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charts/chart1.xml" ContentType="application/vnd.openxmlformats-officedocument.drawingml.chart+xml"/>
  <Override PartName="/ppt/theme/themeOverride4.xml" ContentType="application/vnd.openxmlformats-officedocument.themeOverride+xml"/>
  <Override PartName="/ppt/charts/chart2.xml" ContentType="application/vnd.openxmlformats-officedocument.drawingml.chart+xml"/>
  <Override PartName="/ppt/theme/themeOverride5.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016" r:id="rId1"/>
    <p:sldMasterId id="2147485028" r:id="rId2"/>
  </p:sldMasterIdLst>
  <p:notesMasterIdLst>
    <p:notesMasterId r:id="rId23"/>
  </p:notesMasterIdLst>
  <p:handoutMasterIdLst>
    <p:handoutMasterId r:id="rId24"/>
  </p:handoutMasterIdLst>
  <p:sldIdLst>
    <p:sldId id="318" r:id="rId3"/>
    <p:sldId id="350" r:id="rId4"/>
    <p:sldId id="351" r:id="rId5"/>
    <p:sldId id="323" r:id="rId6"/>
    <p:sldId id="349" r:id="rId7"/>
    <p:sldId id="352" r:id="rId8"/>
    <p:sldId id="353" r:id="rId9"/>
    <p:sldId id="355" r:id="rId10"/>
    <p:sldId id="341" r:id="rId11"/>
    <p:sldId id="268" r:id="rId12"/>
    <p:sldId id="340" r:id="rId13"/>
    <p:sldId id="322" r:id="rId14"/>
    <p:sldId id="309" r:id="rId15"/>
    <p:sldId id="306" r:id="rId16"/>
    <p:sldId id="307" r:id="rId17"/>
    <p:sldId id="339" r:id="rId18"/>
    <p:sldId id="348" r:id="rId19"/>
    <p:sldId id="344" r:id="rId20"/>
    <p:sldId id="345" r:id="rId21"/>
    <p:sldId id="326" r:id="rId22"/>
  </p:sldIdLst>
  <p:sldSz cx="9144000" cy="6858000" type="screen4x3"/>
  <p:notesSz cx="6797675" cy="9928225"/>
  <p:defaultTextStyle>
    <a:defPPr>
      <a:defRPr lang="de-DE"/>
    </a:defPPr>
    <a:lvl1pPr algn="l" rtl="0" fontAlgn="base">
      <a:spcBef>
        <a:spcPct val="0"/>
      </a:spcBef>
      <a:spcAft>
        <a:spcPct val="0"/>
      </a:spcAft>
      <a:defRPr sz="1200" b="1"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1200" b="1"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1200" b="1"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1200" b="1"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1200" b="1"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1200" b="1"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1200" b="1"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1200" b="1"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1200" b="1" kern="1200">
        <a:solidFill>
          <a:schemeClr val="tx1"/>
        </a:solidFill>
        <a:latin typeface="Arial" pitchFamily="34"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icis Arvizu" initials="AXA"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CFCF"/>
    <a:srgbClr val="6686B9"/>
    <a:srgbClr val="C96B69"/>
    <a:srgbClr val="B2C78B"/>
    <a:srgbClr val="4C6EA6"/>
    <a:srgbClr val="5679B2"/>
    <a:srgbClr val="DEE7CE"/>
    <a:srgbClr val="9FB9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unkle Formatvorlag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60" autoAdjust="0"/>
    <p:restoredTop sz="93529" autoAdjust="0"/>
  </p:normalViewPr>
  <p:slideViewPr>
    <p:cSldViewPr>
      <p:cViewPr>
        <p:scale>
          <a:sx n="100" d="100"/>
          <a:sy n="100" d="100"/>
        </p:scale>
        <p:origin x="-2058" y="-210"/>
      </p:cViewPr>
      <p:guideLst>
        <p:guide orient="horz" pos="640"/>
        <p:guide orient="horz" pos="2319"/>
        <p:guide orient="horz" pos="3997"/>
        <p:guide pos="5602"/>
        <p:guide pos="158"/>
        <p:guide pos="1973"/>
        <p:guide pos="3787"/>
        <p:guide pos="2880"/>
      </p:guideLst>
    </p:cSldViewPr>
  </p:slideViewPr>
  <p:outlineViewPr>
    <p:cViewPr>
      <p:scale>
        <a:sx n="33" d="100"/>
        <a:sy n="33" d="100"/>
      </p:scale>
      <p:origin x="36"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936" y="-84"/>
      </p:cViewPr>
      <p:guideLst>
        <p:guide orient="horz" pos="3127"/>
        <p:guide pos="2141"/>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Chart%20in%20engage-IZW-Hybridisation%20capture_Patentierbarkeit_20140225.ppt" TargetMode="External"/><Relationship Id="rId1" Type="http://schemas.openxmlformats.org/officeDocument/2006/relationships/themeOverride" Target="../theme/themeOverride4.xml"/></Relationships>
</file>

<file path=ppt/charts/_rels/chart2.xml.rels><?xml version="1.0" encoding="UTF-8" standalone="yes"?>
<Relationships xmlns="http://schemas.openxmlformats.org/package/2006/relationships"><Relationship Id="rId2" Type="http://schemas.openxmlformats.org/officeDocument/2006/relationships/oleObject" Target="Chart%20in%20engage-IZW-Hybridisation%20capture_Patentierbarkeit_20140225.ppt" TargetMode="External"/><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'[Chart in engage-IZW-Hybridisation capture_Patentierbarkeit_20140225.ppt]Tabelle1'!$B$1</c:f>
              <c:strCache>
                <c:ptCount val="1"/>
                <c:pt idx="0">
                  <c:v>realtive</c:v>
                </c:pt>
              </c:strCache>
            </c:strRef>
          </c:tx>
          <c:spPr>
            <a:solidFill>
              <a:srgbClr val="6686B9"/>
            </a:solidFill>
            <a:ln w="12700">
              <a:solidFill>
                <a:srgbClr val="666699"/>
              </a:solidFill>
              <a:prstDash val="solid"/>
            </a:ln>
          </c:spPr>
          <c:invertIfNegative val="0"/>
          <c:cat>
            <c:strRef>
              <c:f>'[Chart in engage-IZW-Hybridisation capture_Patentierbarkeit_20140225.ppt]Tabelle1'!$A$2:$A$3</c:f>
              <c:strCache>
                <c:ptCount val="2"/>
                <c:pt idx="0">
                  <c:v>WO</c:v>
                </c:pt>
                <c:pt idx="1">
                  <c:v>EP</c:v>
                </c:pt>
              </c:strCache>
            </c:strRef>
          </c:cat>
          <c:val>
            <c:numRef>
              <c:f>'[Chart in engage-IZW-Hybridisation capture_Patentierbarkeit_20140225.ppt]Tabelle1'!$B$2:$B$3</c:f>
              <c:numCache>
                <c:formatCode>0%</c:formatCode>
                <c:ptCount val="2"/>
                <c:pt idx="0">
                  <c:v>0.6000000000000002</c:v>
                </c:pt>
                <c:pt idx="1">
                  <c:v>0.5</c:v>
                </c:pt>
              </c:numCache>
            </c:numRef>
          </c:val>
        </c:ser>
        <c:dLbls>
          <c:showLegendKey val="0"/>
          <c:showVal val="0"/>
          <c:showCatName val="0"/>
          <c:showSerName val="0"/>
          <c:showPercent val="0"/>
          <c:showBubbleSize val="0"/>
        </c:dLbls>
        <c:gapWidth val="150"/>
        <c:overlap val="100"/>
        <c:axId val="106409344"/>
        <c:axId val="153363584"/>
      </c:barChart>
      <c:catAx>
        <c:axId val="106409344"/>
        <c:scaling>
          <c:orientation val="minMax"/>
        </c:scaling>
        <c:delete val="0"/>
        <c:axPos val="b"/>
        <c:numFmt formatCode="General" sourceLinked="1"/>
        <c:majorTickMark val="out"/>
        <c:minorTickMark val="none"/>
        <c:tickLblPos val="nextTo"/>
        <c:spPr>
          <a:ln w="3175">
            <a:solidFill>
              <a:srgbClr val="808080"/>
            </a:solidFill>
            <a:prstDash val="solid"/>
          </a:ln>
        </c:spPr>
        <c:txPr>
          <a:bodyPr/>
          <a:lstStyle/>
          <a:p>
            <a:pPr>
              <a:defRPr sz="1000" b="1">
                <a:latin typeface="Calibri" panose="020F0502020204030204" pitchFamily="34" charset="0"/>
              </a:defRPr>
            </a:pPr>
            <a:endParaRPr lang="de-DE"/>
          </a:p>
        </c:txPr>
        <c:crossAx val="153363584"/>
        <c:crosses val="autoZero"/>
        <c:auto val="1"/>
        <c:lblAlgn val="ctr"/>
        <c:lblOffset val="100"/>
        <c:noMultiLvlLbl val="0"/>
      </c:catAx>
      <c:valAx>
        <c:axId val="153363584"/>
        <c:scaling>
          <c:orientation val="minMax"/>
          <c:max val="1"/>
          <c:min val="0"/>
        </c:scaling>
        <c:delete val="0"/>
        <c:axPos val="l"/>
        <c:majorGridlines>
          <c:spPr>
            <a:ln w="3175">
              <a:solidFill>
                <a:srgbClr val="808080"/>
              </a:solidFill>
              <a:prstDash val="solid"/>
            </a:ln>
          </c:spPr>
        </c:majorGridlines>
        <c:numFmt formatCode="0%" sourceLinked="1"/>
        <c:majorTickMark val="out"/>
        <c:minorTickMark val="none"/>
        <c:tickLblPos val="nextTo"/>
        <c:spPr>
          <a:ln w="3175">
            <a:solidFill>
              <a:srgbClr val="808080"/>
            </a:solidFill>
            <a:prstDash val="solid"/>
          </a:ln>
        </c:spPr>
        <c:txPr>
          <a:bodyPr/>
          <a:lstStyle/>
          <a:p>
            <a:pPr>
              <a:defRPr sz="1000">
                <a:latin typeface="Calibri" panose="020F0502020204030204" pitchFamily="34" charset="0"/>
              </a:defRPr>
            </a:pPr>
            <a:endParaRPr lang="de-DE"/>
          </a:p>
        </c:txPr>
        <c:crossAx val="106409344"/>
        <c:crosses val="autoZero"/>
        <c:crossBetween val="between"/>
        <c:majorUnit val="0.2"/>
      </c:valAx>
      <c:spPr>
        <a:noFill/>
        <a:ln w="25400">
          <a:noFill/>
        </a:ln>
      </c:spPr>
    </c:plotArea>
    <c:plotVisOnly val="1"/>
    <c:dispBlanksAs val="gap"/>
    <c:showDLblsOverMax val="0"/>
  </c:chart>
  <c:spPr>
    <a:noFill/>
    <a:ln w="9525">
      <a:noFill/>
    </a:ln>
  </c:spPr>
  <c:txPr>
    <a:bodyPr/>
    <a:lstStyle/>
    <a:p>
      <a:pPr>
        <a:defRPr sz="1800"/>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'[Chart in engage-IZW-Hybridisation capture_Patentierbarkeit_20140225.ppt]Tabelle1'!$B$1</c:f>
              <c:strCache>
                <c:ptCount val="1"/>
                <c:pt idx="0">
                  <c:v>realtive</c:v>
                </c:pt>
              </c:strCache>
            </c:strRef>
          </c:tx>
          <c:spPr>
            <a:solidFill>
              <a:srgbClr val="6686B9"/>
            </a:solidFill>
            <a:ln w="12700">
              <a:solidFill>
                <a:srgbClr val="FFFFFF">
                  <a:lumMod val="50000"/>
                </a:srgbClr>
              </a:solidFill>
              <a:prstDash val="solid"/>
            </a:ln>
          </c:spPr>
          <c:invertIfNegative val="0"/>
          <c:cat>
            <c:strRef>
              <c:f>'[Chart in engage-IZW-Hybridisation capture_Patentierbarkeit_20140225.ppt]Tabelle1'!$A$2:$A$20</c:f>
              <c:strCache>
                <c:ptCount val="19"/>
                <c:pt idx="0">
                  <c:v>US</c:v>
                </c:pt>
                <c:pt idx="1">
                  <c:v>JP</c:v>
                </c:pt>
                <c:pt idx="2">
                  <c:v>AU</c:v>
                </c:pt>
                <c:pt idx="3">
                  <c:v>CA</c:v>
                </c:pt>
                <c:pt idx="4">
                  <c:v>CN</c:v>
                </c:pt>
                <c:pt idx="5">
                  <c:v>KR</c:v>
                </c:pt>
                <c:pt idx="6">
                  <c:v>AT</c:v>
                </c:pt>
                <c:pt idx="7">
                  <c:v>NZ</c:v>
                </c:pt>
                <c:pt idx="8">
                  <c:v>DE</c:v>
                </c:pt>
                <c:pt idx="9">
                  <c:v>ES</c:v>
                </c:pt>
                <c:pt idx="10">
                  <c:v>HU</c:v>
                </c:pt>
                <c:pt idx="11">
                  <c:v>PT</c:v>
                </c:pt>
                <c:pt idx="12">
                  <c:v>NO</c:v>
                </c:pt>
                <c:pt idx="13">
                  <c:v>FI</c:v>
                </c:pt>
                <c:pt idx="14">
                  <c:v>GB</c:v>
                </c:pt>
                <c:pt idx="15">
                  <c:v>DK</c:v>
                </c:pt>
                <c:pt idx="16">
                  <c:v>BR</c:v>
                </c:pt>
                <c:pt idx="17">
                  <c:v>IL</c:v>
                </c:pt>
                <c:pt idx="18">
                  <c:v>SI</c:v>
                </c:pt>
              </c:strCache>
            </c:strRef>
          </c:cat>
          <c:val>
            <c:numRef>
              <c:f>'[Chart in engage-IZW-Hybridisation capture_Patentierbarkeit_20140225.ppt]Tabelle1'!$B$2:$B$20</c:f>
              <c:numCache>
                <c:formatCode>0%</c:formatCode>
                <c:ptCount val="19"/>
                <c:pt idx="0">
                  <c:v>0.69000000000000017</c:v>
                </c:pt>
                <c:pt idx="1">
                  <c:v>0.42307692307692313</c:v>
                </c:pt>
                <c:pt idx="2">
                  <c:v>0.26923076923076911</c:v>
                </c:pt>
                <c:pt idx="3">
                  <c:v>0.26923076923076911</c:v>
                </c:pt>
                <c:pt idx="4">
                  <c:v>0.19230769230769201</c:v>
                </c:pt>
                <c:pt idx="5">
                  <c:v>0.19230769230769201</c:v>
                </c:pt>
                <c:pt idx="6">
                  <c:v>9.6153846153846173E-2</c:v>
                </c:pt>
                <c:pt idx="7">
                  <c:v>9.6153846153846173E-2</c:v>
                </c:pt>
                <c:pt idx="8">
                  <c:v>9.6153846153846173E-2</c:v>
                </c:pt>
                <c:pt idx="9">
                  <c:v>7.6923076923076913E-2</c:v>
                </c:pt>
                <c:pt idx="10">
                  <c:v>7.6923076923076913E-2</c:v>
                </c:pt>
                <c:pt idx="11">
                  <c:v>7.6923076923076913E-2</c:v>
                </c:pt>
                <c:pt idx="12">
                  <c:v>5.7692307692307716E-2</c:v>
                </c:pt>
                <c:pt idx="13">
                  <c:v>5.7692307692307716E-2</c:v>
                </c:pt>
                <c:pt idx="14">
                  <c:v>5.7692307692307716E-2</c:v>
                </c:pt>
                <c:pt idx="15">
                  <c:v>3.8461538461538498E-2</c:v>
                </c:pt>
                <c:pt idx="16">
                  <c:v>3.8461538461538498E-2</c:v>
                </c:pt>
                <c:pt idx="17">
                  <c:v>3.8461538461538498E-2</c:v>
                </c:pt>
                <c:pt idx="18">
                  <c:v>1.9230769230769208E-2</c:v>
                </c:pt>
              </c:numCache>
            </c:numRef>
          </c:val>
        </c:ser>
        <c:dLbls>
          <c:showLegendKey val="0"/>
          <c:showVal val="0"/>
          <c:showCatName val="0"/>
          <c:showSerName val="0"/>
          <c:showPercent val="0"/>
          <c:showBubbleSize val="0"/>
        </c:dLbls>
        <c:gapWidth val="150"/>
        <c:overlap val="100"/>
        <c:axId val="153683072"/>
        <c:axId val="153684608"/>
      </c:barChart>
      <c:catAx>
        <c:axId val="153683072"/>
        <c:scaling>
          <c:orientation val="minMax"/>
        </c:scaling>
        <c:delete val="0"/>
        <c:axPos val="b"/>
        <c:numFmt formatCode="General" sourceLinked="1"/>
        <c:majorTickMark val="out"/>
        <c:minorTickMark val="none"/>
        <c:tickLblPos val="nextTo"/>
        <c:spPr>
          <a:ln w="3175">
            <a:solidFill>
              <a:srgbClr val="808080"/>
            </a:solidFill>
            <a:prstDash val="solid"/>
          </a:ln>
        </c:spPr>
        <c:txPr>
          <a:bodyPr/>
          <a:lstStyle/>
          <a:p>
            <a:pPr>
              <a:defRPr sz="1000" b="1">
                <a:latin typeface="Calibri" panose="020F0502020204030204" pitchFamily="34" charset="0"/>
              </a:defRPr>
            </a:pPr>
            <a:endParaRPr lang="de-DE"/>
          </a:p>
        </c:txPr>
        <c:crossAx val="153684608"/>
        <c:crosses val="autoZero"/>
        <c:auto val="1"/>
        <c:lblAlgn val="ctr"/>
        <c:lblOffset val="100"/>
        <c:noMultiLvlLbl val="0"/>
      </c:catAx>
      <c:valAx>
        <c:axId val="153684608"/>
        <c:scaling>
          <c:orientation val="minMax"/>
          <c:max val="1"/>
          <c:min val="0"/>
        </c:scaling>
        <c:delete val="0"/>
        <c:axPos val="l"/>
        <c:majorGridlines>
          <c:spPr>
            <a:ln w="3175">
              <a:solidFill>
                <a:srgbClr val="808080"/>
              </a:solidFill>
              <a:prstDash val="solid"/>
            </a:ln>
          </c:spPr>
        </c:majorGridlines>
        <c:numFmt formatCode="0%" sourceLinked="1"/>
        <c:majorTickMark val="out"/>
        <c:minorTickMark val="none"/>
        <c:tickLblPos val="nextTo"/>
        <c:spPr>
          <a:ln w="3175">
            <a:solidFill>
              <a:srgbClr val="808080"/>
            </a:solidFill>
            <a:prstDash val="solid"/>
          </a:ln>
        </c:spPr>
        <c:txPr>
          <a:bodyPr/>
          <a:lstStyle/>
          <a:p>
            <a:pPr>
              <a:defRPr sz="1000">
                <a:latin typeface="Calibri" panose="020F0502020204030204" pitchFamily="34" charset="0"/>
              </a:defRPr>
            </a:pPr>
            <a:endParaRPr lang="de-DE"/>
          </a:p>
        </c:txPr>
        <c:crossAx val="153683072"/>
        <c:crosses val="autoZero"/>
        <c:crossBetween val="between"/>
        <c:majorUnit val="0.2"/>
      </c:valAx>
      <c:spPr>
        <a:noFill/>
        <a:ln w="25400">
          <a:noFill/>
        </a:ln>
      </c:spPr>
    </c:plotArea>
    <c:plotVisOnly val="1"/>
    <c:dispBlanksAs val="gap"/>
    <c:showDLblsOverMax val="0"/>
  </c:chart>
  <c:spPr>
    <a:noFill/>
    <a:ln w="9525">
      <a:noFill/>
    </a:ln>
  </c:spPr>
  <c:txPr>
    <a:bodyPr/>
    <a:lstStyle/>
    <a:p>
      <a:pPr>
        <a:defRPr sz="1800"/>
      </a:pPr>
      <a:endParaRPr lang="de-DE"/>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2998" tIns="46499" rIns="92998" bIns="46499" numCol="1" anchor="t" anchorCtr="0" compatLnSpc="1">
            <a:prstTxWarp prst="textNoShape">
              <a:avLst/>
            </a:prstTxWarp>
          </a:bodyPr>
          <a:lstStyle>
            <a:lvl1pPr>
              <a:defRPr b="0">
                <a:latin typeface="Times New Roman" charset="0"/>
                <a:ea typeface="ＭＳ Ｐゴシック" charset="-128"/>
                <a:cs typeface="+mn-cs"/>
              </a:defRPr>
            </a:lvl1pPr>
          </a:lstStyle>
          <a:p>
            <a:pPr>
              <a:defRPr/>
            </a:pPr>
            <a:endParaRPr lang="de-DE"/>
          </a:p>
        </p:txBody>
      </p:sp>
      <p:sp>
        <p:nvSpPr>
          <p:cNvPr id="35843" name="Rectangle 3"/>
          <p:cNvSpPr>
            <a:spLocks noGrp="1" noChangeArrowheads="1"/>
          </p:cNvSpPr>
          <p:nvPr>
            <p:ph type="dt" sz="quarter" idx="1"/>
          </p:nvPr>
        </p:nvSpPr>
        <p:spPr bwMode="auto">
          <a:xfrm>
            <a:off x="3851275" y="0"/>
            <a:ext cx="2946400" cy="493713"/>
          </a:xfrm>
          <a:prstGeom prst="rect">
            <a:avLst/>
          </a:prstGeom>
          <a:noFill/>
          <a:ln w="9525">
            <a:noFill/>
            <a:miter lim="800000"/>
            <a:headEnd/>
            <a:tailEnd/>
          </a:ln>
          <a:effectLst/>
        </p:spPr>
        <p:txBody>
          <a:bodyPr vert="horz" wrap="square" lIns="92998" tIns="46499" rIns="92998" bIns="46499" numCol="1" anchor="t" anchorCtr="0" compatLnSpc="1">
            <a:prstTxWarp prst="textNoShape">
              <a:avLst/>
            </a:prstTxWarp>
          </a:bodyPr>
          <a:lstStyle>
            <a:lvl1pPr algn="r">
              <a:defRPr b="0">
                <a:latin typeface="Times New Roman" charset="0"/>
                <a:ea typeface="ＭＳ Ｐゴシック" charset="-128"/>
                <a:cs typeface="+mn-cs"/>
              </a:defRPr>
            </a:lvl1pPr>
          </a:lstStyle>
          <a:p>
            <a:pPr>
              <a:defRPr/>
            </a:pPr>
            <a:endParaRPr lang="de-DE"/>
          </a:p>
        </p:txBody>
      </p:sp>
      <p:sp>
        <p:nvSpPr>
          <p:cNvPr id="35844" name="Rectangle 4"/>
          <p:cNvSpPr>
            <a:spLocks noGrp="1" noChangeArrowheads="1"/>
          </p:cNvSpPr>
          <p:nvPr>
            <p:ph type="ftr" sz="quarter" idx="2"/>
          </p:nvPr>
        </p:nvSpPr>
        <p:spPr bwMode="auto">
          <a:xfrm>
            <a:off x="0" y="9434513"/>
            <a:ext cx="2946400" cy="493712"/>
          </a:xfrm>
          <a:prstGeom prst="rect">
            <a:avLst/>
          </a:prstGeom>
          <a:noFill/>
          <a:ln w="9525">
            <a:noFill/>
            <a:miter lim="800000"/>
            <a:headEnd/>
            <a:tailEnd/>
          </a:ln>
          <a:effectLst/>
        </p:spPr>
        <p:txBody>
          <a:bodyPr vert="horz" wrap="square" lIns="92998" tIns="46499" rIns="92998" bIns="46499" numCol="1" anchor="b" anchorCtr="0" compatLnSpc="1">
            <a:prstTxWarp prst="textNoShape">
              <a:avLst/>
            </a:prstTxWarp>
          </a:bodyPr>
          <a:lstStyle>
            <a:lvl1pPr>
              <a:defRPr b="0">
                <a:latin typeface="Times New Roman" charset="0"/>
                <a:ea typeface="ＭＳ Ｐゴシック" charset="-128"/>
                <a:cs typeface="+mn-cs"/>
              </a:defRPr>
            </a:lvl1pPr>
          </a:lstStyle>
          <a:p>
            <a:pPr>
              <a:defRPr/>
            </a:pPr>
            <a:endParaRPr lang="de-DE"/>
          </a:p>
        </p:txBody>
      </p:sp>
      <p:sp>
        <p:nvSpPr>
          <p:cNvPr id="35845" name="Rectangle 5"/>
          <p:cNvSpPr>
            <a:spLocks noGrp="1" noChangeArrowheads="1"/>
          </p:cNvSpPr>
          <p:nvPr>
            <p:ph type="sldNum" sz="quarter" idx="3"/>
          </p:nvPr>
        </p:nvSpPr>
        <p:spPr bwMode="auto">
          <a:xfrm>
            <a:off x="3851275" y="9434513"/>
            <a:ext cx="2946400" cy="493712"/>
          </a:xfrm>
          <a:prstGeom prst="rect">
            <a:avLst/>
          </a:prstGeom>
          <a:noFill/>
          <a:ln w="9525">
            <a:noFill/>
            <a:miter lim="800000"/>
            <a:headEnd/>
            <a:tailEnd/>
          </a:ln>
          <a:effectLst/>
        </p:spPr>
        <p:txBody>
          <a:bodyPr vert="horz" wrap="square" lIns="92998" tIns="46499" rIns="92998" bIns="46499" numCol="1" anchor="b" anchorCtr="0" compatLnSpc="1">
            <a:prstTxWarp prst="textNoShape">
              <a:avLst/>
            </a:prstTxWarp>
          </a:bodyPr>
          <a:lstStyle>
            <a:lvl1pPr algn="r">
              <a:defRPr b="0">
                <a:latin typeface="Times New Roman" charset="0"/>
                <a:ea typeface="ＭＳ Ｐゴシック" charset="-128"/>
                <a:cs typeface="+mn-cs"/>
              </a:defRPr>
            </a:lvl1pPr>
          </a:lstStyle>
          <a:p>
            <a:pPr>
              <a:defRPr/>
            </a:pPr>
            <a:fld id="{F349F11E-F53C-42F5-86B6-EE5D33405F3B}" type="slidenum">
              <a:rPr lang="de-DE"/>
              <a:pPr>
                <a:defRPr/>
              </a:pPr>
              <a:t>‹Nr.›</a:t>
            </a:fld>
            <a:endParaRPr lang="de-DE"/>
          </a:p>
        </p:txBody>
      </p:sp>
    </p:spTree>
    <p:extLst>
      <p:ext uri="{BB962C8B-B14F-4D97-AF65-F5344CB8AC3E}">
        <p14:creationId xmlns:p14="http://schemas.microsoft.com/office/powerpoint/2010/main" val="200625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2998" tIns="46499" rIns="92998" bIns="46499" numCol="1" anchor="t" anchorCtr="0" compatLnSpc="1">
            <a:prstTxWarp prst="textNoShape">
              <a:avLst/>
            </a:prstTxWarp>
          </a:bodyPr>
          <a:lstStyle>
            <a:lvl1pPr>
              <a:defRPr b="0">
                <a:latin typeface="Times New Roman" charset="0"/>
                <a:ea typeface="ＭＳ Ｐゴシック" charset="-128"/>
                <a:cs typeface="+mn-cs"/>
              </a:defRPr>
            </a:lvl1pPr>
          </a:lstStyle>
          <a:p>
            <a:pPr>
              <a:defRPr/>
            </a:pPr>
            <a:endParaRPr lang="de-DE"/>
          </a:p>
        </p:txBody>
      </p:sp>
      <p:sp>
        <p:nvSpPr>
          <p:cNvPr id="14339" name="Rectangle 3"/>
          <p:cNvSpPr>
            <a:spLocks noGrp="1" noChangeArrowheads="1"/>
          </p:cNvSpPr>
          <p:nvPr>
            <p:ph type="dt" idx="1"/>
          </p:nvPr>
        </p:nvSpPr>
        <p:spPr bwMode="auto">
          <a:xfrm>
            <a:off x="3851275" y="0"/>
            <a:ext cx="2946400" cy="493713"/>
          </a:xfrm>
          <a:prstGeom prst="rect">
            <a:avLst/>
          </a:prstGeom>
          <a:noFill/>
          <a:ln w="9525">
            <a:noFill/>
            <a:miter lim="800000"/>
            <a:headEnd/>
            <a:tailEnd/>
          </a:ln>
          <a:effectLst/>
        </p:spPr>
        <p:txBody>
          <a:bodyPr vert="horz" wrap="square" lIns="92998" tIns="46499" rIns="92998" bIns="46499" numCol="1" anchor="t" anchorCtr="0" compatLnSpc="1">
            <a:prstTxWarp prst="textNoShape">
              <a:avLst/>
            </a:prstTxWarp>
          </a:bodyPr>
          <a:lstStyle>
            <a:lvl1pPr algn="r">
              <a:defRPr b="0">
                <a:latin typeface="Times New Roman" charset="0"/>
                <a:ea typeface="ＭＳ Ｐゴシック" charset="-128"/>
                <a:cs typeface="+mn-cs"/>
              </a:defRPr>
            </a:lvl1pPr>
          </a:lstStyle>
          <a:p>
            <a:pPr>
              <a:defRPr/>
            </a:pPr>
            <a:endParaRPr lang="de-DE"/>
          </a:p>
        </p:txBody>
      </p:sp>
      <p:sp>
        <p:nvSpPr>
          <p:cNvPr id="50180"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2998" tIns="46499" rIns="92998" bIns="46499"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4342" name="Rectangle 6"/>
          <p:cNvSpPr>
            <a:spLocks noGrp="1" noChangeArrowheads="1"/>
          </p:cNvSpPr>
          <p:nvPr>
            <p:ph type="ftr" sz="quarter" idx="4"/>
          </p:nvPr>
        </p:nvSpPr>
        <p:spPr bwMode="auto">
          <a:xfrm>
            <a:off x="0" y="9434513"/>
            <a:ext cx="2946400" cy="493712"/>
          </a:xfrm>
          <a:prstGeom prst="rect">
            <a:avLst/>
          </a:prstGeom>
          <a:noFill/>
          <a:ln w="9525">
            <a:noFill/>
            <a:miter lim="800000"/>
            <a:headEnd/>
            <a:tailEnd/>
          </a:ln>
          <a:effectLst/>
        </p:spPr>
        <p:txBody>
          <a:bodyPr vert="horz" wrap="square" lIns="92998" tIns="46499" rIns="92998" bIns="46499" numCol="1" anchor="b" anchorCtr="0" compatLnSpc="1">
            <a:prstTxWarp prst="textNoShape">
              <a:avLst/>
            </a:prstTxWarp>
          </a:bodyPr>
          <a:lstStyle>
            <a:lvl1pPr>
              <a:defRPr b="0">
                <a:latin typeface="Times New Roman" charset="0"/>
                <a:ea typeface="ＭＳ Ｐゴシック" charset="-128"/>
                <a:cs typeface="+mn-cs"/>
              </a:defRPr>
            </a:lvl1pPr>
          </a:lstStyle>
          <a:p>
            <a:pPr>
              <a:defRPr/>
            </a:pPr>
            <a:endParaRPr lang="de-DE"/>
          </a:p>
        </p:txBody>
      </p:sp>
      <p:sp>
        <p:nvSpPr>
          <p:cNvPr id="14343" name="Rectangle 7"/>
          <p:cNvSpPr>
            <a:spLocks noGrp="1" noChangeArrowheads="1"/>
          </p:cNvSpPr>
          <p:nvPr>
            <p:ph type="sldNum" sz="quarter" idx="5"/>
          </p:nvPr>
        </p:nvSpPr>
        <p:spPr bwMode="auto">
          <a:xfrm>
            <a:off x="3851275" y="9434513"/>
            <a:ext cx="2946400" cy="493712"/>
          </a:xfrm>
          <a:prstGeom prst="rect">
            <a:avLst/>
          </a:prstGeom>
          <a:noFill/>
          <a:ln w="9525">
            <a:noFill/>
            <a:miter lim="800000"/>
            <a:headEnd/>
            <a:tailEnd/>
          </a:ln>
          <a:effectLst/>
        </p:spPr>
        <p:txBody>
          <a:bodyPr vert="horz" wrap="square" lIns="92998" tIns="46499" rIns="92998" bIns="46499" numCol="1" anchor="b" anchorCtr="0" compatLnSpc="1">
            <a:prstTxWarp prst="textNoShape">
              <a:avLst/>
            </a:prstTxWarp>
          </a:bodyPr>
          <a:lstStyle>
            <a:lvl1pPr algn="r">
              <a:defRPr b="0">
                <a:latin typeface="Times New Roman" charset="0"/>
                <a:ea typeface="ＭＳ Ｐゴシック" charset="-128"/>
                <a:cs typeface="+mn-cs"/>
              </a:defRPr>
            </a:lvl1pPr>
          </a:lstStyle>
          <a:p>
            <a:pPr>
              <a:defRPr/>
            </a:pPr>
            <a:fld id="{4C5E1F09-C312-4D2A-A77A-072D088714EF}" type="slidenum">
              <a:rPr lang="de-DE"/>
              <a:pPr>
                <a:defRPr/>
              </a:pPr>
              <a:t>‹Nr.›</a:t>
            </a:fld>
            <a:endParaRPr lang="de-DE"/>
          </a:p>
        </p:txBody>
      </p:sp>
    </p:spTree>
    <p:extLst>
      <p:ext uri="{BB962C8B-B14F-4D97-AF65-F5344CB8AC3E}">
        <p14:creationId xmlns:p14="http://schemas.microsoft.com/office/powerpoint/2010/main" val="31248349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4" name="Foliennummernplatzhalter 3"/>
          <p:cNvSpPr>
            <a:spLocks noGrp="1"/>
          </p:cNvSpPr>
          <p:nvPr>
            <p:ph type="sldNum" sz="quarter" idx="5"/>
          </p:nvPr>
        </p:nvSpPr>
        <p:spPr/>
        <p:txBody>
          <a:bodyPr/>
          <a:lstStyle/>
          <a:p>
            <a:pPr>
              <a:defRPr/>
            </a:pPr>
            <a:fld id="{3FC385DF-7ADE-43F1-97C0-DEA6CCE02DB1}" type="slidenum">
              <a:rPr lang="de-DE" smtClean="0"/>
              <a:pPr>
                <a:defRPr/>
              </a:pPr>
              <a:t>8</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lienbildplatzhalter 1"/>
          <p:cNvSpPr>
            <a:spLocks noGrp="1" noRot="1" noChangeAspect="1" noTextEdit="1"/>
          </p:cNvSpPr>
          <p:nvPr>
            <p:ph type="sldImg"/>
          </p:nvPr>
        </p:nvSpPr>
        <p:spPr>
          <a:ln/>
        </p:spPr>
      </p:sp>
      <p:sp>
        <p:nvSpPr>
          <p:cNvPr id="26627" name="Notizenplatzhalt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de-DE">
              <a:latin typeface="Times New Roman" charset="0"/>
            </a:endParaRPr>
          </a:p>
        </p:txBody>
      </p:sp>
      <p:sp>
        <p:nvSpPr>
          <p:cNvPr id="26628" name="Foliennummernplatzhalter 3"/>
          <p:cNvSpPr>
            <a:spLocks noGrp="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6727">
              <a:defRPr sz="1200">
                <a:solidFill>
                  <a:schemeClr val="tx1"/>
                </a:solidFill>
                <a:latin typeface="Times New Roman" charset="0"/>
                <a:ea typeface="ＭＳ Ｐゴシック" charset="0"/>
              </a:defRPr>
            </a:lvl1pPr>
            <a:lvl2pPr marL="716872" indent="-275720" defTabSz="926727">
              <a:defRPr sz="1200">
                <a:solidFill>
                  <a:schemeClr val="tx1"/>
                </a:solidFill>
                <a:latin typeface="Times New Roman" charset="0"/>
                <a:ea typeface="ＭＳ Ｐゴシック" charset="0"/>
              </a:defRPr>
            </a:lvl2pPr>
            <a:lvl3pPr marL="1102881" indent="-220576" defTabSz="926727">
              <a:defRPr sz="1200">
                <a:solidFill>
                  <a:schemeClr val="tx1"/>
                </a:solidFill>
                <a:latin typeface="Times New Roman" charset="0"/>
                <a:ea typeface="ＭＳ Ｐゴシック" charset="0"/>
              </a:defRPr>
            </a:lvl3pPr>
            <a:lvl4pPr marL="1544033" indent="-220576" defTabSz="926727">
              <a:defRPr sz="1200">
                <a:solidFill>
                  <a:schemeClr val="tx1"/>
                </a:solidFill>
                <a:latin typeface="Times New Roman" charset="0"/>
                <a:ea typeface="ＭＳ Ｐゴシック" charset="0"/>
              </a:defRPr>
            </a:lvl4pPr>
            <a:lvl5pPr marL="1985185" indent="-220576" defTabSz="926727">
              <a:defRPr sz="1200">
                <a:solidFill>
                  <a:schemeClr val="tx1"/>
                </a:solidFill>
                <a:latin typeface="Times New Roman" charset="0"/>
                <a:ea typeface="ＭＳ Ｐゴシック" charset="0"/>
              </a:defRPr>
            </a:lvl5pPr>
            <a:lvl6pPr marL="2426338" indent="-220576" defTabSz="926727" eaLnBrk="0" fontAlgn="base" hangingPunct="0">
              <a:spcBef>
                <a:spcPct val="30000"/>
              </a:spcBef>
              <a:spcAft>
                <a:spcPct val="0"/>
              </a:spcAft>
              <a:defRPr sz="1200">
                <a:solidFill>
                  <a:schemeClr val="tx1"/>
                </a:solidFill>
                <a:latin typeface="Times New Roman" charset="0"/>
                <a:ea typeface="ＭＳ Ｐゴシック" charset="0"/>
              </a:defRPr>
            </a:lvl6pPr>
            <a:lvl7pPr marL="2867490" indent="-220576" defTabSz="926727" eaLnBrk="0" fontAlgn="base" hangingPunct="0">
              <a:spcBef>
                <a:spcPct val="30000"/>
              </a:spcBef>
              <a:spcAft>
                <a:spcPct val="0"/>
              </a:spcAft>
              <a:defRPr sz="1200">
                <a:solidFill>
                  <a:schemeClr val="tx1"/>
                </a:solidFill>
                <a:latin typeface="Times New Roman" charset="0"/>
                <a:ea typeface="ＭＳ Ｐゴシック" charset="0"/>
              </a:defRPr>
            </a:lvl7pPr>
            <a:lvl8pPr marL="3308642" indent="-220576" defTabSz="926727" eaLnBrk="0" fontAlgn="base" hangingPunct="0">
              <a:spcBef>
                <a:spcPct val="30000"/>
              </a:spcBef>
              <a:spcAft>
                <a:spcPct val="0"/>
              </a:spcAft>
              <a:defRPr sz="1200">
                <a:solidFill>
                  <a:schemeClr val="tx1"/>
                </a:solidFill>
                <a:latin typeface="Times New Roman" charset="0"/>
                <a:ea typeface="ＭＳ Ｐゴシック" charset="0"/>
              </a:defRPr>
            </a:lvl8pPr>
            <a:lvl9pPr marL="3749794" indent="-220576" defTabSz="926727" eaLnBrk="0" fontAlgn="base" hangingPunct="0">
              <a:spcBef>
                <a:spcPct val="30000"/>
              </a:spcBef>
              <a:spcAft>
                <a:spcPct val="0"/>
              </a:spcAft>
              <a:defRPr sz="1200">
                <a:solidFill>
                  <a:schemeClr val="tx1"/>
                </a:solidFill>
                <a:latin typeface="Times New Roman" charset="0"/>
                <a:ea typeface="ＭＳ Ｐゴシック" charset="0"/>
              </a:defRPr>
            </a:lvl9pPr>
          </a:lstStyle>
          <a:p>
            <a:fld id="{BF4A48C6-7E57-C24B-B355-E0621BCE42AB}" type="slidenum">
              <a:rPr lang="de-DE" sz="1300"/>
              <a:pPr/>
              <a:t>16</a:t>
            </a:fld>
            <a:endParaRPr lang="de-DE" sz="13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gradFill rotWithShape="1">
          <a:gsLst>
            <a:gs pos="0">
              <a:schemeClr val="accent1">
                <a:lumMod val="40000"/>
                <a:lumOff val="60000"/>
              </a:schemeClr>
            </a:gs>
            <a:gs pos="30000">
              <a:schemeClr val="accent1">
                <a:lumMod val="20000"/>
                <a:lumOff val="80000"/>
              </a:schemeClr>
            </a:gs>
            <a:gs pos="100000">
              <a:schemeClr val="tx2"/>
            </a:gs>
          </a:gsLst>
          <a:lin ang="13000000" scaled="0"/>
        </a:gradFill>
        <a:effectLst/>
      </p:bgPr>
    </p:bg>
    <p:spTree>
      <p:nvGrpSpPr>
        <p:cNvPr id="1" name=""/>
        <p:cNvGrpSpPr/>
        <p:nvPr/>
      </p:nvGrpSpPr>
      <p:grpSpPr>
        <a:xfrm>
          <a:off x="0" y="0"/>
          <a:ext cx="0" cy="0"/>
          <a:chOff x="0" y="0"/>
          <a:chExt cx="0" cy="0"/>
        </a:xfrm>
      </p:grpSpPr>
      <p:sp>
        <p:nvSpPr>
          <p:cNvPr id="4" name="Forme libre 6"/>
          <p:cNvSpPr>
            <a:spLocks/>
          </p:cNvSpPr>
          <p:nvPr/>
        </p:nvSpPr>
        <p:spPr bwMode="auto">
          <a:xfrm>
            <a:off x="0" y="4241800"/>
            <a:ext cx="10547350" cy="2622550"/>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5" name="Forme libre 7"/>
          <p:cNvSpPr>
            <a:spLocks/>
          </p:cNvSpPr>
          <p:nvPr/>
        </p:nvSpPr>
        <p:spPr bwMode="auto">
          <a:xfrm>
            <a:off x="7864475" y="0"/>
            <a:ext cx="127952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accent1">
              <a:lumMod val="75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grpSp>
        <p:nvGrpSpPr>
          <p:cNvPr id="6" name="Groupe 14"/>
          <p:cNvGrpSpPr>
            <a:grpSpLocks/>
          </p:cNvGrpSpPr>
          <p:nvPr userDrawn="1"/>
        </p:nvGrpSpPr>
        <p:grpSpPr bwMode="auto">
          <a:xfrm>
            <a:off x="155575" y="55563"/>
            <a:ext cx="2027238" cy="979487"/>
            <a:chOff x="5701233" y="2063215"/>
            <a:chExt cx="1518031" cy="722568"/>
          </a:xfrm>
        </p:grpSpPr>
        <p:sp>
          <p:nvSpPr>
            <p:cNvPr id="7" name="Forme libre 15"/>
            <p:cNvSpPr/>
            <p:nvPr/>
          </p:nvSpPr>
          <p:spPr>
            <a:xfrm>
              <a:off x="5781676" y="2409825"/>
              <a:ext cx="1419226" cy="352426"/>
            </a:xfrm>
            <a:custGeom>
              <a:avLst/>
              <a:gdLst>
                <a:gd name="connsiteX0" fmla="*/ 33337 w 1690687"/>
                <a:gd name="connsiteY0" fmla="*/ 153987 h 819149"/>
                <a:gd name="connsiteX1" fmla="*/ 4762 w 1690687"/>
                <a:gd name="connsiteY1" fmla="*/ 106362 h 819149"/>
                <a:gd name="connsiteX2" fmla="*/ 14287 w 1690687"/>
                <a:gd name="connsiteY2" fmla="*/ 39687 h 819149"/>
                <a:gd name="connsiteX3" fmla="*/ 80962 w 1690687"/>
                <a:gd name="connsiteY3" fmla="*/ 20637 h 819149"/>
                <a:gd name="connsiteX4" fmla="*/ 271462 w 1690687"/>
                <a:gd name="connsiteY4" fmla="*/ 11112 h 819149"/>
                <a:gd name="connsiteX5" fmla="*/ 633412 w 1690687"/>
                <a:gd name="connsiteY5" fmla="*/ 20637 h 819149"/>
                <a:gd name="connsiteX6" fmla="*/ 700087 w 1690687"/>
                <a:gd name="connsiteY6" fmla="*/ 134937 h 819149"/>
                <a:gd name="connsiteX7" fmla="*/ 566737 w 1690687"/>
                <a:gd name="connsiteY7" fmla="*/ 306387 h 819149"/>
                <a:gd name="connsiteX8" fmla="*/ 347662 w 1690687"/>
                <a:gd name="connsiteY8" fmla="*/ 449262 h 819149"/>
                <a:gd name="connsiteX9" fmla="*/ 128587 w 1690687"/>
                <a:gd name="connsiteY9" fmla="*/ 573087 h 819149"/>
                <a:gd name="connsiteX10" fmla="*/ 14287 w 1690687"/>
                <a:gd name="connsiteY10" fmla="*/ 696912 h 819149"/>
                <a:gd name="connsiteX11" fmla="*/ 61912 w 1690687"/>
                <a:gd name="connsiteY11" fmla="*/ 801687 h 819149"/>
                <a:gd name="connsiteX12" fmla="*/ 385762 w 1690687"/>
                <a:gd name="connsiteY12" fmla="*/ 801687 h 819149"/>
                <a:gd name="connsiteX13" fmla="*/ 1690687 w 1690687"/>
                <a:gd name="connsiteY13" fmla="*/ 763587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90687" h="819149">
                  <a:moveTo>
                    <a:pt x="33337" y="153987"/>
                  </a:moveTo>
                  <a:cubicBezTo>
                    <a:pt x="20637" y="139699"/>
                    <a:pt x="7937" y="125412"/>
                    <a:pt x="4762" y="106362"/>
                  </a:cubicBezTo>
                  <a:cubicBezTo>
                    <a:pt x="1587" y="87312"/>
                    <a:pt x="1587" y="53975"/>
                    <a:pt x="14287" y="39687"/>
                  </a:cubicBezTo>
                  <a:cubicBezTo>
                    <a:pt x="26987" y="25400"/>
                    <a:pt x="38100" y="25400"/>
                    <a:pt x="80962" y="20637"/>
                  </a:cubicBezTo>
                  <a:cubicBezTo>
                    <a:pt x="123825" y="15875"/>
                    <a:pt x="179387" y="11112"/>
                    <a:pt x="271462" y="11112"/>
                  </a:cubicBezTo>
                  <a:cubicBezTo>
                    <a:pt x="363537" y="11112"/>
                    <a:pt x="561975" y="0"/>
                    <a:pt x="633412" y="20637"/>
                  </a:cubicBezTo>
                  <a:cubicBezTo>
                    <a:pt x="704849" y="41274"/>
                    <a:pt x="711199" y="87312"/>
                    <a:pt x="700087" y="134937"/>
                  </a:cubicBezTo>
                  <a:cubicBezTo>
                    <a:pt x="688975" y="182562"/>
                    <a:pt x="625474" y="254000"/>
                    <a:pt x="566737" y="306387"/>
                  </a:cubicBezTo>
                  <a:cubicBezTo>
                    <a:pt x="508000" y="358774"/>
                    <a:pt x="420687" y="404812"/>
                    <a:pt x="347662" y="449262"/>
                  </a:cubicBezTo>
                  <a:cubicBezTo>
                    <a:pt x="274637" y="493712"/>
                    <a:pt x="184150" y="531812"/>
                    <a:pt x="128587" y="573087"/>
                  </a:cubicBezTo>
                  <a:cubicBezTo>
                    <a:pt x="73025" y="614362"/>
                    <a:pt x="25399" y="658812"/>
                    <a:pt x="14287" y="696912"/>
                  </a:cubicBezTo>
                  <a:cubicBezTo>
                    <a:pt x="3175" y="735012"/>
                    <a:pt x="0" y="784225"/>
                    <a:pt x="61912" y="801687"/>
                  </a:cubicBezTo>
                  <a:cubicBezTo>
                    <a:pt x="123824" y="819149"/>
                    <a:pt x="385762" y="801687"/>
                    <a:pt x="385762" y="801687"/>
                  </a:cubicBezTo>
                  <a:lnTo>
                    <a:pt x="1690687" y="763587"/>
                  </a:lnTo>
                </a:path>
              </a:pathLst>
            </a:custGeom>
            <a:ln w="19050">
              <a:solidFill>
                <a:srgbClr val="C00000"/>
              </a:solidFill>
            </a:ln>
            <a:effectLst>
              <a:outerShdw blurRad="50800" dist="25400" dir="2700000" algn="tl" rotWithShape="0">
                <a:srgbClr val="C00000">
                  <a:alpha val="40000"/>
                </a:srgb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sp>
          <p:nvSpPr>
            <p:cNvPr id="8" name="ZoneTexte 17"/>
            <p:cNvSpPr txBox="1">
              <a:spLocks noChangeArrowheads="1"/>
            </p:cNvSpPr>
            <p:nvPr/>
          </p:nvSpPr>
          <p:spPr bwMode="auto">
            <a:xfrm>
              <a:off x="6281139" y="2433903"/>
              <a:ext cx="938125" cy="35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2500" b="0">
                  <a:solidFill>
                    <a:srgbClr val="404040"/>
                  </a:solidFill>
                  <a:latin typeface="Arial Rounded MT Bold"/>
                </a:rPr>
                <a:t>Market</a:t>
              </a:r>
            </a:p>
          </p:txBody>
        </p:sp>
        <p:sp>
          <p:nvSpPr>
            <p:cNvPr id="10" name="ZoneTexte 19"/>
            <p:cNvSpPr txBox="1">
              <a:spLocks noChangeArrowheads="1"/>
            </p:cNvSpPr>
            <p:nvPr/>
          </p:nvSpPr>
          <p:spPr bwMode="auto">
            <a:xfrm>
              <a:off x="5701233" y="2063215"/>
              <a:ext cx="748003" cy="476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3600">
                  <a:solidFill>
                    <a:srgbClr val="002060"/>
                  </a:solidFill>
                  <a:latin typeface="Freestyle Script" pitchFamily="66" charset="0"/>
                </a:rPr>
                <a:t>Health</a:t>
              </a:r>
              <a:endParaRPr lang="fr-FR" sz="2800">
                <a:solidFill>
                  <a:srgbClr val="002060"/>
                </a:solidFill>
                <a:latin typeface="Freestyle Script" pitchFamily="66" charset="0"/>
              </a:endParaRPr>
            </a:p>
          </p:txBody>
        </p:sp>
      </p:grpSp>
      <p:sp>
        <p:nvSpPr>
          <p:cNvPr id="9" name="Titre 8"/>
          <p:cNvSpPr>
            <a:spLocks noGrp="1"/>
          </p:cNvSpPr>
          <p:nvPr>
            <p:ph type="ctrTitle"/>
          </p:nvPr>
        </p:nvSpPr>
        <p:spPr>
          <a:xfrm>
            <a:off x="483928" y="1965960"/>
            <a:ext cx="6758120" cy="1508760"/>
          </a:xfrm>
        </p:spPr>
        <p:txBody>
          <a:bodyPr anchor="t">
            <a:normAutofit/>
          </a:bodyPr>
          <a:lstStyle>
            <a:lvl1pPr algn="r">
              <a:defRPr kumimoji="0" lang="en-US" sz="4400" b="1" kern="1200" cap="all" baseline="0" dirty="0">
                <a:ln w="5000" cmpd="sng">
                  <a:noFill/>
                  <a:prstDash val="solid"/>
                </a:ln>
                <a:gradFill>
                  <a:gsLst>
                    <a:gs pos="0">
                      <a:schemeClr val="accent1">
                        <a:lumMod val="20000"/>
                        <a:lumOff val="80000"/>
                      </a:schemeClr>
                    </a:gs>
                    <a:gs pos="28000">
                      <a:schemeClr val="accent1">
                        <a:lumMod val="75000"/>
                      </a:schemeClr>
                    </a:gs>
                    <a:gs pos="66000">
                      <a:schemeClr val="accent1">
                        <a:lumMod val="75000"/>
                      </a:schemeClr>
                    </a:gs>
                    <a:gs pos="90000">
                      <a:srgbClr val="002060"/>
                    </a:gs>
                    <a:gs pos="100000">
                      <a:srgbClr val="002060"/>
                    </a:gs>
                  </a:gsLst>
                  <a:lin ang="5400000"/>
                </a:gradFill>
                <a:effectLst>
                  <a:outerShdw blurRad="50800" dist="38100" dir="5400000" algn="t" rotWithShape="0">
                    <a:prstClr val="black">
                      <a:alpha val="50000"/>
                    </a:prstClr>
                  </a:outerShdw>
                </a:effectLst>
                <a:latin typeface="Calibri" pitchFamily="34" charset="0"/>
                <a:ea typeface="+mj-ea"/>
                <a:cs typeface="Calibri" pitchFamily="34" charset="0"/>
              </a:defRPr>
            </a:lvl1pPr>
          </a:lstStyle>
          <a:p>
            <a:r>
              <a:rPr lang="fr-FR" dirty="0" smtClean="0"/>
              <a:t>Cliquez pour modifier le style du titre</a:t>
            </a:r>
            <a:endParaRPr lang="en-US" dirty="0"/>
          </a:p>
        </p:txBody>
      </p:sp>
      <p:sp>
        <p:nvSpPr>
          <p:cNvPr id="17" name="Sous-titre 16"/>
          <p:cNvSpPr>
            <a:spLocks noGrp="1"/>
          </p:cNvSpPr>
          <p:nvPr>
            <p:ph type="subTitle" idx="1"/>
          </p:nvPr>
        </p:nvSpPr>
        <p:spPr>
          <a:xfrm>
            <a:off x="506202" y="3520440"/>
            <a:ext cx="6480048" cy="618220"/>
          </a:xfrm>
        </p:spPr>
        <p:txBody>
          <a:bodyPr tIns="0" rIns="45720" bIns="0" anchor="b">
            <a:noAutofit/>
          </a:bodyPr>
          <a:lstStyle>
            <a:lvl1pPr marL="0" indent="0" algn="r">
              <a:buNone/>
              <a:defRPr sz="2000">
                <a:solidFill>
                  <a:schemeClr val="bg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smtClean="0"/>
              <a:t>Cliquez pour modifier le style des sous-titres du masque</a:t>
            </a:r>
            <a:endParaRPr lang="en-US" dirty="0"/>
          </a:p>
        </p:txBody>
      </p:sp>
      <p:sp>
        <p:nvSpPr>
          <p:cNvPr id="11" name="Espace réservé de la date 29"/>
          <p:cNvSpPr>
            <a:spLocks noGrp="1"/>
          </p:cNvSpPr>
          <p:nvPr>
            <p:ph type="dt" sz="half" idx="10"/>
          </p:nvPr>
        </p:nvSpPr>
        <p:spPr>
          <a:xfrm>
            <a:off x="192088" y="65230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C49370A7-6F82-41EE-835D-981BD55D7B72}" type="datetimeFigureOut">
              <a:rPr lang="fr-FR"/>
              <a:pPr>
                <a:defRPr/>
              </a:pPr>
              <a:t>02/10/2015</a:t>
            </a:fld>
            <a:endParaRPr lang="fr-FR" dirty="0"/>
          </a:p>
        </p:txBody>
      </p:sp>
      <p:sp>
        <p:nvSpPr>
          <p:cNvPr id="12" name="Espace réservé du pied de page 18"/>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13" name="Espace réservé du numéro de diapositive 26"/>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AB0A1D95-F6E8-42A3-A4CB-63075BF763C7}" type="slidenum">
              <a:rPr lang="en-US"/>
              <a:pPr>
                <a:defRPr/>
              </a:pPr>
              <a:t>‹Nr.›</a:t>
            </a:fld>
            <a:endParaRPr lang="en-US" dirty="0"/>
          </a:p>
        </p:txBody>
      </p:sp>
    </p:spTree>
    <p:extLst>
      <p:ext uri="{BB962C8B-B14F-4D97-AF65-F5344CB8AC3E}">
        <p14:creationId xmlns:p14="http://schemas.microsoft.com/office/powerpoint/2010/main" val="30160505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48056" y="318"/>
            <a:ext cx="7586472" cy="1143000"/>
          </a:xfrm>
        </p:spPr>
        <p:txBody>
          <a:bodyPr/>
          <a:lstStyle>
            <a:lvl1pPr algn="l">
              <a:defRPr/>
            </a:lvl1pPr>
          </a:lstStyle>
          <a:p>
            <a:r>
              <a:rPr lang="fr-FR" dirty="0" smtClean="0"/>
              <a:t>Cliquez pour modifier le style du titre</a:t>
            </a:r>
            <a:endParaRPr lang="en-US" dirty="0"/>
          </a:p>
        </p:txBody>
      </p:sp>
      <p:sp>
        <p:nvSpPr>
          <p:cNvPr id="3" name="Espace réservé du contenu 2"/>
          <p:cNvSpPr>
            <a:spLocks noGrp="1"/>
          </p:cNvSpPr>
          <p:nvPr>
            <p:ph idx="1"/>
          </p:nvPr>
        </p:nvSpPr>
        <p:spPr/>
        <p:txBody>
          <a:bodyPr/>
          <a:lstStyle>
            <a:lvl1pPr>
              <a:defRPr>
                <a:solidFill>
                  <a:schemeClr val="bg1"/>
                </a:solidFill>
                <a:latin typeface="Calibri" pitchFamily="34" charset="0"/>
                <a:cs typeface="Calibri" pitchFamily="34" charset="0"/>
              </a:defRPr>
            </a:lvl1pPr>
            <a:lvl2pPr>
              <a:defRPr>
                <a:solidFill>
                  <a:schemeClr val="bg1"/>
                </a:solidFill>
                <a:latin typeface="Calibri" pitchFamily="34" charset="0"/>
                <a:cs typeface="Calibri" pitchFamily="34" charset="0"/>
              </a:defRPr>
            </a:lvl2pPr>
            <a:lvl3pPr>
              <a:defRPr>
                <a:solidFill>
                  <a:schemeClr val="bg1"/>
                </a:solidFill>
                <a:latin typeface="Calibri" pitchFamily="34" charset="0"/>
                <a:cs typeface="Calibri" pitchFamily="34" charset="0"/>
              </a:defRPr>
            </a:lvl3pPr>
            <a:lvl4pPr>
              <a:defRPr>
                <a:solidFill>
                  <a:schemeClr val="bg1"/>
                </a:solidFill>
                <a:latin typeface="Calibri" pitchFamily="34" charset="0"/>
                <a:cs typeface="Calibri" pitchFamily="34" charset="0"/>
              </a:defRPr>
            </a:lvl4pPr>
            <a:lvl5pPr>
              <a:defRPr>
                <a:solidFill>
                  <a:schemeClr val="bg1"/>
                </a:solidFill>
                <a:latin typeface="Calibri" pitchFamily="34" charset="0"/>
                <a:cs typeface="Calibri" pitchFamily="34" charset="0"/>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4" name="Espace réservé du numéro de diapositive 5"/>
          <p:cNvSpPr>
            <a:spLocks noGrp="1"/>
          </p:cNvSpPr>
          <p:nvPr>
            <p:ph type="sldNum" sz="quarter" idx="10"/>
          </p:nvPr>
        </p:nvSpPr>
        <p:spPr/>
        <p:txBody>
          <a:bodyPr/>
          <a:lstStyle>
            <a:lvl1pPr fontAlgn="base">
              <a:spcBef>
                <a:spcPct val="0"/>
              </a:spcBef>
              <a:spcAft>
                <a:spcPct val="0"/>
              </a:spcAft>
              <a:defRPr b="1">
                <a:latin typeface="Arial" charset="0"/>
                <a:cs typeface="Arial" charset="0"/>
              </a:defRPr>
            </a:lvl1pPr>
          </a:lstStyle>
          <a:p>
            <a:pPr>
              <a:defRPr/>
            </a:pPr>
            <a:fld id="{13AF5313-47E0-4ABC-B799-D71215EC8CB1}" type="slidenum">
              <a:rPr lang="en-US"/>
              <a:pPr>
                <a:defRPr/>
              </a:pPr>
              <a:t>‹Nr.›</a:t>
            </a:fld>
            <a:endParaRPr lang="en-US" dirty="0"/>
          </a:p>
        </p:txBody>
      </p:sp>
    </p:spTree>
    <p:extLst>
      <p:ext uri="{BB962C8B-B14F-4D97-AF65-F5344CB8AC3E}">
        <p14:creationId xmlns:p14="http://schemas.microsoft.com/office/powerpoint/2010/main" val="205111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4" name="Forme libre 6"/>
          <p:cNvSpPr>
            <a:spLocks/>
          </p:cNvSpPr>
          <p:nvPr/>
        </p:nvSpPr>
        <p:spPr bwMode="auto">
          <a:xfrm>
            <a:off x="0" y="5019675"/>
            <a:ext cx="9144000" cy="1844675"/>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5" name="Forme libre 8"/>
          <p:cNvSpPr>
            <a:spLocks/>
          </p:cNvSpPr>
          <p:nvPr/>
        </p:nvSpPr>
        <p:spPr bwMode="auto">
          <a:xfrm>
            <a:off x="7891463" y="0"/>
            <a:ext cx="1252537"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2">
              <a:lumMod val="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2" name="Titre 1"/>
          <p:cNvSpPr>
            <a:spLocks noGrp="1"/>
          </p:cNvSpPr>
          <p:nvPr>
            <p:ph type="title"/>
          </p:nvPr>
        </p:nvSpPr>
        <p:spPr>
          <a:xfrm>
            <a:off x="685800" y="3583837"/>
            <a:ext cx="6629400" cy="1826363"/>
          </a:xfrm>
        </p:spPr>
        <p:txBody>
          <a:bodyPr anchor="t">
            <a:normAutofit/>
          </a:bodyPr>
          <a:lstStyle>
            <a:lvl1pPr algn="r" rtl="0" eaLnBrk="1" latinLnBrk="0" hangingPunct="1">
              <a:spcBef>
                <a:spcPct val="0"/>
              </a:spcBef>
              <a:buNone/>
              <a:defRPr kumimoji="0" lang="en-US" sz="4600" b="1" kern="1200" cap="all" baseline="0">
                <a:ln w="5000" cmpd="sng">
                  <a:noFill/>
                  <a:prstDash val="solid"/>
                </a:ln>
                <a:gradFill>
                  <a:gsLst>
                    <a:gs pos="0">
                      <a:schemeClr val="bg2">
                        <a:lumMod val="90000"/>
                      </a:schemeClr>
                    </a:gs>
                    <a:gs pos="28000">
                      <a:schemeClr val="bg2">
                        <a:lumMod val="50000"/>
                      </a:schemeClr>
                    </a:gs>
                    <a:gs pos="66000">
                      <a:schemeClr val="bg2">
                        <a:lumMod val="25000"/>
                      </a:schemeClr>
                    </a:gs>
                    <a:gs pos="90000">
                      <a:schemeClr val="bg2">
                        <a:lumMod val="10000"/>
                      </a:schemeClr>
                    </a:gs>
                    <a:gs pos="100000">
                      <a:schemeClr val="accent1">
                        <a:tint val="63000"/>
                        <a:satMod val="255000"/>
                      </a:schemeClr>
                    </a:gs>
                  </a:gsLst>
                  <a:lin ang="5400000"/>
                </a:gradFill>
                <a:effectLst>
                  <a:outerShdw blurRad="50800" dist="38100" dir="5400000" algn="t" rotWithShape="0">
                    <a:prstClr val="black">
                      <a:alpha val="50000"/>
                    </a:prstClr>
                  </a:outerShdw>
                </a:effectLst>
                <a:latin typeface="Calibri" pitchFamily="34" charset="0"/>
                <a:ea typeface="+mj-ea"/>
                <a:cs typeface="Calibri" pitchFamily="34" charset="0"/>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6" name="Espace réservé de la date 3"/>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CE0287C4-81FD-478F-8873-94295754D5F3}" type="datetimeFigureOut">
              <a:rPr lang="fr-FR"/>
              <a:pPr>
                <a:defRPr/>
              </a:pPr>
              <a:t>02/10/2015</a:t>
            </a:fld>
            <a:endParaRPr lang="fr-FR" dirty="0"/>
          </a:p>
        </p:txBody>
      </p:sp>
      <p:sp>
        <p:nvSpPr>
          <p:cNvPr id="7" name="Espace réservé du pied de page 4"/>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8" name="Espace réservé du numéro de diapositive 5"/>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18DFF310-3788-4AEC-A136-15D202B3FC2E}" type="slidenum">
              <a:rPr lang="en-US"/>
              <a:pPr>
                <a:defRPr/>
              </a:pPr>
              <a:t>‹Nr.›</a:t>
            </a:fld>
            <a:endParaRPr lang="en-US" dirty="0"/>
          </a:p>
        </p:txBody>
      </p:sp>
    </p:spTree>
    <p:extLst>
      <p:ext uri="{BB962C8B-B14F-4D97-AF65-F5344CB8AC3E}">
        <p14:creationId xmlns:p14="http://schemas.microsoft.com/office/powerpoint/2010/main" val="215784384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18"/>
            <a:ext cx="7467600" cy="1143000"/>
          </a:xfrm>
        </p:spPr>
        <p:txBody>
          <a:bodyPr/>
          <a:lstStyle/>
          <a:p>
            <a:r>
              <a:rPr lang="fr-FR" dirty="0" smtClean="0"/>
              <a:t>Cliquez pour modifier le style du titre</a:t>
            </a:r>
            <a:endParaRPr lang="en-US" dirty="0"/>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174D17D5-4AAF-49AC-AA41-6B8B26A798B1}" type="datetimeFigureOut">
              <a:rPr lang="fr-FR"/>
              <a:pPr>
                <a:defRPr/>
              </a:pPr>
              <a:t>02/10/2015</a:t>
            </a:fld>
            <a:endParaRPr lang="fr-FR" dirty="0"/>
          </a:p>
        </p:txBody>
      </p:sp>
      <p:sp>
        <p:nvSpPr>
          <p:cNvPr id="6" name="Espace réservé du pied de page 5"/>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7" name="Espace réservé du numéro de diapositive 6"/>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9572FDEE-7D42-49A4-B9EE-C18C77C0F11A}" type="slidenum">
              <a:rPr lang="en-US"/>
              <a:pPr>
                <a:defRPr/>
              </a:pPr>
              <a:t>‹Nr.›</a:t>
            </a:fld>
            <a:endParaRPr lang="en-US" dirty="0"/>
          </a:p>
        </p:txBody>
      </p:sp>
    </p:spTree>
    <p:extLst>
      <p:ext uri="{BB962C8B-B14F-4D97-AF65-F5344CB8AC3E}">
        <p14:creationId xmlns:p14="http://schemas.microsoft.com/office/powerpoint/2010/main" val="1385623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A3EEDB5C-ABA1-4B6C-990A-861EBF7FEF07}" type="datetimeFigureOut">
              <a:rPr lang="fr-FR"/>
              <a:pPr>
                <a:defRPr/>
              </a:pPr>
              <a:t>02/10/2015</a:t>
            </a:fld>
            <a:endParaRPr lang="fr-FR" dirty="0"/>
          </a:p>
        </p:txBody>
      </p:sp>
      <p:sp>
        <p:nvSpPr>
          <p:cNvPr id="8" name="Espace réservé du pied de page 7"/>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9" name="Espace réservé du numéro de diapositive 8"/>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8EC08927-7712-4E0B-815C-411EC1D134A3}" type="slidenum">
              <a:rPr lang="en-US"/>
              <a:pPr>
                <a:defRPr/>
              </a:pPr>
              <a:t>‹Nr.›</a:t>
            </a:fld>
            <a:endParaRPr lang="en-US" dirty="0"/>
          </a:p>
        </p:txBody>
      </p:sp>
    </p:spTree>
    <p:extLst>
      <p:ext uri="{BB962C8B-B14F-4D97-AF65-F5344CB8AC3E}">
        <p14:creationId xmlns:p14="http://schemas.microsoft.com/office/powerpoint/2010/main" val="1066140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lstStyle>
            <a:lvl1pPr algn="l">
              <a:defRPr sz="4600"/>
            </a:lvl1pPr>
          </a:lstStyle>
          <a:p>
            <a:r>
              <a:rPr lang="fr-FR" smtClean="0"/>
              <a:t>Cliquez pour modifier le style du titre</a:t>
            </a:r>
            <a:endParaRPr lang="en-US"/>
          </a:p>
        </p:txBody>
      </p:sp>
      <p:sp>
        <p:nvSpPr>
          <p:cNvPr id="3" name="Espace réservé de la date 6"/>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FF04DB7D-7EF0-4759-B299-A6CAE685411C}" type="datetimeFigureOut">
              <a:rPr lang="fr-FR"/>
              <a:pPr>
                <a:defRPr/>
              </a:pPr>
              <a:t>02/10/2015</a:t>
            </a:fld>
            <a:endParaRPr lang="fr-FR" dirty="0"/>
          </a:p>
        </p:txBody>
      </p:sp>
      <p:sp>
        <p:nvSpPr>
          <p:cNvPr id="4" name="Espace réservé du numéro de diapositive 7"/>
          <p:cNvSpPr>
            <a:spLocks noGrp="1"/>
          </p:cNvSpPr>
          <p:nvPr>
            <p:ph type="sldNum" sz="quarter" idx="11"/>
          </p:nvPr>
        </p:nvSpPr>
        <p:spPr/>
        <p:txBody>
          <a:bodyPr/>
          <a:lstStyle>
            <a:lvl1pPr fontAlgn="base">
              <a:spcBef>
                <a:spcPct val="0"/>
              </a:spcBef>
              <a:spcAft>
                <a:spcPct val="0"/>
              </a:spcAft>
              <a:defRPr b="1">
                <a:latin typeface="Arial" charset="0"/>
                <a:cs typeface="Arial" charset="0"/>
              </a:defRPr>
            </a:lvl1pPr>
          </a:lstStyle>
          <a:p>
            <a:pPr>
              <a:defRPr/>
            </a:pPr>
            <a:fld id="{567DE094-830B-4CFD-839E-D28A3B2F75C4}" type="slidenum">
              <a:rPr lang="en-US"/>
              <a:pPr>
                <a:defRPr/>
              </a:pPr>
              <a:t>‹Nr.›</a:t>
            </a:fld>
            <a:endParaRPr lang="en-US" dirty="0"/>
          </a:p>
        </p:txBody>
      </p:sp>
      <p:sp>
        <p:nvSpPr>
          <p:cNvPr id="5" name="Espace réservé du pied de page 8"/>
          <p:cNvSpPr>
            <a:spLocks noGrp="1"/>
          </p:cNvSpPr>
          <p:nvPr>
            <p:ph type="ftr" sz="quarter" idx="12"/>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Tree>
    <p:extLst>
      <p:ext uri="{BB962C8B-B14F-4D97-AF65-F5344CB8AC3E}">
        <p14:creationId xmlns:p14="http://schemas.microsoft.com/office/powerpoint/2010/main" val="62248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45B3F2EB-D491-492B-8742-1884A871395C}" type="datetimeFigureOut">
              <a:rPr lang="fr-FR"/>
              <a:pPr>
                <a:defRPr/>
              </a:pPr>
              <a:t>02/10/2015</a:t>
            </a:fld>
            <a:endParaRPr lang="fr-FR" dirty="0"/>
          </a:p>
        </p:txBody>
      </p:sp>
      <p:sp>
        <p:nvSpPr>
          <p:cNvPr id="3" name="Espace réservé du pied de page 2"/>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4" name="Espace réservé du numéro de diapositive 3"/>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A020772C-5F09-4610-AEB0-10CC2041003A}" type="slidenum">
              <a:rPr lang="en-US"/>
              <a:pPr>
                <a:defRPr/>
              </a:pPr>
              <a:t>‹Nr.›</a:t>
            </a:fld>
            <a:endParaRPr lang="en-US" dirty="0"/>
          </a:p>
        </p:txBody>
      </p:sp>
    </p:spTree>
    <p:extLst>
      <p:ext uri="{BB962C8B-B14F-4D97-AF65-F5344CB8AC3E}">
        <p14:creationId xmlns:p14="http://schemas.microsoft.com/office/powerpoint/2010/main" val="1601248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7C446B34-1F46-41E1-8323-4B4EAF1F0349}" type="datetimeFigureOut">
              <a:rPr lang="fr-FR"/>
              <a:pPr>
                <a:defRPr/>
              </a:pPr>
              <a:t>02/10/2015</a:t>
            </a:fld>
            <a:endParaRPr lang="fr-FR" dirty="0"/>
          </a:p>
        </p:txBody>
      </p:sp>
      <p:sp>
        <p:nvSpPr>
          <p:cNvPr id="6" name="Espace réservé du pied de page 5"/>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7" name="Espace réservé du numéro de diapositive 6"/>
          <p:cNvSpPr>
            <a:spLocks noGrp="1"/>
          </p:cNvSpPr>
          <p:nvPr>
            <p:ph type="sldNum" sz="quarter" idx="12"/>
          </p:nvPr>
        </p:nvSpPr>
        <p:spPr>
          <a:xfrm>
            <a:off x="8156575" y="6421438"/>
            <a:ext cx="762000" cy="365125"/>
          </a:xfrm>
        </p:spPr>
        <p:txBody>
          <a:bodyPr/>
          <a:lstStyle>
            <a:lvl1pPr fontAlgn="base">
              <a:spcBef>
                <a:spcPct val="0"/>
              </a:spcBef>
              <a:spcAft>
                <a:spcPct val="0"/>
              </a:spcAft>
              <a:defRPr b="1">
                <a:latin typeface="Arial" charset="0"/>
                <a:cs typeface="Arial" charset="0"/>
              </a:defRPr>
            </a:lvl1pPr>
          </a:lstStyle>
          <a:p>
            <a:pPr>
              <a:defRPr/>
            </a:pPr>
            <a:fld id="{0B8E62A0-7A41-423D-AB9D-21FE6AA6BC6D}" type="slidenum">
              <a:rPr lang="en-US"/>
              <a:pPr>
                <a:defRPr/>
              </a:pPr>
              <a:t>‹Nr.›</a:t>
            </a:fld>
            <a:endParaRPr lang="en-US" dirty="0"/>
          </a:p>
        </p:txBody>
      </p:sp>
    </p:spTree>
    <p:extLst>
      <p:ext uri="{BB962C8B-B14F-4D97-AF65-F5344CB8AC3E}">
        <p14:creationId xmlns:p14="http://schemas.microsoft.com/office/powerpoint/2010/main" val="2809654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fr-FR" noProof="0" dirty="0" smtClean="0"/>
              <a:t>Cliquez sur l'icône pour ajouter une image</a:t>
            </a:r>
            <a:endParaRPr lang="en-US" noProof="0"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80FAE5C0-932F-4F7D-9753-F242048E26EC}" type="datetimeFigureOut">
              <a:rPr lang="fr-FR"/>
              <a:pPr>
                <a:defRPr/>
              </a:pPr>
              <a:t>02/10/2015</a:t>
            </a:fld>
            <a:endParaRPr lang="fr-FR" dirty="0"/>
          </a:p>
        </p:txBody>
      </p:sp>
      <p:sp>
        <p:nvSpPr>
          <p:cNvPr id="6" name="Espace réservé du pied de page 5"/>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7" name="Espace réservé du numéro de diapositive 6"/>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D04A35C3-48A2-46D2-ADEE-51D6551F5F02}" type="slidenum">
              <a:rPr lang="en-US"/>
              <a:pPr>
                <a:defRPr/>
              </a:pPr>
              <a:t>‹Nr.›</a:t>
            </a:fld>
            <a:endParaRPr lang="en-US" dirty="0"/>
          </a:p>
        </p:txBody>
      </p:sp>
    </p:spTree>
    <p:extLst>
      <p:ext uri="{BB962C8B-B14F-4D97-AF65-F5344CB8AC3E}">
        <p14:creationId xmlns:p14="http://schemas.microsoft.com/office/powerpoint/2010/main" val="420486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476C2CCF-0858-4ECF-9CD7-AF5CF68D88F2}" type="datetimeFigureOut">
              <a:rPr lang="fr-FR"/>
              <a:pPr>
                <a:defRPr/>
              </a:pPr>
              <a:t>02/10/2015</a:t>
            </a:fld>
            <a:endParaRPr lang="fr-FR" dirty="0"/>
          </a:p>
        </p:txBody>
      </p:sp>
      <p:sp>
        <p:nvSpPr>
          <p:cNvPr id="5" name="Espace réservé du pied de page 4"/>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BC20BF30-93BE-4DDE-B353-06AEABF4B276}" type="slidenum">
              <a:rPr lang="en-US"/>
              <a:pPr>
                <a:defRPr/>
              </a:pPr>
              <a:t>‹Nr.›</a:t>
            </a:fld>
            <a:endParaRPr lang="en-US" dirty="0"/>
          </a:p>
        </p:txBody>
      </p:sp>
    </p:spTree>
    <p:extLst>
      <p:ext uri="{BB962C8B-B14F-4D97-AF65-F5344CB8AC3E}">
        <p14:creationId xmlns:p14="http://schemas.microsoft.com/office/powerpoint/2010/main" val="1508775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6AA7418B-D5E3-4B18-87B9-30496D91BC08}" type="datetimeFigureOut">
              <a:rPr lang="fr-FR"/>
              <a:pPr>
                <a:defRPr/>
              </a:pPr>
              <a:t>02/10/2015</a:t>
            </a:fld>
            <a:endParaRPr lang="fr-FR" dirty="0"/>
          </a:p>
        </p:txBody>
      </p:sp>
      <p:sp>
        <p:nvSpPr>
          <p:cNvPr id="5" name="Espace réservé du pied de page 4"/>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F715F029-E96E-41AC-87D3-8B89965767D3}" type="slidenum">
              <a:rPr lang="en-US"/>
              <a:pPr>
                <a:defRPr/>
              </a:pPr>
              <a:t>‹Nr.›</a:t>
            </a:fld>
            <a:endParaRPr lang="en-US" dirty="0"/>
          </a:p>
        </p:txBody>
      </p:sp>
    </p:spTree>
    <p:extLst>
      <p:ext uri="{BB962C8B-B14F-4D97-AF65-F5344CB8AC3E}">
        <p14:creationId xmlns:p14="http://schemas.microsoft.com/office/powerpoint/2010/main" val="1838449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gradFill rotWithShape="1">
          <a:gsLst>
            <a:gs pos="0">
              <a:schemeClr val="accent1">
                <a:lumMod val="40000"/>
                <a:lumOff val="60000"/>
              </a:schemeClr>
            </a:gs>
            <a:gs pos="30000">
              <a:schemeClr val="accent1">
                <a:lumMod val="20000"/>
                <a:lumOff val="80000"/>
              </a:schemeClr>
            </a:gs>
            <a:gs pos="100000">
              <a:schemeClr val="tx2"/>
            </a:gs>
          </a:gsLst>
          <a:lin ang="13000000" scaled="0"/>
        </a:gradFill>
        <a:effectLst/>
      </p:bgPr>
    </p:bg>
    <p:spTree>
      <p:nvGrpSpPr>
        <p:cNvPr id="1" name=""/>
        <p:cNvGrpSpPr/>
        <p:nvPr/>
      </p:nvGrpSpPr>
      <p:grpSpPr>
        <a:xfrm>
          <a:off x="0" y="0"/>
          <a:ext cx="0" cy="0"/>
          <a:chOff x="0" y="0"/>
          <a:chExt cx="0" cy="0"/>
        </a:xfrm>
      </p:grpSpPr>
      <p:sp>
        <p:nvSpPr>
          <p:cNvPr id="4" name="Forme libre 6"/>
          <p:cNvSpPr>
            <a:spLocks/>
          </p:cNvSpPr>
          <p:nvPr/>
        </p:nvSpPr>
        <p:spPr bwMode="auto">
          <a:xfrm>
            <a:off x="0" y="4241800"/>
            <a:ext cx="10547350" cy="2622550"/>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5" name="Forme libre 7"/>
          <p:cNvSpPr>
            <a:spLocks/>
          </p:cNvSpPr>
          <p:nvPr/>
        </p:nvSpPr>
        <p:spPr bwMode="auto">
          <a:xfrm>
            <a:off x="7864475" y="0"/>
            <a:ext cx="127952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accent1">
              <a:lumMod val="75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grpSp>
        <p:nvGrpSpPr>
          <p:cNvPr id="6" name="Groupe 14"/>
          <p:cNvGrpSpPr>
            <a:grpSpLocks/>
          </p:cNvGrpSpPr>
          <p:nvPr userDrawn="1"/>
        </p:nvGrpSpPr>
        <p:grpSpPr bwMode="auto">
          <a:xfrm>
            <a:off x="155575" y="55563"/>
            <a:ext cx="2027238" cy="979487"/>
            <a:chOff x="5701233" y="2063215"/>
            <a:chExt cx="1518031" cy="722568"/>
          </a:xfrm>
        </p:grpSpPr>
        <p:sp>
          <p:nvSpPr>
            <p:cNvPr id="7" name="Forme libre 15"/>
            <p:cNvSpPr/>
            <p:nvPr/>
          </p:nvSpPr>
          <p:spPr>
            <a:xfrm>
              <a:off x="5781676" y="2409825"/>
              <a:ext cx="1419226" cy="352426"/>
            </a:xfrm>
            <a:custGeom>
              <a:avLst/>
              <a:gdLst>
                <a:gd name="connsiteX0" fmla="*/ 33337 w 1690687"/>
                <a:gd name="connsiteY0" fmla="*/ 153987 h 819149"/>
                <a:gd name="connsiteX1" fmla="*/ 4762 w 1690687"/>
                <a:gd name="connsiteY1" fmla="*/ 106362 h 819149"/>
                <a:gd name="connsiteX2" fmla="*/ 14287 w 1690687"/>
                <a:gd name="connsiteY2" fmla="*/ 39687 h 819149"/>
                <a:gd name="connsiteX3" fmla="*/ 80962 w 1690687"/>
                <a:gd name="connsiteY3" fmla="*/ 20637 h 819149"/>
                <a:gd name="connsiteX4" fmla="*/ 271462 w 1690687"/>
                <a:gd name="connsiteY4" fmla="*/ 11112 h 819149"/>
                <a:gd name="connsiteX5" fmla="*/ 633412 w 1690687"/>
                <a:gd name="connsiteY5" fmla="*/ 20637 h 819149"/>
                <a:gd name="connsiteX6" fmla="*/ 700087 w 1690687"/>
                <a:gd name="connsiteY6" fmla="*/ 134937 h 819149"/>
                <a:gd name="connsiteX7" fmla="*/ 566737 w 1690687"/>
                <a:gd name="connsiteY7" fmla="*/ 306387 h 819149"/>
                <a:gd name="connsiteX8" fmla="*/ 347662 w 1690687"/>
                <a:gd name="connsiteY8" fmla="*/ 449262 h 819149"/>
                <a:gd name="connsiteX9" fmla="*/ 128587 w 1690687"/>
                <a:gd name="connsiteY9" fmla="*/ 573087 h 819149"/>
                <a:gd name="connsiteX10" fmla="*/ 14287 w 1690687"/>
                <a:gd name="connsiteY10" fmla="*/ 696912 h 819149"/>
                <a:gd name="connsiteX11" fmla="*/ 61912 w 1690687"/>
                <a:gd name="connsiteY11" fmla="*/ 801687 h 819149"/>
                <a:gd name="connsiteX12" fmla="*/ 385762 w 1690687"/>
                <a:gd name="connsiteY12" fmla="*/ 801687 h 819149"/>
                <a:gd name="connsiteX13" fmla="*/ 1690687 w 1690687"/>
                <a:gd name="connsiteY13" fmla="*/ 763587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90687" h="819149">
                  <a:moveTo>
                    <a:pt x="33337" y="153987"/>
                  </a:moveTo>
                  <a:cubicBezTo>
                    <a:pt x="20637" y="139699"/>
                    <a:pt x="7937" y="125412"/>
                    <a:pt x="4762" y="106362"/>
                  </a:cubicBezTo>
                  <a:cubicBezTo>
                    <a:pt x="1587" y="87312"/>
                    <a:pt x="1587" y="53975"/>
                    <a:pt x="14287" y="39687"/>
                  </a:cubicBezTo>
                  <a:cubicBezTo>
                    <a:pt x="26987" y="25400"/>
                    <a:pt x="38100" y="25400"/>
                    <a:pt x="80962" y="20637"/>
                  </a:cubicBezTo>
                  <a:cubicBezTo>
                    <a:pt x="123825" y="15875"/>
                    <a:pt x="179387" y="11112"/>
                    <a:pt x="271462" y="11112"/>
                  </a:cubicBezTo>
                  <a:cubicBezTo>
                    <a:pt x="363537" y="11112"/>
                    <a:pt x="561975" y="0"/>
                    <a:pt x="633412" y="20637"/>
                  </a:cubicBezTo>
                  <a:cubicBezTo>
                    <a:pt x="704849" y="41274"/>
                    <a:pt x="711199" y="87312"/>
                    <a:pt x="700087" y="134937"/>
                  </a:cubicBezTo>
                  <a:cubicBezTo>
                    <a:pt x="688975" y="182562"/>
                    <a:pt x="625474" y="254000"/>
                    <a:pt x="566737" y="306387"/>
                  </a:cubicBezTo>
                  <a:cubicBezTo>
                    <a:pt x="508000" y="358774"/>
                    <a:pt x="420687" y="404812"/>
                    <a:pt x="347662" y="449262"/>
                  </a:cubicBezTo>
                  <a:cubicBezTo>
                    <a:pt x="274637" y="493712"/>
                    <a:pt x="184150" y="531812"/>
                    <a:pt x="128587" y="573087"/>
                  </a:cubicBezTo>
                  <a:cubicBezTo>
                    <a:pt x="73025" y="614362"/>
                    <a:pt x="25399" y="658812"/>
                    <a:pt x="14287" y="696912"/>
                  </a:cubicBezTo>
                  <a:cubicBezTo>
                    <a:pt x="3175" y="735012"/>
                    <a:pt x="0" y="784225"/>
                    <a:pt x="61912" y="801687"/>
                  </a:cubicBezTo>
                  <a:cubicBezTo>
                    <a:pt x="123824" y="819149"/>
                    <a:pt x="385762" y="801687"/>
                    <a:pt x="385762" y="801687"/>
                  </a:cubicBezTo>
                  <a:lnTo>
                    <a:pt x="1690687" y="763587"/>
                  </a:lnTo>
                </a:path>
              </a:pathLst>
            </a:custGeom>
            <a:ln w="19050">
              <a:solidFill>
                <a:srgbClr val="C00000"/>
              </a:solidFill>
            </a:ln>
            <a:effectLst>
              <a:outerShdw blurRad="50800" dist="25400" dir="2700000" algn="tl" rotWithShape="0">
                <a:srgbClr val="C00000">
                  <a:alpha val="40000"/>
                </a:srgb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sp>
          <p:nvSpPr>
            <p:cNvPr id="8" name="ZoneTexte 17"/>
            <p:cNvSpPr txBox="1">
              <a:spLocks noChangeArrowheads="1"/>
            </p:cNvSpPr>
            <p:nvPr/>
          </p:nvSpPr>
          <p:spPr bwMode="auto">
            <a:xfrm>
              <a:off x="6281139" y="2433903"/>
              <a:ext cx="938125" cy="35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2500" b="0">
                  <a:solidFill>
                    <a:srgbClr val="404040"/>
                  </a:solidFill>
                  <a:latin typeface="Arial Rounded MT Bold"/>
                </a:rPr>
                <a:t>Market</a:t>
              </a:r>
            </a:p>
          </p:txBody>
        </p:sp>
        <p:sp>
          <p:nvSpPr>
            <p:cNvPr id="10" name="ZoneTexte 19"/>
            <p:cNvSpPr txBox="1">
              <a:spLocks noChangeArrowheads="1"/>
            </p:cNvSpPr>
            <p:nvPr/>
          </p:nvSpPr>
          <p:spPr bwMode="auto">
            <a:xfrm>
              <a:off x="5701233" y="2063215"/>
              <a:ext cx="748003" cy="476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3600">
                  <a:solidFill>
                    <a:srgbClr val="002060"/>
                  </a:solidFill>
                  <a:latin typeface="Freestyle Script" pitchFamily="66" charset="0"/>
                </a:rPr>
                <a:t>Health</a:t>
              </a:r>
              <a:endParaRPr lang="fr-FR" sz="2800">
                <a:solidFill>
                  <a:srgbClr val="002060"/>
                </a:solidFill>
                <a:latin typeface="Freestyle Script" pitchFamily="66" charset="0"/>
              </a:endParaRPr>
            </a:p>
          </p:txBody>
        </p:sp>
      </p:grpSp>
      <p:sp>
        <p:nvSpPr>
          <p:cNvPr id="9" name="Titre 8"/>
          <p:cNvSpPr>
            <a:spLocks noGrp="1"/>
          </p:cNvSpPr>
          <p:nvPr>
            <p:ph type="ctrTitle"/>
          </p:nvPr>
        </p:nvSpPr>
        <p:spPr>
          <a:xfrm>
            <a:off x="483928" y="1965960"/>
            <a:ext cx="6758120" cy="1508760"/>
          </a:xfrm>
        </p:spPr>
        <p:txBody>
          <a:bodyPr anchor="t">
            <a:normAutofit/>
          </a:bodyPr>
          <a:lstStyle>
            <a:lvl1pPr algn="r">
              <a:defRPr kumimoji="0" lang="en-US" sz="4400" b="1" kern="1200" cap="all" baseline="0" dirty="0">
                <a:ln w="5000" cmpd="sng">
                  <a:noFill/>
                  <a:prstDash val="solid"/>
                </a:ln>
                <a:gradFill>
                  <a:gsLst>
                    <a:gs pos="0">
                      <a:schemeClr val="accent1">
                        <a:lumMod val="20000"/>
                        <a:lumOff val="80000"/>
                      </a:schemeClr>
                    </a:gs>
                    <a:gs pos="28000">
                      <a:schemeClr val="accent1">
                        <a:lumMod val="75000"/>
                      </a:schemeClr>
                    </a:gs>
                    <a:gs pos="66000">
                      <a:schemeClr val="accent1">
                        <a:lumMod val="75000"/>
                      </a:schemeClr>
                    </a:gs>
                    <a:gs pos="90000">
                      <a:srgbClr val="002060"/>
                    </a:gs>
                    <a:gs pos="100000">
                      <a:srgbClr val="002060"/>
                    </a:gs>
                  </a:gsLst>
                  <a:lin ang="5400000"/>
                </a:gradFill>
                <a:effectLst>
                  <a:outerShdw blurRad="50800" dist="38100" dir="5400000" algn="t" rotWithShape="0">
                    <a:prstClr val="black">
                      <a:alpha val="50000"/>
                    </a:prstClr>
                  </a:outerShdw>
                </a:effectLst>
                <a:latin typeface="Calibri" pitchFamily="34" charset="0"/>
                <a:ea typeface="+mj-ea"/>
                <a:cs typeface="Calibri" pitchFamily="34" charset="0"/>
              </a:defRPr>
            </a:lvl1pPr>
          </a:lstStyle>
          <a:p>
            <a:r>
              <a:rPr lang="fr-FR" dirty="0" smtClean="0"/>
              <a:t>Cliquez pour modifier le style du titre</a:t>
            </a:r>
            <a:endParaRPr lang="en-US" dirty="0"/>
          </a:p>
        </p:txBody>
      </p:sp>
      <p:sp>
        <p:nvSpPr>
          <p:cNvPr id="17" name="Sous-titre 16"/>
          <p:cNvSpPr>
            <a:spLocks noGrp="1"/>
          </p:cNvSpPr>
          <p:nvPr>
            <p:ph type="subTitle" idx="1"/>
          </p:nvPr>
        </p:nvSpPr>
        <p:spPr>
          <a:xfrm>
            <a:off x="506202" y="3520440"/>
            <a:ext cx="6480048" cy="618220"/>
          </a:xfrm>
        </p:spPr>
        <p:txBody>
          <a:bodyPr tIns="0" rIns="45720" bIns="0" anchor="b">
            <a:noAutofit/>
          </a:bodyPr>
          <a:lstStyle>
            <a:lvl1pPr marL="0" indent="0" algn="r">
              <a:buNone/>
              <a:defRPr sz="2000">
                <a:solidFill>
                  <a:schemeClr val="bg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smtClean="0"/>
              <a:t>Cliquez pour modifier le style des sous-titres du masque</a:t>
            </a:r>
            <a:endParaRPr lang="en-US" dirty="0"/>
          </a:p>
        </p:txBody>
      </p:sp>
      <p:sp>
        <p:nvSpPr>
          <p:cNvPr id="11" name="Espace réservé de la date 29"/>
          <p:cNvSpPr>
            <a:spLocks noGrp="1"/>
          </p:cNvSpPr>
          <p:nvPr>
            <p:ph type="dt" sz="half" idx="10"/>
          </p:nvPr>
        </p:nvSpPr>
        <p:spPr>
          <a:xfrm>
            <a:off x="192088" y="65230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B8D0DDF0-24F2-472F-B01E-59D6BE4EBDA6}" type="datetimeFigureOut">
              <a:rPr lang="fr-FR"/>
              <a:pPr>
                <a:defRPr/>
              </a:pPr>
              <a:t>02/10/2015</a:t>
            </a:fld>
            <a:endParaRPr lang="fr-FR" dirty="0"/>
          </a:p>
        </p:txBody>
      </p:sp>
      <p:sp>
        <p:nvSpPr>
          <p:cNvPr id="12" name="Espace réservé du pied de page 18"/>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13" name="Espace réservé du numéro de diapositive 26"/>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8BC466A5-1A9E-4156-9AB6-11FC5D09E928}" type="slidenum">
              <a:rPr lang="en-US"/>
              <a:pPr>
                <a:defRPr/>
              </a:pPr>
              <a:t>‹Nr.›</a:t>
            </a:fld>
            <a:endParaRPr lang="en-US" dirty="0"/>
          </a:p>
        </p:txBody>
      </p:sp>
    </p:spTree>
    <p:extLst>
      <p:ext uri="{BB962C8B-B14F-4D97-AF65-F5344CB8AC3E}">
        <p14:creationId xmlns:p14="http://schemas.microsoft.com/office/powerpoint/2010/main" val="396530216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48056" y="318"/>
            <a:ext cx="7586472" cy="1143000"/>
          </a:xfrm>
        </p:spPr>
        <p:txBody>
          <a:bodyPr/>
          <a:lstStyle>
            <a:lvl1pPr algn="l">
              <a:defRPr/>
            </a:lvl1pPr>
          </a:lstStyle>
          <a:p>
            <a:r>
              <a:rPr lang="fr-FR" dirty="0" smtClean="0"/>
              <a:t>Cliquez pour modifier le style du titre</a:t>
            </a:r>
            <a:endParaRPr lang="en-US" dirty="0"/>
          </a:p>
        </p:txBody>
      </p:sp>
      <p:sp>
        <p:nvSpPr>
          <p:cNvPr id="3" name="Espace réservé du contenu 2"/>
          <p:cNvSpPr>
            <a:spLocks noGrp="1"/>
          </p:cNvSpPr>
          <p:nvPr>
            <p:ph idx="1"/>
          </p:nvPr>
        </p:nvSpPr>
        <p:spPr/>
        <p:txBody>
          <a:bodyPr/>
          <a:lstStyle>
            <a:lvl1pPr>
              <a:defRPr>
                <a:solidFill>
                  <a:schemeClr val="bg1"/>
                </a:solidFill>
                <a:latin typeface="Calibri" pitchFamily="34" charset="0"/>
                <a:cs typeface="Calibri" pitchFamily="34" charset="0"/>
              </a:defRPr>
            </a:lvl1pPr>
            <a:lvl2pPr>
              <a:defRPr>
                <a:solidFill>
                  <a:schemeClr val="bg1"/>
                </a:solidFill>
                <a:latin typeface="Calibri" pitchFamily="34" charset="0"/>
                <a:cs typeface="Calibri" pitchFamily="34" charset="0"/>
              </a:defRPr>
            </a:lvl2pPr>
            <a:lvl3pPr>
              <a:defRPr>
                <a:solidFill>
                  <a:schemeClr val="bg1"/>
                </a:solidFill>
                <a:latin typeface="Calibri" pitchFamily="34" charset="0"/>
                <a:cs typeface="Calibri" pitchFamily="34" charset="0"/>
              </a:defRPr>
            </a:lvl3pPr>
            <a:lvl4pPr>
              <a:defRPr>
                <a:solidFill>
                  <a:schemeClr val="bg1"/>
                </a:solidFill>
                <a:latin typeface="Calibri" pitchFamily="34" charset="0"/>
                <a:cs typeface="Calibri" pitchFamily="34" charset="0"/>
              </a:defRPr>
            </a:lvl4pPr>
            <a:lvl5pPr>
              <a:defRPr>
                <a:solidFill>
                  <a:schemeClr val="bg1"/>
                </a:solidFill>
                <a:latin typeface="Calibri" pitchFamily="34" charset="0"/>
                <a:cs typeface="Calibri" pitchFamily="34" charset="0"/>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4" name="Espace réservé du numéro de diapositive 5"/>
          <p:cNvSpPr>
            <a:spLocks noGrp="1"/>
          </p:cNvSpPr>
          <p:nvPr>
            <p:ph type="sldNum" sz="quarter" idx="10"/>
          </p:nvPr>
        </p:nvSpPr>
        <p:spPr/>
        <p:txBody>
          <a:bodyPr/>
          <a:lstStyle>
            <a:lvl1pPr fontAlgn="base">
              <a:spcBef>
                <a:spcPct val="0"/>
              </a:spcBef>
              <a:spcAft>
                <a:spcPct val="0"/>
              </a:spcAft>
              <a:defRPr b="1">
                <a:latin typeface="Arial" charset="0"/>
                <a:cs typeface="Arial" charset="0"/>
              </a:defRPr>
            </a:lvl1pPr>
          </a:lstStyle>
          <a:p>
            <a:pPr>
              <a:defRPr/>
            </a:pPr>
            <a:fld id="{FC726802-DBCF-4477-B33C-3521075112F2}" type="slidenum">
              <a:rPr lang="en-US"/>
              <a:pPr>
                <a:defRPr/>
              </a:pPr>
              <a:t>‹Nr.›</a:t>
            </a:fld>
            <a:endParaRPr lang="en-US" dirty="0"/>
          </a:p>
        </p:txBody>
      </p:sp>
    </p:spTree>
    <p:extLst>
      <p:ext uri="{BB962C8B-B14F-4D97-AF65-F5344CB8AC3E}">
        <p14:creationId xmlns:p14="http://schemas.microsoft.com/office/powerpoint/2010/main" val="3757909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4" name="Forme libre 6"/>
          <p:cNvSpPr>
            <a:spLocks/>
          </p:cNvSpPr>
          <p:nvPr/>
        </p:nvSpPr>
        <p:spPr bwMode="auto">
          <a:xfrm>
            <a:off x="0" y="5019675"/>
            <a:ext cx="9144000" cy="1844675"/>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5" name="Forme libre 8"/>
          <p:cNvSpPr>
            <a:spLocks/>
          </p:cNvSpPr>
          <p:nvPr/>
        </p:nvSpPr>
        <p:spPr bwMode="auto">
          <a:xfrm>
            <a:off x="7891463" y="0"/>
            <a:ext cx="1252537"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2">
              <a:lumMod val="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2" name="Titre 1"/>
          <p:cNvSpPr>
            <a:spLocks noGrp="1"/>
          </p:cNvSpPr>
          <p:nvPr>
            <p:ph type="title"/>
          </p:nvPr>
        </p:nvSpPr>
        <p:spPr>
          <a:xfrm>
            <a:off x="685800" y="3583837"/>
            <a:ext cx="6629400" cy="1826363"/>
          </a:xfrm>
        </p:spPr>
        <p:txBody>
          <a:bodyPr anchor="t">
            <a:normAutofit/>
          </a:bodyPr>
          <a:lstStyle>
            <a:lvl1pPr algn="r" rtl="0" eaLnBrk="1" latinLnBrk="0" hangingPunct="1">
              <a:spcBef>
                <a:spcPct val="0"/>
              </a:spcBef>
              <a:buNone/>
              <a:defRPr kumimoji="0" lang="en-US" sz="4600" b="1" kern="1200" cap="all" baseline="0">
                <a:ln w="5000" cmpd="sng">
                  <a:noFill/>
                  <a:prstDash val="solid"/>
                </a:ln>
                <a:gradFill>
                  <a:gsLst>
                    <a:gs pos="0">
                      <a:schemeClr val="bg2">
                        <a:lumMod val="90000"/>
                      </a:schemeClr>
                    </a:gs>
                    <a:gs pos="28000">
                      <a:schemeClr val="bg2">
                        <a:lumMod val="50000"/>
                      </a:schemeClr>
                    </a:gs>
                    <a:gs pos="66000">
                      <a:schemeClr val="bg2">
                        <a:lumMod val="25000"/>
                      </a:schemeClr>
                    </a:gs>
                    <a:gs pos="90000">
                      <a:schemeClr val="bg2">
                        <a:lumMod val="10000"/>
                      </a:schemeClr>
                    </a:gs>
                    <a:gs pos="100000">
                      <a:schemeClr val="accent1">
                        <a:tint val="63000"/>
                        <a:satMod val="255000"/>
                      </a:schemeClr>
                    </a:gs>
                  </a:gsLst>
                  <a:lin ang="5400000"/>
                </a:gradFill>
                <a:effectLst>
                  <a:outerShdw blurRad="50800" dist="38100" dir="5400000" algn="t" rotWithShape="0">
                    <a:prstClr val="black">
                      <a:alpha val="50000"/>
                    </a:prstClr>
                  </a:outerShdw>
                </a:effectLst>
                <a:latin typeface="Calibri" pitchFamily="34" charset="0"/>
                <a:ea typeface="+mj-ea"/>
                <a:cs typeface="Calibri" pitchFamily="34" charset="0"/>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6" name="Espace réservé de la date 3"/>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04F8A968-CD8E-4B20-B0CB-29FF68260F0C}" type="datetimeFigureOut">
              <a:rPr lang="fr-FR"/>
              <a:pPr>
                <a:defRPr/>
              </a:pPr>
              <a:t>02/10/2015</a:t>
            </a:fld>
            <a:endParaRPr lang="fr-FR" dirty="0"/>
          </a:p>
        </p:txBody>
      </p:sp>
      <p:sp>
        <p:nvSpPr>
          <p:cNvPr id="7" name="Espace réservé du pied de page 4"/>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8" name="Espace réservé du numéro de diapositive 5"/>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E752AE07-C16E-411A-83B4-46EE1EA914C0}" type="slidenum">
              <a:rPr lang="en-US"/>
              <a:pPr>
                <a:defRPr/>
              </a:pPr>
              <a:t>‹Nr.›</a:t>
            </a:fld>
            <a:endParaRPr lang="en-US" dirty="0"/>
          </a:p>
        </p:txBody>
      </p:sp>
    </p:spTree>
    <p:extLst>
      <p:ext uri="{BB962C8B-B14F-4D97-AF65-F5344CB8AC3E}">
        <p14:creationId xmlns:p14="http://schemas.microsoft.com/office/powerpoint/2010/main" val="250197107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18"/>
            <a:ext cx="7467600" cy="1143000"/>
          </a:xfrm>
        </p:spPr>
        <p:txBody>
          <a:bodyPr/>
          <a:lstStyle/>
          <a:p>
            <a:r>
              <a:rPr lang="fr-FR" dirty="0" smtClean="0"/>
              <a:t>Cliquez pour modifier le style du titre</a:t>
            </a:r>
            <a:endParaRPr lang="en-US" dirty="0"/>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93DA7307-00C9-408A-A9EE-B44AB0CC1CC4}" type="datetimeFigureOut">
              <a:rPr lang="fr-FR"/>
              <a:pPr>
                <a:defRPr/>
              </a:pPr>
              <a:t>02/10/2015</a:t>
            </a:fld>
            <a:endParaRPr lang="fr-FR" dirty="0"/>
          </a:p>
        </p:txBody>
      </p:sp>
      <p:sp>
        <p:nvSpPr>
          <p:cNvPr id="6" name="Espace réservé du pied de page 5"/>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7" name="Espace réservé du numéro de diapositive 6"/>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FDFBDF75-DE0A-4429-B313-52F1E001EDE2}" type="slidenum">
              <a:rPr lang="en-US"/>
              <a:pPr>
                <a:defRPr/>
              </a:pPr>
              <a:t>‹Nr.›</a:t>
            </a:fld>
            <a:endParaRPr lang="en-US" dirty="0"/>
          </a:p>
        </p:txBody>
      </p:sp>
    </p:spTree>
    <p:extLst>
      <p:ext uri="{BB962C8B-B14F-4D97-AF65-F5344CB8AC3E}">
        <p14:creationId xmlns:p14="http://schemas.microsoft.com/office/powerpoint/2010/main" val="1884810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C05F877A-21F5-47F0-A0A4-5AB1FD6D63C2}" type="datetimeFigureOut">
              <a:rPr lang="fr-FR"/>
              <a:pPr>
                <a:defRPr/>
              </a:pPr>
              <a:t>02/10/2015</a:t>
            </a:fld>
            <a:endParaRPr lang="fr-FR" dirty="0"/>
          </a:p>
        </p:txBody>
      </p:sp>
      <p:sp>
        <p:nvSpPr>
          <p:cNvPr id="8" name="Espace réservé du pied de page 7"/>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9" name="Espace réservé du numéro de diapositive 8"/>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D6A9FC21-FF74-4A71-95A0-1EA60C85F762}" type="slidenum">
              <a:rPr lang="en-US"/>
              <a:pPr>
                <a:defRPr/>
              </a:pPr>
              <a:t>‹Nr.›</a:t>
            </a:fld>
            <a:endParaRPr lang="en-US" dirty="0"/>
          </a:p>
        </p:txBody>
      </p:sp>
    </p:spTree>
    <p:extLst>
      <p:ext uri="{BB962C8B-B14F-4D97-AF65-F5344CB8AC3E}">
        <p14:creationId xmlns:p14="http://schemas.microsoft.com/office/powerpoint/2010/main" val="3703243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lstStyle>
            <a:lvl1pPr algn="l">
              <a:defRPr sz="4600"/>
            </a:lvl1pPr>
          </a:lstStyle>
          <a:p>
            <a:r>
              <a:rPr lang="fr-FR" smtClean="0"/>
              <a:t>Cliquez pour modifier le style du titre</a:t>
            </a:r>
            <a:endParaRPr lang="en-US"/>
          </a:p>
        </p:txBody>
      </p:sp>
      <p:sp>
        <p:nvSpPr>
          <p:cNvPr id="3" name="Espace réservé de la date 6"/>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71284039-CAE5-409A-85D3-B6AE727DF13C}" type="datetimeFigureOut">
              <a:rPr lang="fr-FR"/>
              <a:pPr>
                <a:defRPr/>
              </a:pPr>
              <a:t>02/10/2015</a:t>
            </a:fld>
            <a:endParaRPr lang="fr-FR" dirty="0"/>
          </a:p>
        </p:txBody>
      </p:sp>
      <p:sp>
        <p:nvSpPr>
          <p:cNvPr id="4" name="Espace réservé du numéro de diapositive 7"/>
          <p:cNvSpPr>
            <a:spLocks noGrp="1"/>
          </p:cNvSpPr>
          <p:nvPr>
            <p:ph type="sldNum" sz="quarter" idx="11"/>
          </p:nvPr>
        </p:nvSpPr>
        <p:spPr/>
        <p:txBody>
          <a:bodyPr/>
          <a:lstStyle>
            <a:lvl1pPr fontAlgn="base">
              <a:spcBef>
                <a:spcPct val="0"/>
              </a:spcBef>
              <a:spcAft>
                <a:spcPct val="0"/>
              </a:spcAft>
              <a:defRPr b="1">
                <a:latin typeface="Arial" charset="0"/>
                <a:cs typeface="Arial" charset="0"/>
              </a:defRPr>
            </a:lvl1pPr>
          </a:lstStyle>
          <a:p>
            <a:pPr>
              <a:defRPr/>
            </a:pPr>
            <a:fld id="{EDEA645B-0E69-4076-9CA5-E3E4B4E52424}" type="slidenum">
              <a:rPr lang="en-US"/>
              <a:pPr>
                <a:defRPr/>
              </a:pPr>
              <a:t>‹Nr.›</a:t>
            </a:fld>
            <a:endParaRPr lang="en-US" dirty="0"/>
          </a:p>
        </p:txBody>
      </p:sp>
      <p:sp>
        <p:nvSpPr>
          <p:cNvPr id="5" name="Espace réservé du pied de page 8"/>
          <p:cNvSpPr>
            <a:spLocks noGrp="1"/>
          </p:cNvSpPr>
          <p:nvPr>
            <p:ph type="ftr" sz="quarter" idx="12"/>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Tree>
    <p:extLst>
      <p:ext uri="{BB962C8B-B14F-4D97-AF65-F5344CB8AC3E}">
        <p14:creationId xmlns:p14="http://schemas.microsoft.com/office/powerpoint/2010/main" val="1197713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F574D6AF-D7B2-4439-B2E7-7FA2150C793D}" type="datetimeFigureOut">
              <a:rPr lang="fr-FR"/>
              <a:pPr>
                <a:defRPr/>
              </a:pPr>
              <a:t>02/10/2015</a:t>
            </a:fld>
            <a:endParaRPr lang="fr-FR" dirty="0"/>
          </a:p>
        </p:txBody>
      </p:sp>
      <p:sp>
        <p:nvSpPr>
          <p:cNvPr id="3" name="Espace réservé du pied de page 2"/>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4" name="Espace réservé du numéro de diapositive 3"/>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33A3AB9F-C888-466E-901C-EFBFF7E1EEA2}" type="slidenum">
              <a:rPr lang="en-US"/>
              <a:pPr>
                <a:defRPr/>
              </a:pPr>
              <a:t>‹Nr.›</a:t>
            </a:fld>
            <a:endParaRPr lang="en-US" dirty="0"/>
          </a:p>
        </p:txBody>
      </p:sp>
    </p:spTree>
    <p:extLst>
      <p:ext uri="{BB962C8B-B14F-4D97-AF65-F5344CB8AC3E}">
        <p14:creationId xmlns:p14="http://schemas.microsoft.com/office/powerpoint/2010/main" val="25635340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90DBCE76-9FF6-458B-84B2-67DE867E2BC9}" type="datetimeFigureOut">
              <a:rPr lang="fr-FR"/>
              <a:pPr>
                <a:defRPr/>
              </a:pPr>
              <a:t>02/10/2015</a:t>
            </a:fld>
            <a:endParaRPr lang="fr-FR" dirty="0"/>
          </a:p>
        </p:txBody>
      </p:sp>
      <p:sp>
        <p:nvSpPr>
          <p:cNvPr id="6" name="Espace réservé du pied de page 5"/>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7" name="Espace réservé du numéro de diapositive 6"/>
          <p:cNvSpPr>
            <a:spLocks noGrp="1"/>
          </p:cNvSpPr>
          <p:nvPr>
            <p:ph type="sldNum" sz="quarter" idx="12"/>
          </p:nvPr>
        </p:nvSpPr>
        <p:spPr>
          <a:xfrm>
            <a:off x="8156575" y="6421438"/>
            <a:ext cx="762000" cy="365125"/>
          </a:xfrm>
        </p:spPr>
        <p:txBody>
          <a:bodyPr/>
          <a:lstStyle>
            <a:lvl1pPr fontAlgn="base">
              <a:spcBef>
                <a:spcPct val="0"/>
              </a:spcBef>
              <a:spcAft>
                <a:spcPct val="0"/>
              </a:spcAft>
              <a:defRPr b="1">
                <a:latin typeface="Arial" charset="0"/>
                <a:cs typeface="Arial" charset="0"/>
              </a:defRPr>
            </a:lvl1pPr>
          </a:lstStyle>
          <a:p>
            <a:pPr>
              <a:defRPr/>
            </a:pPr>
            <a:fld id="{A07A431D-AEF1-4DE8-B6A6-5F03B49AC29D}" type="slidenum">
              <a:rPr lang="en-US"/>
              <a:pPr>
                <a:defRPr/>
              </a:pPr>
              <a:t>‹Nr.›</a:t>
            </a:fld>
            <a:endParaRPr lang="en-US" dirty="0"/>
          </a:p>
        </p:txBody>
      </p:sp>
    </p:spTree>
    <p:extLst>
      <p:ext uri="{BB962C8B-B14F-4D97-AF65-F5344CB8AC3E}">
        <p14:creationId xmlns:p14="http://schemas.microsoft.com/office/powerpoint/2010/main" val="3785669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fr-FR" noProof="0" dirty="0" smtClean="0"/>
              <a:t>Cliquez sur l'icône pour ajouter une image</a:t>
            </a:r>
            <a:endParaRPr lang="en-US" noProof="0"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0FCC1255-1A0D-4A31-AD0F-DFC0D135962C}" type="datetimeFigureOut">
              <a:rPr lang="fr-FR"/>
              <a:pPr>
                <a:defRPr/>
              </a:pPr>
              <a:t>02/10/2015</a:t>
            </a:fld>
            <a:endParaRPr lang="fr-FR" dirty="0"/>
          </a:p>
        </p:txBody>
      </p:sp>
      <p:sp>
        <p:nvSpPr>
          <p:cNvPr id="6" name="Espace réservé du pied de page 5"/>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7" name="Espace réservé du numéro de diapositive 6"/>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1D0CA4A8-A7D8-4917-BE81-FB6F6B270D72}" type="slidenum">
              <a:rPr lang="en-US"/>
              <a:pPr>
                <a:defRPr/>
              </a:pPr>
              <a:t>‹Nr.›</a:t>
            </a:fld>
            <a:endParaRPr lang="en-US" dirty="0"/>
          </a:p>
        </p:txBody>
      </p:sp>
    </p:spTree>
    <p:extLst>
      <p:ext uri="{BB962C8B-B14F-4D97-AF65-F5344CB8AC3E}">
        <p14:creationId xmlns:p14="http://schemas.microsoft.com/office/powerpoint/2010/main" val="39869346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CD1518EA-8FBB-411C-9B3C-1F1212314BA8}" type="datetimeFigureOut">
              <a:rPr lang="fr-FR"/>
              <a:pPr>
                <a:defRPr/>
              </a:pPr>
              <a:t>02/10/2015</a:t>
            </a:fld>
            <a:endParaRPr lang="fr-FR" dirty="0"/>
          </a:p>
        </p:txBody>
      </p:sp>
      <p:sp>
        <p:nvSpPr>
          <p:cNvPr id="5" name="Espace réservé du pied de page 4"/>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7AC33FCA-6F25-4348-804E-6A2B15EEC23A}" type="slidenum">
              <a:rPr lang="en-US"/>
              <a:pPr>
                <a:defRPr/>
              </a:pPr>
              <a:t>‹Nr.›</a:t>
            </a:fld>
            <a:endParaRPr lang="en-US" dirty="0"/>
          </a:p>
        </p:txBody>
      </p:sp>
    </p:spTree>
    <p:extLst>
      <p:ext uri="{BB962C8B-B14F-4D97-AF65-F5344CB8AC3E}">
        <p14:creationId xmlns:p14="http://schemas.microsoft.com/office/powerpoint/2010/main" val="132270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a:xfrm>
            <a:off x="457200" y="6421438"/>
            <a:ext cx="2133600" cy="365125"/>
          </a:xfrm>
          <a:prstGeom prst="rect">
            <a:avLst/>
          </a:prstGeom>
        </p:spPr>
        <p:txBody>
          <a:bodyPr/>
          <a:lstStyle>
            <a:lvl1pPr fontAlgn="auto">
              <a:spcBef>
                <a:spcPts val="0"/>
              </a:spcBef>
              <a:spcAft>
                <a:spcPts val="0"/>
              </a:spcAft>
              <a:defRPr sz="1800" b="0">
                <a:solidFill>
                  <a:srgbClr val="FFFFFF"/>
                </a:solidFill>
                <a:latin typeface="Arial"/>
              </a:defRPr>
            </a:lvl1pPr>
          </a:lstStyle>
          <a:p>
            <a:pPr>
              <a:defRPr/>
            </a:pPr>
            <a:fld id="{1051AAB3-E97E-412B-A18E-CB516F998051}" type="datetimeFigureOut">
              <a:rPr lang="fr-FR"/>
              <a:pPr>
                <a:defRPr/>
              </a:pPr>
              <a:t>02/10/2015</a:t>
            </a:fld>
            <a:endParaRPr lang="fr-FR" dirty="0"/>
          </a:p>
        </p:txBody>
      </p:sp>
      <p:sp>
        <p:nvSpPr>
          <p:cNvPr id="5" name="Espace réservé du pied de page 4"/>
          <p:cNvSpPr>
            <a:spLocks noGrp="1"/>
          </p:cNvSpPr>
          <p:nvPr>
            <p:ph type="ftr" sz="quarter" idx="11"/>
          </p:nvPr>
        </p:nvSpPr>
        <p:spPr/>
        <p:txBody>
          <a:bodyPr/>
          <a:lstStyle>
            <a:lvl1pPr fontAlgn="base">
              <a:spcBef>
                <a:spcPct val="0"/>
              </a:spcBef>
              <a:spcAft>
                <a:spcPct val="0"/>
              </a:spcAft>
              <a:defRPr b="1">
                <a:latin typeface="Arial" charset="0"/>
                <a:cs typeface="Arial"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fontAlgn="base">
              <a:spcBef>
                <a:spcPct val="0"/>
              </a:spcBef>
              <a:spcAft>
                <a:spcPct val="0"/>
              </a:spcAft>
              <a:defRPr b="1">
                <a:latin typeface="Arial" charset="0"/>
                <a:cs typeface="Arial" charset="0"/>
              </a:defRPr>
            </a:lvl1pPr>
          </a:lstStyle>
          <a:p>
            <a:pPr>
              <a:defRPr/>
            </a:pPr>
            <a:fld id="{D4CC92EF-4B92-4A47-9392-DD124A322185}" type="slidenum">
              <a:rPr lang="en-US"/>
              <a:pPr>
                <a:defRPr/>
              </a:pPr>
              <a:t>‹Nr.›</a:t>
            </a:fld>
            <a:endParaRPr lang="en-US" dirty="0"/>
          </a:p>
        </p:txBody>
      </p:sp>
    </p:spTree>
    <p:extLst>
      <p:ext uri="{BB962C8B-B14F-4D97-AF65-F5344CB8AC3E}">
        <p14:creationId xmlns:p14="http://schemas.microsoft.com/office/powerpoint/2010/main" val="969684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orme libre 11"/>
          <p:cNvSpPr>
            <a:spLocks/>
          </p:cNvSpPr>
          <p:nvPr userDrawn="1"/>
        </p:nvSpPr>
        <p:spPr bwMode="auto">
          <a:xfrm>
            <a:off x="0" y="5111750"/>
            <a:ext cx="9939338" cy="1752600"/>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618DC3">
              <a:alpha val="44706"/>
            </a:srgbClr>
          </a:solidFill>
          <a:ln w="9525" cap="flat" cmpd="sng" algn="ctr">
            <a:noFill/>
            <a:prstDash val="solid"/>
            <a:round/>
            <a:headEnd type="none" w="med" len="med"/>
            <a:tailEnd type="none" w="med" len="med"/>
          </a:ln>
          <a:effectLst>
            <a:outerShdw blurRad="50800" dist="38100" dir="16200000" rotWithShape="0">
              <a:schemeClr val="accent2">
                <a:lumMod val="50000"/>
                <a:alpha val="38000"/>
              </a:scheme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2051" name="Espace réservé du titre 8"/>
          <p:cNvSpPr>
            <a:spLocks noGrp="1"/>
          </p:cNvSpPr>
          <p:nvPr>
            <p:ph type="title"/>
          </p:nvPr>
        </p:nvSpPr>
        <p:spPr bwMode="auto">
          <a:xfrm>
            <a:off x="457200" y="274638"/>
            <a:ext cx="78454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p>
            <a:pPr lvl="0"/>
            <a:r>
              <a:rPr lang="fr-FR" smtClean="0"/>
              <a:t>Cliquez pour modifier le style du titre</a:t>
            </a:r>
            <a:endParaRPr lang="en-US" smtClean="0"/>
          </a:p>
        </p:txBody>
      </p:sp>
      <p:sp>
        <p:nvSpPr>
          <p:cNvPr id="2052" name="Espace réservé du texte 29"/>
          <p:cNvSpPr>
            <a:spLocks noGrp="1"/>
          </p:cNvSpPr>
          <p:nvPr>
            <p:ph type="body" idx="1"/>
          </p:nvPr>
        </p:nvSpPr>
        <p:spPr bwMode="auto">
          <a:xfrm>
            <a:off x="457200" y="1600200"/>
            <a:ext cx="7467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22" name="Espace réservé du pied de page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b="0" dirty="0">
                <a:solidFill>
                  <a:srgbClr val="FFFFFF">
                    <a:shade val="50000"/>
                  </a:srgbClr>
                </a:solidFill>
                <a:latin typeface="Arial"/>
              </a:defRPr>
            </a:lvl1pPr>
          </a:lstStyle>
          <a:p>
            <a:pPr>
              <a:defRPr/>
            </a:pPr>
            <a:endParaRPr lang="fr-FR"/>
          </a:p>
        </p:txBody>
      </p:sp>
      <p:sp>
        <p:nvSpPr>
          <p:cNvPr id="18" name="Espace réservé du numéro de diapositive 17"/>
          <p:cNvSpPr>
            <a:spLocks noGrp="1"/>
          </p:cNvSpPr>
          <p:nvPr>
            <p:ph type="sldNum" sz="quarter" idx="4"/>
          </p:nvPr>
        </p:nvSpPr>
        <p:spPr>
          <a:xfrm>
            <a:off x="8382000" y="6492875"/>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b="0" smtClean="0">
                <a:solidFill>
                  <a:prstClr val="black"/>
                </a:solidFill>
                <a:latin typeface="Arial"/>
              </a:defRPr>
            </a:lvl1pPr>
          </a:lstStyle>
          <a:p>
            <a:pPr>
              <a:defRPr/>
            </a:pPr>
            <a:fld id="{8C21D79C-47A2-4C84-978A-C5190EC337C5}" type="slidenum">
              <a:rPr lang="en-US"/>
              <a:pPr>
                <a:defRPr/>
              </a:pPr>
              <a:t>‹Nr.›</a:t>
            </a:fld>
            <a:endParaRPr lang="en-US" dirty="0"/>
          </a:p>
        </p:txBody>
      </p:sp>
      <p:sp>
        <p:nvSpPr>
          <p:cNvPr id="21" name="Forme libre 20"/>
          <p:cNvSpPr/>
          <p:nvPr userDrawn="1"/>
        </p:nvSpPr>
        <p:spPr>
          <a:xfrm>
            <a:off x="7031038" y="-19050"/>
            <a:ext cx="2122487" cy="654050"/>
          </a:xfrm>
          <a:custGeom>
            <a:avLst/>
            <a:gdLst>
              <a:gd name="connsiteX0" fmla="*/ 0 w 2121408"/>
              <a:gd name="connsiteY0" fmla="*/ 0 h 653796"/>
              <a:gd name="connsiteX1" fmla="*/ 1417320 w 2121408"/>
              <a:gd name="connsiteY1" fmla="*/ 137160 h 653796"/>
              <a:gd name="connsiteX2" fmla="*/ 1627632 w 2121408"/>
              <a:gd name="connsiteY2" fmla="*/ 594360 h 653796"/>
              <a:gd name="connsiteX3" fmla="*/ 2121408 w 2121408"/>
              <a:gd name="connsiteY3" fmla="*/ 493776 h 653796"/>
            </a:gdLst>
            <a:ahLst/>
            <a:cxnLst>
              <a:cxn ang="0">
                <a:pos x="connsiteX0" y="connsiteY0"/>
              </a:cxn>
              <a:cxn ang="0">
                <a:pos x="connsiteX1" y="connsiteY1"/>
              </a:cxn>
              <a:cxn ang="0">
                <a:pos x="connsiteX2" y="connsiteY2"/>
              </a:cxn>
              <a:cxn ang="0">
                <a:pos x="connsiteX3" y="connsiteY3"/>
              </a:cxn>
            </a:cxnLst>
            <a:rect l="l" t="t" r="r" b="b"/>
            <a:pathLst>
              <a:path w="2121408" h="653796">
                <a:moveTo>
                  <a:pt x="0" y="0"/>
                </a:moveTo>
                <a:cubicBezTo>
                  <a:pt x="573024" y="19050"/>
                  <a:pt x="1146048" y="38100"/>
                  <a:pt x="1417320" y="137160"/>
                </a:cubicBezTo>
                <a:cubicBezTo>
                  <a:pt x="1688592" y="236220"/>
                  <a:pt x="1510284" y="534924"/>
                  <a:pt x="1627632" y="594360"/>
                </a:cubicBezTo>
                <a:cubicBezTo>
                  <a:pt x="1744980" y="653796"/>
                  <a:pt x="1933194" y="573786"/>
                  <a:pt x="2121408" y="493776"/>
                </a:cubicBezTo>
              </a:path>
            </a:pathLst>
          </a:custGeom>
          <a:ln w="19050">
            <a:solidFill>
              <a:srgbClr val="C00000"/>
            </a:solidFill>
          </a:ln>
          <a:effectLst>
            <a:outerShdw blurRad="50800" dist="25400" algn="l" rotWithShape="0">
              <a:srgbClr val="C00000">
                <a:alpha val="40000"/>
              </a:srgbClr>
            </a:outerShdw>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sp>
        <p:nvSpPr>
          <p:cNvPr id="24" name="Forme libre 23"/>
          <p:cNvSpPr/>
          <p:nvPr userDrawn="1"/>
        </p:nvSpPr>
        <p:spPr>
          <a:xfrm>
            <a:off x="-19050" y="5459413"/>
            <a:ext cx="914400" cy="1398587"/>
          </a:xfrm>
          <a:custGeom>
            <a:avLst/>
            <a:gdLst>
              <a:gd name="connsiteX0" fmla="*/ 0 w 914400"/>
              <a:gd name="connsiteY0" fmla="*/ 0 h 1399032"/>
              <a:gd name="connsiteX1" fmla="*/ 109728 w 914400"/>
              <a:gd name="connsiteY1" fmla="*/ 841248 h 1399032"/>
              <a:gd name="connsiteX2" fmla="*/ 73152 w 914400"/>
              <a:gd name="connsiteY2" fmla="*/ 1289304 h 1399032"/>
              <a:gd name="connsiteX3" fmla="*/ 530352 w 914400"/>
              <a:gd name="connsiteY3" fmla="*/ 1225296 h 1399032"/>
              <a:gd name="connsiteX4" fmla="*/ 914400 w 914400"/>
              <a:gd name="connsiteY4" fmla="*/ 1399032 h 1399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399032">
                <a:moveTo>
                  <a:pt x="0" y="0"/>
                </a:moveTo>
                <a:cubicBezTo>
                  <a:pt x="48768" y="313182"/>
                  <a:pt x="97536" y="626364"/>
                  <a:pt x="109728" y="841248"/>
                </a:cubicBezTo>
                <a:cubicBezTo>
                  <a:pt x="121920" y="1056132"/>
                  <a:pt x="3048" y="1225296"/>
                  <a:pt x="73152" y="1289304"/>
                </a:cubicBezTo>
                <a:cubicBezTo>
                  <a:pt x="143256" y="1353312"/>
                  <a:pt x="390144" y="1207008"/>
                  <a:pt x="530352" y="1225296"/>
                </a:cubicBezTo>
                <a:cubicBezTo>
                  <a:pt x="670560" y="1243584"/>
                  <a:pt x="792480" y="1321308"/>
                  <a:pt x="914400" y="1399032"/>
                </a:cubicBezTo>
              </a:path>
            </a:pathLst>
          </a:custGeom>
          <a:ln w="19050">
            <a:solidFill>
              <a:srgbClr val="C00000"/>
            </a:solidFill>
          </a:ln>
          <a:effectLst>
            <a:outerShdw blurRad="50800" dist="25400" dir="2700000" algn="tl" rotWithShape="0">
              <a:srgbClr val="C00000">
                <a:alpha val="40000"/>
              </a:srgbClr>
            </a:outerShdw>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pic>
        <p:nvPicPr>
          <p:cNvPr id="2057" name="Picture 6" descr="ECflagPP"/>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258888" y="6592888"/>
            <a:ext cx="790575"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8" name="Groupe 25"/>
          <p:cNvGrpSpPr>
            <a:grpSpLocks/>
          </p:cNvGrpSpPr>
          <p:nvPr userDrawn="1"/>
        </p:nvGrpSpPr>
        <p:grpSpPr bwMode="auto">
          <a:xfrm>
            <a:off x="2179638" y="6626225"/>
            <a:ext cx="6629400" cy="214313"/>
            <a:chOff x="2051304" y="6608064"/>
            <a:chExt cx="6629400" cy="214313"/>
          </a:xfrm>
        </p:grpSpPr>
        <p:sp>
          <p:nvSpPr>
            <p:cNvPr id="2063" name="Text Box 5"/>
            <p:cNvSpPr txBox="1">
              <a:spLocks noChangeArrowheads="1"/>
            </p:cNvSpPr>
            <p:nvPr userDrawn="1"/>
          </p:nvSpPr>
          <p:spPr bwMode="auto">
            <a:xfrm>
              <a:off x="2051304" y="6608064"/>
              <a:ext cx="6629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spcBef>
                  <a:spcPct val="50000"/>
                </a:spcBef>
              </a:pPr>
              <a:r>
                <a:rPr lang="en-US" sz="800" b="0">
                  <a:solidFill>
                    <a:srgbClr val="000099"/>
                  </a:solidFill>
                  <a:latin typeface="Arial Narrow" pitchFamily="34" charset="0"/>
                </a:rPr>
                <a:t>The project is supported by the European Commission under the HEALTH thematic area of the 7th Research Framework Programme</a:t>
              </a:r>
              <a:endParaRPr lang="ru-RU" sz="800" b="0">
                <a:solidFill>
                  <a:srgbClr val="000099"/>
                </a:solidFill>
                <a:latin typeface="Arial Narrow" pitchFamily="34" charset="0"/>
              </a:endParaRPr>
            </a:p>
          </p:txBody>
        </p:sp>
        <p:sp>
          <p:nvSpPr>
            <p:cNvPr id="2064" name="Line 7"/>
            <p:cNvSpPr>
              <a:spLocks noChangeShapeType="1"/>
            </p:cNvSpPr>
            <p:nvPr userDrawn="1"/>
          </p:nvSpPr>
          <p:spPr bwMode="auto">
            <a:xfrm>
              <a:off x="2136648" y="6635496"/>
              <a:ext cx="4895088" cy="3048"/>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59" name="Groupe 18"/>
          <p:cNvGrpSpPr>
            <a:grpSpLocks/>
          </p:cNvGrpSpPr>
          <p:nvPr userDrawn="1"/>
        </p:nvGrpSpPr>
        <p:grpSpPr bwMode="auto">
          <a:xfrm>
            <a:off x="7516813" y="5818188"/>
            <a:ext cx="1611312" cy="765175"/>
            <a:chOff x="5673849" y="2022748"/>
            <a:chExt cx="1586521" cy="785104"/>
          </a:xfrm>
        </p:grpSpPr>
        <p:sp>
          <p:nvSpPr>
            <p:cNvPr id="20" name="Forme libre 19"/>
            <p:cNvSpPr/>
            <p:nvPr/>
          </p:nvSpPr>
          <p:spPr>
            <a:xfrm>
              <a:off x="5781676" y="2409825"/>
              <a:ext cx="1419226" cy="352426"/>
            </a:xfrm>
            <a:custGeom>
              <a:avLst/>
              <a:gdLst>
                <a:gd name="connsiteX0" fmla="*/ 33337 w 1690687"/>
                <a:gd name="connsiteY0" fmla="*/ 153987 h 819149"/>
                <a:gd name="connsiteX1" fmla="*/ 4762 w 1690687"/>
                <a:gd name="connsiteY1" fmla="*/ 106362 h 819149"/>
                <a:gd name="connsiteX2" fmla="*/ 14287 w 1690687"/>
                <a:gd name="connsiteY2" fmla="*/ 39687 h 819149"/>
                <a:gd name="connsiteX3" fmla="*/ 80962 w 1690687"/>
                <a:gd name="connsiteY3" fmla="*/ 20637 h 819149"/>
                <a:gd name="connsiteX4" fmla="*/ 271462 w 1690687"/>
                <a:gd name="connsiteY4" fmla="*/ 11112 h 819149"/>
                <a:gd name="connsiteX5" fmla="*/ 633412 w 1690687"/>
                <a:gd name="connsiteY5" fmla="*/ 20637 h 819149"/>
                <a:gd name="connsiteX6" fmla="*/ 700087 w 1690687"/>
                <a:gd name="connsiteY6" fmla="*/ 134937 h 819149"/>
                <a:gd name="connsiteX7" fmla="*/ 566737 w 1690687"/>
                <a:gd name="connsiteY7" fmla="*/ 306387 h 819149"/>
                <a:gd name="connsiteX8" fmla="*/ 347662 w 1690687"/>
                <a:gd name="connsiteY8" fmla="*/ 449262 h 819149"/>
                <a:gd name="connsiteX9" fmla="*/ 128587 w 1690687"/>
                <a:gd name="connsiteY9" fmla="*/ 573087 h 819149"/>
                <a:gd name="connsiteX10" fmla="*/ 14287 w 1690687"/>
                <a:gd name="connsiteY10" fmla="*/ 696912 h 819149"/>
                <a:gd name="connsiteX11" fmla="*/ 61912 w 1690687"/>
                <a:gd name="connsiteY11" fmla="*/ 801687 h 819149"/>
                <a:gd name="connsiteX12" fmla="*/ 385762 w 1690687"/>
                <a:gd name="connsiteY12" fmla="*/ 801687 h 819149"/>
                <a:gd name="connsiteX13" fmla="*/ 1690687 w 1690687"/>
                <a:gd name="connsiteY13" fmla="*/ 763587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90687" h="819149">
                  <a:moveTo>
                    <a:pt x="33337" y="153987"/>
                  </a:moveTo>
                  <a:cubicBezTo>
                    <a:pt x="20637" y="139699"/>
                    <a:pt x="7937" y="125412"/>
                    <a:pt x="4762" y="106362"/>
                  </a:cubicBezTo>
                  <a:cubicBezTo>
                    <a:pt x="1587" y="87312"/>
                    <a:pt x="1587" y="53975"/>
                    <a:pt x="14287" y="39687"/>
                  </a:cubicBezTo>
                  <a:cubicBezTo>
                    <a:pt x="26987" y="25400"/>
                    <a:pt x="38100" y="25400"/>
                    <a:pt x="80962" y="20637"/>
                  </a:cubicBezTo>
                  <a:cubicBezTo>
                    <a:pt x="123825" y="15875"/>
                    <a:pt x="179387" y="11112"/>
                    <a:pt x="271462" y="11112"/>
                  </a:cubicBezTo>
                  <a:cubicBezTo>
                    <a:pt x="363537" y="11112"/>
                    <a:pt x="561975" y="0"/>
                    <a:pt x="633412" y="20637"/>
                  </a:cubicBezTo>
                  <a:cubicBezTo>
                    <a:pt x="704849" y="41274"/>
                    <a:pt x="711199" y="87312"/>
                    <a:pt x="700087" y="134937"/>
                  </a:cubicBezTo>
                  <a:cubicBezTo>
                    <a:pt x="688975" y="182562"/>
                    <a:pt x="625474" y="254000"/>
                    <a:pt x="566737" y="306387"/>
                  </a:cubicBezTo>
                  <a:cubicBezTo>
                    <a:pt x="508000" y="358774"/>
                    <a:pt x="420687" y="404812"/>
                    <a:pt x="347662" y="449262"/>
                  </a:cubicBezTo>
                  <a:cubicBezTo>
                    <a:pt x="274637" y="493712"/>
                    <a:pt x="184150" y="531812"/>
                    <a:pt x="128587" y="573087"/>
                  </a:cubicBezTo>
                  <a:cubicBezTo>
                    <a:pt x="73025" y="614362"/>
                    <a:pt x="25399" y="658812"/>
                    <a:pt x="14287" y="696912"/>
                  </a:cubicBezTo>
                  <a:cubicBezTo>
                    <a:pt x="3175" y="735012"/>
                    <a:pt x="0" y="784225"/>
                    <a:pt x="61912" y="801687"/>
                  </a:cubicBezTo>
                  <a:cubicBezTo>
                    <a:pt x="123824" y="819149"/>
                    <a:pt x="385762" y="801687"/>
                    <a:pt x="385762" y="801687"/>
                  </a:cubicBezTo>
                  <a:lnTo>
                    <a:pt x="1690687" y="763587"/>
                  </a:lnTo>
                </a:path>
              </a:pathLst>
            </a:custGeom>
            <a:ln w="19050">
              <a:solidFill>
                <a:srgbClr val="C00000"/>
              </a:solidFill>
            </a:ln>
            <a:effectLst>
              <a:outerShdw blurRad="50800" dist="25400" dir="2700000" algn="tl" rotWithShape="0">
                <a:srgbClr val="C00000">
                  <a:alpha val="40000"/>
                </a:srgb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sp>
          <p:nvSpPr>
            <p:cNvPr id="2061" name="ZoneTexte 22"/>
            <p:cNvSpPr txBox="1">
              <a:spLocks noChangeArrowheads="1"/>
            </p:cNvSpPr>
            <p:nvPr/>
          </p:nvSpPr>
          <p:spPr bwMode="auto">
            <a:xfrm>
              <a:off x="6281142" y="2413670"/>
              <a:ext cx="979228" cy="39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1900" b="0">
                  <a:solidFill>
                    <a:srgbClr val="404040"/>
                  </a:solidFill>
                  <a:latin typeface="Arial Rounded MT Bold"/>
                </a:rPr>
                <a:t>Market</a:t>
              </a:r>
            </a:p>
          </p:txBody>
        </p:sp>
        <p:sp>
          <p:nvSpPr>
            <p:cNvPr id="2062" name="ZoneTexte 28"/>
            <p:cNvSpPr txBox="1">
              <a:spLocks noChangeArrowheads="1"/>
            </p:cNvSpPr>
            <p:nvPr/>
          </p:nvSpPr>
          <p:spPr bwMode="auto">
            <a:xfrm>
              <a:off x="5673849" y="2022748"/>
              <a:ext cx="819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2800">
                  <a:solidFill>
                    <a:srgbClr val="002060"/>
                  </a:solidFill>
                  <a:latin typeface="Freestyle Script" pitchFamily="66" charset="0"/>
                </a:rPr>
                <a:t>Health</a:t>
              </a:r>
            </a:p>
          </p:txBody>
        </p:sp>
      </p:grpSp>
    </p:spTree>
  </p:cSld>
  <p:clrMap bg1="dk1" tx1="lt1" bg2="dk2" tx2="lt2" accent1="accent1" accent2="accent2" accent3="accent3" accent4="accent4" accent5="accent5" accent6="accent6" hlink="hlink" folHlink="folHlink"/>
  <p:sldLayoutIdLst>
    <p:sldLayoutId id="2147485084" r:id="rId1"/>
    <p:sldLayoutId id="2147485085" r:id="rId2"/>
    <p:sldLayoutId id="2147485086" r:id="rId3"/>
    <p:sldLayoutId id="2147485087" r:id="rId4"/>
    <p:sldLayoutId id="2147485088" r:id="rId5"/>
    <p:sldLayoutId id="2147485089" r:id="rId6"/>
    <p:sldLayoutId id="2147485090" r:id="rId7"/>
    <p:sldLayoutId id="2147485091" r:id="rId8"/>
    <p:sldLayoutId id="2147485092" r:id="rId9"/>
    <p:sldLayoutId id="2147485093" r:id="rId10"/>
    <p:sldLayoutId id="2147485094" r:id="rId11"/>
  </p:sldLayoutIdLst>
  <p:txStyles>
    <p:title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p:titleStyle>
    <p:bodyStyle>
      <a:lvl1pPr marL="419100" indent="-382588" algn="l" rtl="0" fontAlgn="base">
        <a:spcBef>
          <a:spcPct val="20000"/>
        </a:spcBef>
        <a:spcAft>
          <a:spcPct val="0"/>
        </a:spcAft>
        <a:buClr>
          <a:srgbClr val="CC0000"/>
        </a:buClr>
        <a:buSzPct val="80000"/>
        <a:buFont typeface="Wingdings 2" pitchFamily="18" charset="2"/>
        <a:buChar char=""/>
        <a:defRPr sz="3000" kern="1200">
          <a:solidFill>
            <a:schemeClr val="bg1"/>
          </a:solidFill>
          <a:latin typeface="Calibri" pitchFamily="34" charset="0"/>
          <a:ea typeface="Calibri" pitchFamily="34" charset="0"/>
          <a:cs typeface="Calibri" pitchFamily="34" charset="0"/>
        </a:defRPr>
      </a:lvl1pPr>
      <a:lvl2pPr marL="722313" indent="-273050" algn="l" rtl="0" fontAlgn="base">
        <a:spcBef>
          <a:spcPct val="20000"/>
        </a:spcBef>
        <a:spcAft>
          <a:spcPct val="0"/>
        </a:spcAft>
        <a:buClr>
          <a:srgbClr val="CC0000"/>
        </a:buClr>
        <a:buSzPct val="90000"/>
        <a:buFont typeface="Wingdings 2" pitchFamily="18" charset="2"/>
        <a:buChar char=""/>
        <a:defRPr sz="2600" kern="1200">
          <a:solidFill>
            <a:schemeClr val="bg1"/>
          </a:solidFill>
          <a:latin typeface="Calibri" pitchFamily="34" charset="0"/>
          <a:ea typeface="Calibri" pitchFamily="34" charset="0"/>
          <a:cs typeface="Calibri" pitchFamily="34" charset="0"/>
        </a:defRPr>
      </a:lvl2pPr>
      <a:lvl3pPr marL="1004888" indent="-255588" algn="l" rtl="0" fontAlgn="base">
        <a:spcBef>
          <a:spcPct val="20000"/>
        </a:spcBef>
        <a:spcAft>
          <a:spcPct val="0"/>
        </a:spcAft>
        <a:buClr>
          <a:srgbClr val="CC0000"/>
        </a:buClr>
        <a:buSzPct val="85000"/>
        <a:buFont typeface="Arial" pitchFamily="34" charset="0"/>
        <a:buChar char="○"/>
        <a:defRPr sz="2400" kern="1200">
          <a:solidFill>
            <a:schemeClr val="bg1"/>
          </a:solidFill>
          <a:latin typeface="Calibri" pitchFamily="34" charset="0"/>
          <a:ea typeface="Calibri" pitchFamily="34" charset="0"/>
          <a:cs typeface="Calibri" pitchFamily="34" charset="0"/>
        </a:defRPr>
      </a:lvl3pPr>
      <a:lvl4pPr marL="1279525" indent="-236538" algn="l" rtl="0" fontAlgn="base">
        <a:spcBef>
          <a:spcPct val="20000"/>
        </a:spcBef>
        <a:spcAft>
          <a:spcPct val="0"/>
        </a:spcAft>
        <a:buClr>
          <a:srgbClr val="CC0000"/>
        </a:buClr>
        <a:buSzPct val="90000"/>
        <a:buFont typeface="Wingdings 2" pitchFamily="18" charset="2"/>
        <a:buChar char=""/>
        <a:defRPr sz="2000" kern="1200">
          <a:solidFill>
            <a:schemeClr val="bg1"/>
          </a:solidFill>
          <a:latin typeface="Calibri" pitchFamily="34" charset="0"/>
          <a:ea typeface="Calibri" pitchFamily="34" charset="0"/>
          <a:cs typeface="Calibri" pitchFamily="34" charset="0"/>
        </a:defRPr>
      </a:lvl4pPr>
      <a:lvl5pPr marL="1489075" indent="-182563" algn="l" rtl="0" fontAlgn="base">
        <a:spcBef>
          <a:spcPct val="20000"/>
        </a:spcBef>
        <a:spcAft>
          <a:spcPct val="0"/>
        </a:spcAft>
        <a:buClr>
          <a:srgbClr val="CC0000"/>
        </a:buClr>
        <a:buSzPct val="100000"/>
        <a:buFont typeface="Arial" pitchFamily="34" charset="0"/>
        <a:buChar char="-"/>
        <a:defRPr sz="2000" kern="1200">
          <a:solidFill>
            <a:schemeClr val="bg1"/>
          </a:solidFill>
          <a:latin typeface="Calibri" pitchFamily="34" charset="0"/>
          <a:ea typeface="Calibri" pitchFamily="34" charset="0"/>
          <a:cs typeface="Calibri" pitchFamily="34" charset="0"/>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orme libre 11"/>
          <p:cNvSpPr>
            <a:spLocks/>
          </p:cNvSpPr>
          <p:nvPr userDrawn="1"/>
        </p:nvSpPr>
        <p:spPr bwMode="auto">
          <a:xfrm>
            <a:off x="0" y="5111750"/>
            <a:ext cx="9939338" cy="1752600"/>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618DC3">
              <a:alpha val="44706"/>
            </a:srgbClr>
          </a:solidFill>
          <a:ln w="9525" cap="flat" cmpd="sng" algn="ctr">
            <a:noFill/>
            <a:prstDash val="solid"/>
            <a:round/>
            <a:headEnd type="none" w="med" len="med"/>
            <a:tailEnd type="none" w="med" len="med"/>
          </a:ln>
          <a:effectLst>
            <a:outerShdw blurRad="50800" dist="38100" dir="16200000" rotWithShape="0">
              <a:schemeClr val="accent2">
                <a:lumMod val="50000"/>
                <a:alpha val="38000"/>
              </a:schemeClr>
            </a:outerShdw>
          </a:effectLst>
        </p:spPr>
        <p:txBody>
          <a:bodyPr/>
          <a:lstStyle/>
          <a:p>
            <a:pPr fontAlgn="auto">
              <a:spcBef>
                <a:spcPts val="0"/>
              </a:spcBef>
              <a:spcAft>
                <a:spcPts val="0"/>
              </a:spcAft>
              <a:defRPr/>
            </a:pPr>
            <a:endParaRPr lang="en-US" sz="1800" b="0" dirty="0">
              <a:solidFill>
                <a:srgbClr val="FFFFFF"/>
              </a:solidFill>
              <a:latin typeface="Arial"/>
            </a:endParaRPr>
          </a:p>
        </p:txBody>
      </p:sp>
      <p:sp>
        <p:nvSpPr>
          <p:cNvPr id="3075" name="Espace réservé du titre 8"/>
          <p:cNvSpPr>
            <a:spLocks noGrp="1"/>
          </p:cNvSpPr>
          <p:nvPr>
            <p:ph type="title"/>
          </p:nvPr>
        </p:nvSpPr>
        <p:spPr bwMode="auto">
          <a:xfrm>
            <a:off x="457200" y="274638"/>
            <a:ext cx="78454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p>
            <a:pPr lvl="0"/>
            <a:r>
              <a:rPr lang="fr-FR" smtClean="0"/>
              <a:t>Cliquez pour modifier le style du titre</a:t>
            </a:r>
            <a:endParaRPr lang="en-US" smtClean="0"/>
          </a:p>
        </p:txBody>
      </p:sp>
      <p:sp>
        <p:nvSpPr>
          <p:cNvPr id="3076" name="Espace réservé du texte 29"/>
          <p:cNvSpPr>
            <a:spLocks noGrp="1"/>
          </p:cNvSpPr>
          <p:nvPr>
            <p:ph type="body" idx="1"/>
          </p:nvPr>
        </p:nvSpPr>
        <p:spPr bwMode="auto">
          <a:xfrm>
            <a:off x="457200" y="1600200"/>
            <a:ext cx="7467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22" name="Espace réservé du pied de page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b="0" dirty="0">
                <a:solidFill>
                  <a:srgbClr val="FFFFFF">
                    <a:shade val="50000"/>
                  </a:srgbClr>
                </a:solidFill>
                <a:latin typeface="Arial"/>
              </a:defRPr>
            </a:lvl1pPr>
          </a:lstStyle>
          <a:p>
            <a:pPr>
              <a:defRPr/>
            </a:pPr>
            <a:endParaRPr lang="fr-FR"/>
          </a:p>
        </p:txBody>
      </p:sp>
      <p:sp>
        <p:nvSpPr>
          <p:cNvPr id="18" name="Espace réservé du numéro de diapositive 17"/>
          <p:cNvSpPr>
            <a:spLocks noGrp="1"/>
          </p:cNvSpPr>
          <p:nvPr>
            <p:ph type="sldNum" sz="quarter" idx="4"/>
          </p:nvPr>
        </p:nvSpPr>
        <p:spPr>
          <a:xfrm>
            <a:off x="8382000" y="6492875"/>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b="0" smtClean="0">
                <a:solidFill>
                  <a:prstClr val="black"/>
                </a:solidFill>
                <a:latin typeface="Arial"/>
              </a:defRPr>
            </a:lvl1pPr>
          </a:lstStyle>
          <a:p>
            <a:pPr>
              <a:defRPr/>
            </a:pPr>
            <a:fld id="{5E8E69ED-6687-4F1E-BFB8-2D14587D8955}" type="slidenum">
              <a:rPr lang="en-US"/>
              <a:pPr>
                <a:defRPr/>
              </a:pPr>
              <a:t>‹Nr.›</a:t>
            </a:fld>
            <a:endParaRPr lang="en-US" dirty="0"/>
          </a:p>
        </p:txBody>
      </p:sp>
      <p:sp>
        <p:nvSpPr>
          <p:cNvPr id="21" name="Forme libre 20"/>
          <p:cNvSpPr/>
          <p:nvPr userDrawn="1"/>
        </p:nvSpPr>
        <p:spPr>
          <a:xfrm>
            <a:off x="7031038" y="-19050"/>
            <a:ext cx="2122487" cy="654050"/>
          </a:xfrm>
          <a:custGeom>
            <a:avLst/>
            <a:gdLst>
              <a:gd name="connsiteX0" fmla="*/ 0 w 2121408"/>
              <a:gd name="connsiteY0" fmla="*/ 0 h 653796"/>
              <a:gd name="connsiteX1" fmla="*/ 1417320 w 2121408"/>
              <a:gd name="connsiteY1" fmla="*/ 137160 h 653796"/>
              <a:gd name="connsiteX2" fmla="*/ 1627632 w 2121408"/>
              <a:gd name="connsiteY2" fmla="*/ 594360 h 653796"/>
              <a:gd name="connsiteX3" fmla="*/ 2121408 w 2121408"/>
              <a:gd name="connsiteY3" fmla="*/ 493776 h 653796"/>
            </a:gdLst>
            <a:ahLst/>
            <a:cxnLst>
              <a:cxn ang="0">
                <a:pos x="connsiteX0" y="connsiteY0"/>
              </a:cxn>
              <a:cxn ang="0">
                <a:pos x="connsiteX1" y="connsiteY1"/>
              </a:cxn>
              <a:cxn ang="0">
                <a:pos x="connsiteX2" y="connsiteY2"/>
              </a:cxn>
              <a:cxn ang="0">
                <a:pos x="connsiteX3" y="connsiteY3"/>
              </a:cxn>
            </a:cxnLst>
            <a:rect l="l" t="t" r="r" b="b"/>
            <a:pathLst>
              <a:path w="2121408" h="653796">
                <a:moveTo>
                  <a:pt x="0" y="0"/>
                </a:moveTo>
                <a:cubicBezTo>
                  <a:pt x="573024" y="19050"/>
                  <a:pt x="1146048" y="38100"/>
                  <a:pt x="1417320" y="137160"/>
                </a:cubicBezTo>
                <a:cubicBezTo>
                  <a:pt x="1688592" y="236220"/>
                  <a:pt x="1510284" y="534924"/>
                  <a:pt x="1627632" y="594360"/>
                </a:cubicBezTo>
                <a:cubicBezTo>
                  <a:pt x="1744980" y="653796"/>
                  <a:pt x="1933194" y="573786"/>
                  <a:pt x="2121408" y="493776"/>
                </a:cubicBezTo>
              </a:path>
            </a:pathLst>
          </a:custGeom>
          <a:ln w="19050">
            <a:solidFill>
              <a:srgbClr val="C00000"/>
            </a:solidFill>
          </a:ln>
          <a:effectLst>
            <a:outerShdw blurRad="50800" dist="25400" algn="l" rotWithShape="0">
              <a:srgbClr val="C00000">
                <a:alpha val="40000"/>
              </a:srgbClr>
            </a:outerShdw>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sp>
        <p:nvSpPr>
          <p:cNvPr id="24" name="Forme libre 23"/>
          <p:cNvSpPr/>
          <p:nvPr userDrawn="1"/>
        </p:nvSpPr>
        <p:spPr>
          <a:xfrm>
            <a:off x="-19050" y="5459413"/>
            <a:ext cx="914400" cy="1398587"/>
          </a:xfrm>
          <a:custGeom>
            <a:avLst/>
            <a:gdLst>
              <a:gd name="connsiteX0" fmla="*/ 0 w 914400"/>
              <a:gd name="connsiteY0" fmla="*/ 0 h 1399032"/>
              <a:gd name="connsiteX1" fmla="*/ 109728 w 914400"/>
              <a:gd name="connsiteY1" fmla="*/ 841248 h 1399032"/>
              <a:gd name="connsiteX2" fmla="*/ 73152 w 914400"/>
              <a:gd name="connsiteY2" fmla="*/ 1289304 h 1399032"/>
              <a:gd name="connsiteX3" fmla="*/ 530352 w 914400"/>
              <a:gd name="connsiteY3" fmla="*/ 1225296 h 1399032"/>
              <a:gd name="connsiteX4" fmla="*/ 914400 w 914400"/>
              <a:gd name="connsiteY4" fmla="*/ 1399032 h 1399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399032">
                <a:moveTo>
                  <a:pt x="0" y="0"/>
                </a:moveTo>
                <a:cubicBezTo>
                  <a:pt x="48768" y="313182"/>
                  <a:pt x="97536" y="626364"/>
                  <a:pt x="109728" y="841248"/>
                </a:cubicBezTo>
                <a:cubicBezTo>
                  <a:pt x="121920" y="1056132"/>
                  <a:pt x="3048" y="1225296"/>
                  <a:pt x="73152" y="1289304"/>
                </a:cubicBezTo>
                <a:cubicBezTo>
                  <a:pt x="143256" y="1353312"/>
                  <a:pt x="390144" y="1207008"/>
                  <a:pt x="530352" y="1225296"/>
                </a:cubicBezTo>
                <a:cubicBezTo>
                  <a:pt x="670560" y="1243584"/>
                  <a:pt x="792480" y="1321308"/>
                  <a:pt x="914400" y="1399032"/>
                </a:cubicBezTo>
              </a:path>
            </a:pathLst>
          </a:custGeom>
          <a:ln w="19050">
            <a:solidFill>
              <a:srgbClr val="C00000"/>
            </a:solidFill>
          </a:ln>
          <a:effectLst>
            <a:outerShdw blurRad="50800" dist="25400" dir="2700000" algn="tl" rotWithShape="0">
              <a:srgbClr val="C00000">
                <a:alpha val="40000"/>
              </a:srgbClr>
            </a:outerShdw>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pic>
        <p:nvPicPr>
          <p:cNvPr id="3081" name="Picture 6" descr="ECflagPP"/>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258888" y="6592888"/>
            <a:ext cx="790575"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82" name="Groupe 25"/>
          <p:cNvGrpSpPr>
            <a:grpSpLocks/>
          </p:cNvGrpSpPr>
          <p:nvPr userDrawn="1"/>
        </p:nvGrpSpPr>
        <p:grpSpPr bwMode="auto">
          <a:xfrm>
            <a:off x="2179638" y="6626225"/>
            <a:ext cx="6629400" cy="214313"/>
            <a:chOff x="2051304" y="6608064"/>
            <a:chExt cx="6629400" cy="214313"/>
          </a:xfrm>
        </p:grpSpPr>
        <p:sp>
          <p:nvSpPr>
            <p:cNvPr id="3087" name="Text Box 5"/>
            <p:cNvSpPr txBox="1">
              <a:spLocks noChangeArrowheads="1"/>
            </p:cNvSpPr>
            <p:nvPr userDrawn="1"/>
          </p:nvSpPr>
          <p:spPr bwMode="auto">
            <a:xfrm>
              <a:off x="2051304" y="6608064"/>
              <a:ext cx="6629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spcBef>
                  <a:spcPct val="50000"/>
                </a:spcBef>
              </a:pPr>
              <a:r>
                <a:rPr lang="en-US" sz="800" b="0">
                  <a:solidFill>
                    <a:srgbClr val="000099"/>
                  </a:solidFill>
                  <a:latin typeface="Arial Narrow" pitchFamily="34" charset="0"/>
                </a:rPr>
                <a:t>The project is supported by the European Commission under the HEALTH thematic area of the 7th Research Framework Programme</a:t>
              </a:r>
              <a:endParaRPr lang="ru-RU" sz="800" b="0">
                <a:solidFill>
                  <a:srgbClr val="000099"/>
                </a:solidFill>
                <a:latin typeface="Arial Narrow" pitchFamily="34" charset="0"/>
              </a:endParaRPr>
            </a:p>
          </p:txBody>
        </p:sp>
        <p:sp>
          <p:nvSpPr>
            <p:cNvPr id="3088" name="Line 7"/>
            <p:cNvSpPr>
              <a:spLocks noChangeShapeType="1"/>
            </p:cNvSpPr>
            <p:nvPr userDrawn="1"/>
          </p:nvSpPr>
          <p:spPr bwMode="auto">
            <a:xfrm>
              <a:off x="2136648" y="6635496"/>
              <a:ext cx="4895088" cy="3048"/>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083" name="Groupe 18"/>
          <p:cNvGrpSpPr>
            <a:grpSpLocks/>
          </p:cNvGrpSpPr>
          <p:nvPr userDrawn="1"/>
        </p:nvGrpSpPr>
        <p:grpSpPr bwMode="auto">
          <a:xfrm>
            <a:off x="7516813" y="5818188"/>
            <a:ext cx="1611312" cy="765175"/>
            <a:chOff x="5673849" y="2022748"/>
            <a:chExt cx="1586521" cy="785104"/>
          </a:xfrm>
        </p:grpSpPr>
        <p:sp>
          <p:nvSpPr>
            <p:cNvPr id="20" name="Forme libre 19"/>
            <p:cNvSpPr/>
            <p:nvPr/>
          </p:nvSpPr>
          <p:spPr>
            <a:xfrm>
              <a:off x="5781676" y="2409825"/>
              <a:ext cx="1419226" cy="352426"/>
            </a:xfrm>
            <a:custGeom>
              <a:avLst/>
              <a:gdLst>
                <a:gd name="connsiteX0" fmla="*/ 33337 w 1690687"/>
                <a:gd name="connsiteY0" fmla="*/ 153987 h 819149"/>
                <a:gd name="connsiteX1" fmla="*/ 4762 w 1690687"/>
                <a:gd name="connsiteY1" fmla="*/ 106362 h 819149"/>
                <a:gd name="connsiteX2" fmla="*/ 14287 w 1690687"/>
                <a:gd name="connsiteY2" fmla="*/ 39687 h 819149"/>
                <a:gd name="connsiteX3" fmla="*/ 80962 w 1690687"/>
                <a:gd name="connsiteY3" fmla="*/ 20637 h 819149"/>
                <a:gd name="connsiteX4" fmla="*/ 271462 w 1690687"/>
                <a:gd name="connsiteY4" fmla="*/ 11112 h 819149"/>
                <a:gd name="connsiteX5" fmla="*/ 633412 w 1690687"/>
                <a:gd name="connsiteY5" fmla="*/ 20637 h 819149"/>
                <a:gd name="connsiteX6" fmla="*/ 700087 w 1690687"/>
                <a:gd name="connsiteY6" fmla="*/ 134937 h 819149"/>
                <a:gd name="connsiteX7" fmla="*/ 566737 w 1690687"/>
                <a:gd name="connsiteY7" fmla="*/ 306387 h 819149"/>
                <a:gd name="connsiteX8" fmla="*/ 347662 w 1690687"/>
                <a:gd name="connsiteY8" fmla="*/ 449262 h 819149"/>
                <a:gd name="connsiteX9" fmla="*/ 128587 w 1690687"/>
                <a:gd name="connsiteY9" fmla="*/ 573087 h 819149"/>
                <a:gd name="connsiteX10" fmla="*/ 14287 w 1690687"/>
                <a:gd name="connsiteY10" fmla="*/ 696912 h 819149"/>
                <a:gd name="connsiteX11" fmla="*/ 61912 w 1690687"/>
                <a:gd name="connsiteY11" fmla="*/ 801687 h 819149"/>
                <a:gd name="connsiteX12" fmla="*/ 385762 w 1690687"/>
                <a:gd name="connsiteY12" fmla="*/ 801687 h 819149"/>
                <a:gd name="connsiteX13" fmla="*/ 1690687 w 1690687"/>
                <a:gd name="connsiteY13" fmla="*/ 763587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90687" h="819149">
                  <a:moveTo>
                    <a:pt x="33337" y="153987"/>
                  </a:moveTo>
                  <a:cubicBezTo>
                    <a:pt x="20637" y="139699"/>
                    <a:pt x="7937" y="125412"/>
                    <a:pt x="4762" y="106362"/>
                  </a:cubicBezTo>
                  <a:cubicBezTo>
                    <a:pt x="1587" y="87312"/>
                    <a:pt x="1587" y="53975"/>
                    <a:pt x="14287" y="39687"/>
                  </a:cubicBezTo>
                  <a:cubicBezTo>
                    <a:pt x="26987" y="25400"/>
                    <a:pt x="38100" y="25400"/>
                    <a:pt x="80962" y="20637"/>
                  </a:cubicBezTo>
                  <a:cubicBezTo>
                    <a:pt x="123825" y="15875"/>
                    <a:pt x="179387" y="11112"/>
                    <a:pt x="271462" y="11112"/>
                  </a:cubicBezTo>
                  <a:cubicBezTo>
                    <a:pt x="363537" y="11112"/>
                    <a:pt x="561975" y="0"/>
                    <a:pt x="633412" y="20637"/>
                  </a:cubicBezTo>
                  <a:cubicBezTo>
                    <a:pt x="704849" y="41274"/>
                    <a:pt x="711199" y="87312"/>
                    <a:pt x="700087" y="134937"/>
                  </a:cubicBezTo>
                  <a:cubicBezTo>
                    <a:pt x="688975" y="182562"/>
                    <a:pt x="625474" y="254000"/>
                    <a:pt x="566737" y="306387"/>
                  </a:cubicBezTo>
                  <a:cubicBezTo>
                    <a:pt x="508000" y="358774"/>
                    <a:pt x="420687" y="404812"/>
                    <a:pt x="347662" y="449262"/>
                  </a:cubicBezTo>
                  <a:cubicBezTo>
                    <a:pt x="274637" y="493712"/>
                    <a:pt x="184150" y="531812"/>
                    <a:pt x="128587" y="573087"/>
                  </a:cubicBezTo>
                  <a:cubicBezTo>
                    <a:pt x="73025" y="614362"/>
                    <a:pt x="25399" y="658812"/>
                    <a:pt x="14287" y="696912"/>
                  </a:cubicBezTo>
                  <a:cubicBezTo>
                    <a:pt x="3175" y="735012"/>
                    <a:pt x="0" y="784225"/>
                    <a:pt x="61912" y="801687"/>
                  </a:cubicBezTo>
                  <a:cubicBezTo>
                    <a:pt x="123824" y="819149"/>
                    <a:pt x="385762" y="801687"/>
                    <a:pt x="385762" y="801687"/>
                  </a:cubicBezTo>
                  <a:lnTo>
                    <a:pt x="1690687" y="763587"/>
                  </a:lnTo>
                </a:path>
              </a:pathLst>
            </a:custGeom>
            <a:ln w="19050">
              <a:solidFill>
                <a:srgbClr val="C00000"/>
              </a:solidFill>
            </a:ln>
            <a:effectLst>
              <a:outerShdw blurRad="50800" dist="25400" dir="2700000" algn="tl" rotWithShape="0">
                <a:srgbClr val="C00000">
                  <a:alpha val="40000"/>
                </a:srgb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sz="1800" b="0" dirty="0">
                <a:solidFill>
                  <a:srgbClr val="FFFFFF"/>
                </a:solidFill>
              </a:endParaRPr>
            </a:p>
          </p:txBody>
        </p:sp>
        <p:sp>
          <p:nvSpPr>
            <p:cNvPr id="3085" name="ZoneTexte 22"/>
            <p:cNvSpPr txBox="1">
              <a:spLocks noChangeArrowheads="1"/>
            </p:cNvSpPr>
            <p:nvPr/>
          </p:nvSpPr>
          <p:spPr bwMode="auto">
            <a:xfrm>
              <a:off x="6281142" y="2413670"/>
              <a:ext cx="979228" cy="39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1900" b="0">
                  <a:solidFill>
                    <a:srgbClr val="404040"/>
                  </a:solidFill>
                  <a:latin typeface="Arial Rounded MT Bold"/>
                </a:rPr>
                <a:t>Market</a:t>
              </a:r>
            </a:p>
          </p:txBody>
        </p:sp>
        <p:sp>
          <p:nvSpPr>
            <p:cNvPr id="3086" name="ZoneTexte 28"/>
            <p:cNvSpPr txBox="1">
              <a:spLocks noChangeArrowheads="1"/>
            </p:cNvSpPr>
            <p:nvPr/>
          </p:nvSpPr>
          <p:spPr bwMode="auto">
            <a:xfrm>
              <a:off x="5673849" y="2022748"/>
              <a:ext cx="819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fr-FR" sz="2800">
                  <a:solidFill>
                    <a:srgbClr val="002060"/>
                  </a:solidFill>
                  <a:latin typeface="Freestyle Script" pitchFamily="66" charset="0"/>
                </a:rPr>
                <a:t>Health</a:t>
              </a:r>
            </a:p>
          </p:txBody>
        </p:sp>
      </p:grpSp>
    </p:spTree>
  </p:cSld>
  <p:clrMap bg1="dk1" tx1="lt1" bg2="dk2" tx2="lt2" accent1="accent1" accent2="accent2" accent3="accent3" accent4="accent4" accent5="accent5" accent6="accent6" hlink="hlink" folHlink="folHlink"/>
  <p:sldLayoutIdLst>
    <p:sldLayoutId id="2147485095" r:id="rId1"/>
    <p:sldLayoutId id="2147485096" r:id="rId2"/>
    <p:sldLayoutId id="2147485097" r:id="rId3"/>
    <p:sldLayoutId id="2147485098" r:id="rId4"/>
    <p:sldLayoutId id="2147485099" r:id="rId5"/>
    <p:sldLayoutId id="2147485100" r:id="rId6"/>
    <p:sldLayoutId id="2147485101" r:id="rId7"/>
    <p:sldLayoutId id="2147485102" r:id="rId8"/>
    <p:sldLayoutId id="2147485103" r:id="rId9"/>
    <p:sldLayoutId id="2147485104" r:id="rId10"/>
    <p:sldLayoutId id="2147485105" r:id="rId11"/>
  </p:sldLayoutIdLst>
  <p:txStyles>
    <p:title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p:titleStyle>
    <p:bodyStyle>
      <a:lvl1pPr marL="419100" indent="-382588" algn="l" rtl="0" fontAlgn="base">
        <a:spcBef>
          <a:spcPct val="20000"/>
        </a:spcBef>
        <a:spcAft>
          <a:spcPct val="0"/>
        </a:spcAft>
        <a:buClr>
          <a:srgbClr val="CC0000"/>
        </a:buClr>
        <a:buSzPct val="80000"/>
        <a:buFont typeface="Wingdings 2" pitchFamily="18" charset="2"/>
        <a:buChar char=""/>
        <a:defRPr sz="3000" kern="1200">
          <a:solidFill>
            <a:schemeClr val="bg1"/>
          </a:solidFill>
          <a:latin typeface="Calibri" pitchFamily="34" charset="0"/>
          <a:ea typeface="Calibri" pitchFamily="34" charset="0"/>
          <a:cs typeface="Calibri" pitchFamily="34" charset="0"/>
        </a:defRPr>
      </a:lvl1pPr>
      <a:lvl2pPr marL="722313" indent="-273050" algn="l" rtl="0" fontAlgn="base">
        <a:spcBef>
          <a:spcPct val="20000"/>
        </a:spcBef>
        <a:spcAft>
          <a:spcPct val="0"/>
        </a:spcAft>
        <a:buClr>
          <a:srgbClr val="CC0000"/>
        </a:buClr>
        <a:buSzPct val="90000"/>
        <a:buFont typeface="Wingdings 2" pitchFamily="18" charset="2"/>
        <a:buChar char=""/>
        <a:defRPr sz="2600" kern="1200">
          <a:solidFill>
            <a:schemeClr val="bg1"/>
          </a:solidFill>
          <a:latin typeface="Calibri" pitchFamily="34" charset="0"/>
          <a:ea typeface="Calibri" pitchFamily="34" charset="0"/>
          <a:cs typeface="Calibri" pitchFamily="34" charset="0"/>
        </a:defRPr>
      </a:lvl2pPr>
      <a:lvl3pPr marL="1004888" indent="-255588" algn="l" rtl="0" fontAlgn="base">
        <a:spcBef>
          <a:spcPct val="20000"/>
        </a:spcBef>
        <a:spcAft>
          <a:spcPct val="0"/>
        </a:spcAft>
        <a:buClr>
          <a:srgbClr val="CC0000"/>
        </a:buClr>
        <a:buSzPct val="85000"/>
        <a:buFont typeface="Arial" pitchFamily="34" charset="0"/>
        <a:buChar char="○"/>
        <a:defRPr sz="2400" kern="1200">
          <a:solidFill>
            <a:schemeClr val="bg1"/>
          </a:solidFill>
          <a:latin typeface="Calibri" pitchFamily="34" charset="0"/>
          <a:ea typeface="Calibri" pitchFamily="34" charset="0"/>
          <a:cs typeface="Calibri" pitchFamily="34" charset="0"/>
        </a:defRPr>
      </a:lvl3pPr>
      <a:lvl4pPr marL="1279525" indent="-236538" algn="l" rtl="0" fontAlgn="base">
        <a:spcBef>
          <a:spcPct val="20000"/>
        </a:spcBef>
        <a:spcAft>
          <a:spcPct val="0"/>
        </a:spcAft>
        <a:buClr>
          <a:srgbClr val="CC0000"/>
        </a:buClr>
        <a:buSzPct val="90000"/>
        <a:buFont typeface="Wingdings 2" pitchFamily="18" charset="2"/>
        <a:buChar char=""/>
        <a:defRPr sz="2000" kern="1200">
          <a:solidFill>
            <a:schemeClr val="bg1"/>
          </a:solidFill>
          <a:latin typeface="Calibri" pitchFamily="34" charset="0"/>
          <a:ea typeface="Calibri" pitchFamily="34" charset="0"/>
          <a:cs typeface="Calibri" pitchFamily="34" charset="0"/>
        </a:defRPr>
      </a:lvl4pPr>
      <a:lvl5pPr marL="1489075" indent="-182563" algn="l" rtl="0" fontAlgn="base">
        <a:spcBef>
          <a:spcPct val="20000"/>
        </a:spcBef>
        <a:spcAft>
          <a:spcPct val="0"/>
        </a:spcAft>
        <a:buClr>
          <a:srgbClr val="CC0000"/>
        </a:buClr>
        <a:buSzPct val="100000"/>
        <a:buFont typeface="Arial" pitchFamily="34" charset="0"/>
        <a:buChar char="-"/>
        <a:defRPr sz="2000" kern="1200">
          <a:solidFill>
            <a:schemeClr val="bg1"/>
          </a:solidFill>
          <a:latin typeface="Calibri" pitchFamily="34" charset="0"/>
          <a:ea typeface="Calibri" pitchFamily="34" charset="0"/>
          <a:cs typeface="Calibri" pitchFamily="34" charset="0"/>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health2market.eu/results/step-by-step-guid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patents" TargetMode="External"/><Relationship Id="rId7" Type="http://schemas.openxmlformats.org/officeDocument/2006/relationships/hyperlink" Target="http://www.wipo.int/patentscope/search/en" TargetMode="External"/><Relationship Id="rId2" Type="http://schemas.openxmlformats.org/officeDocument/2006/relationships/hyperlink" Target="patft.uspto.gov/" TargetMode="External"/><Relationship Id="rId1" Type="http://schemas.openxmlformats.org/officeDocument/2006/relationships/slideLayout" Target="../slideLayouts/slideLayout7.xml"/><Relationship Id="rId6" Type="http://schemas.openxmlformats.org/officeDocument/2006/relationships/hyperlink" Target="http://www.ncbi.nlm.nih.gov/pubmed" TargetMode="External"/><Relationship Id="rId5" Type="http://schemas.openxmlformats.org/officeDocument/2006/relationships/hyperlink" Target="https://patentscope.wipo.int/" TargetMode="External"/><Relationship Id="rId4" Type="http://schemas.openxmlformats.org/officeDocument/2006/relationships/hyperlink" Target="ep.espacenet.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web2.wipo.int/ipc-ief/ief-projects/d009/d009-a21_eprp.pd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14.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303" Type="http://schemas.openxmlformats.org/officeDocument/2006/relationships/tags" Target="../tags/tag303.xml"/><Relationship Id="rId21" Type="http://schemas.openxmlformats.org/officeDocument/2006/relationships/tags" Target="../tags/tag21.xml"/><Relationship Id="rId42" Type="http://schemas.openxmlformats.org/officeDocument/2006/relationships/tags" Target="../tags/tag42.xml"/><Relationship Id="rId63" Type="http://schemas.openxmlformats.org/officeDocument/2006/relationships/tags" Target="../tags/tag63.xml"/><Relationship Id="rId84" Type="http://schemas.openxmlformats.org/officeDocument/2006/relationships/tags" Target="../tags/tag84.xml"/><Relationship Id="rId138" Type="http://schemas.openxmlformats.org/officeDocument/2006/relationships/tags" Target="../tags/tag138.xml"/><Relationship Id="rId159" Type="http://schemas.openxmlformats.org/officeDocument/2006/relationships/tags" Target="../tags/tag159.xml"/><Relationship Id="rId324" Type="http://schemas.openxmlformats.org/officeDocument/2006/relationships/tags" Target="../tags/tag324.xml"/><Relationship Id="rId345" Type="http://schemas.openxmlformats.org/officeDocument/2006/relationships/tags" Target="../tags/tag345.xml"/><Relationship Id="rId366" Type="http://schemas.openxmlformats.org/officeDocument/2006/relationships/tags" Target="../tags/tag366.xml"/><Relationship Id="rId170" Type="http://schemas.openxmlformats.org/officeDocument/2006/relationships/tags" Target="../tags/tag170.xml"/><Relationship Id="rId191" Type="http://schemas.openxmlformats.org/officeDocument/2006/relationships/tags" Target="../tags/tag191.xml"/><Relationship Id="rId205" Type="http://schemas.openxmlformats.org/officeDocument/2006/relationships/tags" Target="../tags/tag205.xml"/><Relationship Id="rId226" Type="http://schemas.openxmlformats.org/officeDocument/2006/relationships/tags" Target="../tags/tag226.xml"/><Relationship Id="rId247" Type="http://schemas.openxmlformats.org/officeDocument/2006/relationships/tags" Target="../tags/tag247.xml"/><Relationship Id="rId107" Type="http://schemas.openxmlformats.org/officeDocument/2006/relationships/tags" Target="../tags/tag107.xml"/><Relationship Id="rId268" Type="http://schemas.openxmlformats.org/officeDocument/2006/relationships/tags" Target="../tags/tag268.xml"/><Relationship Id="rId289" Type="http://schemas.openxmlformats.org/officeDocument/2006/relationships/tags" Target="../tags/tag289.xml"/><Relationship Id="rId11" Type="http://schemas.openxmlformats.org/officeDocument/2006/relationships/tags" Target="../tags/tag11.xml"/><Relationship Id="rId32" Type="http://schemas.openxmlformats.org/officeDocument/2006/relationships/tags" Target="../tags/tag32.xml"/><Relationship Id="rId53" Type="http://schemas.openxmlformats.org/officeDocument/2006/relationships/tags" Target="../tags/tag53.xml"/><Relationship Id="rId74" Type="http://schemas.openxmlformats.org/officeDocument/2006/relationships/tags" Target="../tags/tag74.xml"/><Relationship Id="rId128" Type="http://schemas.openxmlformats.org/officeDocument/2006/relationships/tags" Target="../tags/tag128.xml"/><Relationship Id="rId149" Type="http://schemas.openxmlformats.org/officeDocument/2006/relationships/tags" Target="../tags/tag149.xml"/><Relationship Id="rId314" Type="http://schemas.openxmlformats.org/officeDocument/2006/relationships/tags" Target="../tags/tag314.xml"/><Relationship Id="rId335" Type="http://schemas.openxmlformats.org/officeDocument/2006/relationships/tags" Target="../tags/tag335.xml"/><Relationship Id="rId356" Type="http://schemas.openxmlformats.org/officeDocument/2006/relationships/tags" Target="../tags/tag356.xml"/><Relationship Id="rId377" Type="http://schemas.openxmlformats.org/officeDocument/2006/relationships/tags" Target="../tags/tag377.xml"/><Relationship Id="rId5" Type="http://schemas.openxmlformats.org/officeDocument/2006/relationships/tags" Target="../tags/tag5.xml"/><Relationship Id="rId95" Type="http://schemas.openxmlformats.org/officeDocument/2006/relationships/tags" Target="../tags/tag95.xml"/><Relationship Id="rId160" Type="http://schemas.openxmlformats.org/officeDocument/2006/relationships/tags" Target="../tags/tag160.xml"/><Relationship Id="rId181" Type="http://schemas.openxmlformats.org/officeDocument/2006/relationships/tags" Target="../tags/tag181.xml"/><Relationship Id="rId216" Type="http://schemas.openxmlformats.org/officeDocument/2006/relationships/tags" Target="../tags/tag216.xml"/><Relationship Id="rId237" Type="http://schemas.openxmlformats.org/officeDocument/2006/relationships/tags" Target="../tags/tag237.xml"/><Relationship Id="rId258" Type="http://schemas.openxmlformats.org/officeDocument/2006/relationships/tags" Target="../tags/tag258.xml"/><Relationship Id="rId279" Type="http://schemas.openxmlformats.org/officeDocument/2006/relationships/tags" Target="../tags/tag279.xml"/><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25" Type="http://schemas.openxmlformats.org/officeDocument/2006/relationships/tags" Target="../tags/tag325.xml"/><Relationship Id="rId346" Type="http://schemas.openxmlformats.org/officeDocument/2006/relationships/tags" Target="../tags/tag346.xml"/><Relationship Id="rId367" Type="http://schemas.openxmlformats.org/officeDocument/2006/relationships/tags" Target="../tags/tag367.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tags" Target="../tags/tag280.xml"/><Relationship Id="rId315" Type="http://schemas.openxmlformats.org/officeDocument/2006/relationships/tags" Target="../tags/tag315.xml"/><Relationship Id="rId336" Type="http://schemas.openxmlformats.org/officeDocument/2006/relationships/tags" Target="../tags/tag336.xml"/><Relationship Id="rId357" Type="http://schemas.openxmlformats.org/officeDocument/2006/relationships/tags" Target="../tags/tag357.xml"/><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378" Type="http://schemas.openxmlformats.org/officeDocument/2006/relationships/tags" Target="../tags/tag378.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291" Type="http://schemas.openxmlformats.org/officeDocument/2006/relationships/tags" Target="../tags/tag291.xml"/><Relationship Id="rId305" Type="http://schemas.openxmlformats.org/officeDocument/2006/relationships/tags" Target="../tags/tag305.xml"/><Relationship Id="rId326" Type="http://schemas.openxmlformats.org/officeDocument/2006/relationships/tags" Target="../tags/tag326.xml"/><Relationship Id="rId347" Type="http://schemas.openxmlformats.org/officeDocument/2006/relationships/tags" Target="../tags/tag347.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368" Type="http://schemas.openxmlformats.org/officeDocument/2006/relationships/tags" Target="../tags/tag368.xml"/><Relationship Id="rId172" Type="http://schemas.openxmlformats.org/officeDocument/2006/relationships/tags" Target="../tags/tag172.xml"/><Relationship Id="rId193" Type="http://schemas.openxmlformats.org/officeDocument/2006/relationships/tags" Target="../tags/tag193.xml"/><Relationship Id="rId207" Type="http://schemas.openxmlformats.org/officeDocument/2006/relationships/tags" Target="../tags/tag207.xml"/><Relationship Id="rId228" Type="http://schemas.openxmlformats.org/officeDocument/2006/relationships/tags" Target="../tags/tag228.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281" Type="http://schemas.openxmlformats.org/officeDocument/2006/relationships/tags" Target="../tags/tag281.xml"/><Relationship Id="rId316" Type="http://schemas.openxmlformats.org/officeDocument/2006/relationships/tags" Target="../tags/tag316.xml"/><Relationship Id="rId337" Type="http://schemas.openxmlformats.org/officeDocument/2006/relationships/tags" Target="../tags/tag337.xml"/><Relationship Id="rId34" Type="http://schemas.openxmlformats.org/officeDocument/2006/relationships/tags" Target="../tags/tag34.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20" Type="http://schemas.openxmlformats.org/officeDocument/2006/relationships/tags" Target="../tags/tag120.xml"/><Relationship Id="rId141" Type="http://schemas.openxmlformats.org/officeDocument/2006/relationships/tags" Target="../tags/tag141.xml"/><Relationship Id="rId358" Type="http://schemas.openxmlformats.org/officeDocument/2006/relationships/tags" Target="../tags/tag358.xml"/><Relationship Id="rId379" Type="http://schemas.openxmlformats.org/officeDocument/2006/relationships/tags" Target="../tags/tag379.xml"/><Relationship Id="rId7" Type="http://schemas.openxmlformats.org/officeDocument/2006/relationships/tags" Target="../tags/tag7.xml"/><Relationship Id="rId162" Type="http://schemas.openxmlformats.org/officeDocument/2006/relationships/tags" Target="../tags/tag162.xml"/><Relationship Id="rId183" Type="http://schemas.openxmlformats.org/officeDocument/2006/relationships/tags" Target="../tags/tag183.xml"/><Relationship Id="rId218" Type="http://schemas.openxmlformats.org/officeDocument/2006/relationships/tags" Target="../tags/tag218.xml"/><Relationship Id="rId239" Type="http://schemas.openxmlformats.org/officeDocument/2006/relationships/tags" Target="../tags/tag239.xml"/><Relationship Id="rId250" Type="http://schemas.openxmlformats.org/officeDocument/2006/relationships/tags" Target="../tags/tag250.xml"/><Relationship Id="rId271" Type="http://schemas.openxmlformats.org/officeDocument/2006/relationships/tags" Target="../tags/tag271.xml"/><Relationship Id="rId292" Type="http://schemas.openxmlformats.org/officeDocument/2006/relationships/tags" Target="../tags/tag292.xml"/><Relationship Id="rId306" Type="http://schemas.openxmlformats.org/officeDocument/2006/relationships/tags" Target="../tags/tag306.xml"/><Relationship Id="rId24" Type="http://schemas.openxmlformats.org/officeDocument/2006/relationships/tags" Target="../tags/tag24.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31" Type="http://schemas.openxmlformats.org/officeDocument/2006/relationships/tags" Target="../tags/tag131.xml"/><Relationship Id="rId327" Type="http://schemas.openxmlformats.org/officeDocument/2006/relationships/tags" Target="../tags/tag327.xml"/><Relationship Id="rId348" Type="http://schemas.openxmlformats.org/officeDocument/2006/relationships/tags" Target="../tags/tag348.xml"/><Relationship Id="rId369" Type="http://schemas.openxmlformats.org/officeDocument/2006/relationships/tags" Target="../tags/tag369.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208" Type="http://schemas.openxmlformats.org/officeDocument/2006/relationships/tags" Target="../tags/tag208.xml"/><Relationship Id="rId229" Type="http://schemas.openxmlformats.org/officeDocument/2006/relationships/tags" Target="../tags/tag229.xml"/><Relationship Id="rId380" Type="http://schemas.openxmlformats.org/officeDocument/2006/relationships/tags" Target="../tags/tag380.xml"/><Relationship Id="rId240" Type="http://schemas.openxmlformats.org/officeDocument/2006/relationships/tags" Target="../tags/tag240.xml"/><Relationship Id="rId261" Type="http://schemas.openxmlformats.org/officeDocument/2006/relationships/tags" Target="../tags/tag261.xml"/><Relationship Id="rId14" Type="http://schemas.openxmlformats.org/officeDocument/2006/relationships/tags" Target="../tags/tag14.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17" Type="http://schemas.openxmlformats.org/officeDocument/2006/relationships/tags" Target="../tags/tag317.xml"/><Relationship Id="rId338" Type="http://schemas.openxmlformats.org/officeDocument/2006/relationships/tags" Target="../tags/tag338.xml"/><Relationship Id="rId359" Type="http://schemas.openxmlformats.org/officeDocument/2006/relationships/tags" Target="../tags/tag359.xml"/><Relationship Id="rId8" Type="http://schemas.openxmlformats.org/officeDocument/2006/relationships/tags" Target="../tags/tag8.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219" Type="http://schemas.openxmlformats.org/officeDocument/2006/relationships/tags" Target="../tags/tag219.xml"/><Relationship Id="rId370" Type="http://schemas.openxmlformats.org/officeDocument/2006/relationships/tags" Target="../tags/tag370.xml"/><Relationship Id="rId230" Type="http://schemas.openxmlformats.org/officeDocument/2006/relationships/tags" Target="../tags/tag230.xml"/><Relationship Id="rId251" Type="http://schemas.openxmlformats.org/officeDocument/2006/relationships/tags" Target="../tags/tag251.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272" Type="http://schemas.openxmlformats.org/officeDocument/2006/relationships/tags" Target="../tags/tag272.xml"/><Relationship Id="rId293" Type="http://schemas.openxmlformats.org/officeDocument/2006/relationships/tags" Target="../tags/tag293.xml"/><Relationship Id="rId307" Type="http://schemas.openxmlformats.org/officeDocument/2006/relationships/tags" Target="../tags/tag307.xml"/><Relationship Id="rId328" Type="http://schemas.openxmlformats.org/officeDocument/2006/relationships/tags" Target="../tags/tag328.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381" Type="http://schemas.openxmlformats.org/officeDocument/2006/relationships/tags" Target="../tags/tag381.xml"/><Relationship Id="rId220" Type="http://schemas.openxmlformats.org/officeDocument/2006/relationships/tags" Target="../tags/tag220.xml"/><Relationship Id="rId241" Type="http://schemas.openxmlformats.org/officeDocument/2006/relationships/tags" Target="../tags/tag241.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262" Type="http://schemas.openxmlformats.org/officeDocument/2006/relationships/tags" Target="../tags/tag262.xml"/><Relationship Id="rId283" Type="http://schemas.openxmlformats.org/officeDocument/2006/relationships/tags" Target="../tags/tag283.xml"/><Relationship Id="rId318" Type="http://schemas.openxmlformats.org/officeDocument/2006/relationships/tags" Target="../tags/tag318.xml"/><Relationship Id="rId339" Type="http://schemas.openxmlformats.org/officeDocument/2006/relationships/tags" Target="../tags/tag339.xml"/><Relationship Id="rId78" Type="http://schemas.openxmlformats.org/officeDocument/2006/relationships/tags" Target="../tags/tag78.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64" Type="http://schemas.openxmlformats.org/officeDocument/2006/relationships/tags" Target="../tags/tag164.xml"/><Relationship Id="rId185" Type="http://schemas.openxmlformats.org/officeDocument/2006/relationships/tags" Target="../tags/tag185.xml"/><Relationship Id="rId350" Type="http://schemas.openxmlformats.org/officeDocument/2006/relationships/tags" Target="../tags/tag350.xml"/><Relationship Id="rId371" Type="http://schemas.openxmlformats.org/officeDocument/2006/relationships/tags" Target="../tags/tag371.xml"/><Relationship Id="rId9" Type="http://schemas.openxmlformats.org/officeDocument/2006/relationships/tags" Target="../tags/tag9.xml"/><Relationship Id="rId210" Type="http://schemas.openxmlformats.org/officeDocument/2006/relationships/tags" Target="../tags/tag210.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329" Type="http://schemas.openxmlformats.org/officeDocument/2006/relationships/tags" Target="../tags/tag329.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slideLayout" Target="../slideLayouts/slideLayout7.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Microsoft_Excel_97-2003_Worksheet2.xls"/><Relationship Id="rId3" Type="http://schemas.openxmlformats.org/officeDocument/2006/relationships/notesSlide" Target="../notesSlides/notesSlide2.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 Id="rId9"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www.epo.org/applying/forms-fees/fees.html"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357386" y="1376772"/>
            <a:ext cx="8461375" cy="3276364"/>
          </a:xfrm>
          <a:prstGeom prst="rect">
            <a:avLst/>
          </a:prstGeom>
          <a:effectLst/>
          <a:extLst/>
        </p:spPr>
        <p:txBody>
          <a:bodyPr lIns="45720" rIns="45720">
            <a:normAutofit fontScale="47500" lnSpcReduction="20000"/>
          </a:bodyPr>
          <a:lstStyle>
            <a:lvl1pPr algn="r" eaLnBrk="1" latinLnBrk="0" hangingPunct="1">
              <a:buNone/>
              <a:defRPr kumimoji="0" lang="en-US" sz="4400" cap="all" baseline="0" dirty="0">
                <a:ln w="5000" cmpd="sng">
                  <a:noFill/>
                  <a:prstDash val="solid"/>
                </a:ln>
                <a:gradFill>
                  <a:gsLst>
                    <a:gs pos="0">
                      <a:schemeClr val="accent1">
                        <a:lumMod val="20000"/>
                        <a:lumOff val="80000"/>
                      </a:schemeClr>
                    </a:gs>
                    <a:gs pos="28000">
                      <a:schemeClr val="accent1">
                        <a:lumMod val="75000"/>
                      </a:schemeClr>
                    </a:gs>
                    <a:gs pos="66000">
                      <a:schemeClr val="accent1">
                        <a:lumMod val="75000"/>
                      </a:schemeClr>
                    </a:gs>
                    <a:gs pos="90000">
                      <a:srgbClr val="002060"/>
                    </a:gs>
                    <a:gs pos="100000">
                      <a:srgbClr val="002060"/>
                    </a:gs>
                  </a:gsLst>
                  <a:lin ang="5400000"/>
                </a:gradFill>
                <a:effectLst>
                  <a:outerShdw blurRad="50800" dist="38100" dir="5400000" algn="t" rotWithShape="0">
                    <a:prstClr val="black">
                      <a:alpha val="50000"/>
                    </a:prstClr>
                  </a:outerShdw>
                </a:effectLst>
                <a:latin typeface="Calibri" pitchFamily="34" charset="0"/>
                <a:ea typeface="+mj-ea"/>
                <a:cs typeface="Calibri" pitchFamily="34" charset="0"/>
              </a:defRPr>
            </a:lvl1pPr>
          </a:lstStyle>
          <a:p>
            <a:pPr algn="ctr">
              <a:defRPr/>
            </a:pPr>
            <a:endParaRPr lang="en-GB" sz="1600" dirty="0" smtClean="0">
              <a:gradFill>
                <a:gsLst>
                  <a:gs pos="0">
                    <a:srgbClr val="4F81BD">
                      <a:lumMod val="20000"/>
                      <a:lumOff val="80000"/>
                    </a:srgbClr>
                  </a:gs>
                  <a:gs pos="28000">
                    <a:srgbClr val="4F81BD">
                      <a:lumMod val="75000"/>
                    </a:srgbClr>
                  </a:gs>
                  <a:gs pos="66000">
                    <a:srgbClr val="4F81BD">
                      <a:lumMod val="75000"/>
                    </a:srgbClr>
                  </a:gs>
                  <a:gs pos="90000">
                    <a:srgbClr val="002060"/>
                  </a:gs>
                  <a:gs pos="100000">
                    <a:srgbClr val="002060"/>
                  </a:gs>
                </a:gsLst>
                <a:lin ang="5400000"/>
              </a:gradFill>
              <a:effectLst/>
            </a:endParaRPr>
          </a:p>
          <a:p>
            <a:pPr algn="ctr">
              <a:defRPr/>
            </a:pPr>
            <a:endParaRPr lang="en-GB" sz="1600" dirty="0" smtClean="0">
              <a:gradFill>
                <a:gsLst>
                  <a:gs pos="0">
                    <a:srgbClr val="4F81BD">
                      <a:lumMod val="20000"/>
                      <a:lumOff val="80000"/>
                    </a:srgbClr>
                  </a:gs>
                  <a:gs pos="28000">
                    <a:srgbClr val="4F81BD">
                      <a:lumMod val="75000"/>
                    </a:srgbClr>
                  </a:gs>
                  <a:gs pos="66000">
                    <a:srgbClr val="4F81BD">
                      <a:lumMod val="75000"/>
                    </a:srgbClr>
                  </a:gs>
                  <a:gs pos="90000">
                    <a:srgbClr val="002060"/>
                  </a:gs>
                  <a:gs pos="100000">
                    <a:srgbClr val="002060"/>
                  </a:gs>
                </a:gsLst>
                <a:lin ang="5400000"/>
              </a:gradFill>
              <a:effectLst/>
            </a:endParaRPr>
          </a:p>
          <a:p>
            <a:pPr algn="ctr">
              <a:defRPr/>
            </a:pPr>
            <a:endParaRPr lang="en-GB" sz="1600" dirty="0" smtClean="0">
              <a:gradFill>
                <a:gsLst>
                  <a:gs pos="0">
                    <a:srgbClr val="4F81BD">
                      <a:lumMod val="20000"/>
                      <a:lumOff val="80000"/>
                    </a:srgbClr>
                  </a:gs>
                  <a:gs pos="28000">
                    <a:srgbClr val="4F81BD">
                      <a:lumMod val="75000"/>
                    </a:srgbClr>
                  </a:gs>
                  <a:gs pos="66000">
                    <a:srgbClr val="4F81BD">
                      <a:lumMod val="75000"/>
                    </a:srgbClr>
                  </a:gs>
                  <a:gs pos="90000">
                    <a:srgbClr val="002060"/>
                  </a:gs>
                  <a:gs pos="100000">
                    <a:srgbClr val="002060"/>
                  </a:gs>
                </a:gsLst>
                <a:lin ang="5400000"/>
              </a:gradFill>
              <a:effectLst/>
            </a:endParaRPr>
          </a:p>
          <a:p>
            <a:pPr algn="ctr"/>
            <a:r>
              <a:rPr lang="fr-FR" sz="4800" dirty="0" smtClean="0">
                <a:effectLst/>
              </a:rPr>
              <a:t>innovation </a:t>
            </a:r>
            <a:r>
              <a:rPr lang="fr-FR" sz="4800" dirty="0" err="1" smtClean="0">
                <a:effectLst/>
              </a:rPr>
              <a:t>strategy</a:t>
            </a:r>
            <a:r>
              <a:rPr lang="fr-FR" sz="4800" dirty="0" smtClean="0">
                <a:effectLst/>
              </a:rPr>
              <a:t> in r&amp;D </a:t>
            </a:r>
            <a:r>
              <a:rPr lang="fr-FR" sz="4800" dirty="0" err="1" smtClean="0">
                <a:effectLst/>
              </a:rPr>
              <a:t>projects</a:t>
            </a:r>
            <a:r>
              <a:rPr lang="fr-FR" sz="4800" dirty="0" smtClean="0">
                <a:effectLst/>
              </a:rPr>
              <a:t>: a </a:t>
            </a:r>
            <a:r>
              <a:rPr lang="fr-FR" sz="4800" dirty="0" err="1" smtClean="0">
                <a:effectLst/>
              </a:rPr>
              <a:t>step</a:t>
            </a:r>
            <a:r>
              <a:rPr lang="fr-FR" sz="4800" dirty="0" smtClean="0">
                <a:effectLst/>
              </a:rPr>
              <a:t> by </a:t>
            </a:r>
            <a:r>
              <a:rPr lang="fr-FR" sz="4800" dirty="0" err="1" smtClean="0">
                <a:effectLst/>
              </a:rPr>
              <a:t>step</a:t>
            </a:r>
            <a:r>
              <a:rPr lang="fr-FR" sz="4800" dirty="0" smtClean="0">
                <a:effectLst/>
              </a:rPr>
              <a:t> guide</a:t>
            </a:r>
          </a:p>
          <a:p>
            <a:pPr algn="ctr"/>
            <a:endParaRPr lang="fr-FR" sz="4800" dirty="0" smtClean="0">
              <a:effectLst/>
            </a:endParaRPr>
          </a:p>
          <a:p>
            <a:pPr algn="ctr"/>
            <a:r>
              <a:rPr lang="fr-FR" sz="4800" dirty="0" err="1" smtClean="0">
                <a:effectLst/>
              </a:rPr>
              <a:t>Available</a:t>
            </a:r>
            <a:r>
              <a:rPr lang="fr-FR" sz="4800" dirty="0" smtClean="0">
                <a:effectLst/>
              </a:rPr>
              <a:t> </a:t>
            </a:r>
            <a:r>
              <a:rPr lang="fr-FR" sz="4800" dirty="0" err="1" smtClean="0">
                <a:effectLst/>
              </a:rPr>
              <a:t>at</a:t>
            </a:r>
            <a:r>
              <a:rPr lang="fr-FR" sz="4800" dirty="0" smtClean="0">
                <a:effectLst/>
              </a:rPr>
              <a:t>: </a:t>
            </a:r>
          </a:p>
          <a:p>
            <a:endParaRPr lang="fr-FR" sz="2800" dirty="0" smtClean="0">
              <a:effectLst/>
            </a:endParaRPr>
          </a:p>
          <a:p>
            <a:pPr algn="ctr"/>
            <a:r>
              <a:rPr lang="fr-FR" sz="2800" b="0" cap="none" dirty="0" smtClean="0">
                <a:effectLst/>
                <a:hlinkClick r:id="rId2"/>
              </a:rPr>
              <a:t>http://health2market.eu/results/step-by-step-guide</a:t>
            </a:r>
            <a:r>
              <a:rPr lang="fr-FR" sz="2800" b="0" cap="none" dirty="0" smtClean="0">
                <a:effectLst/>
              </a:rPr>
              <a:t>   </a:t>
            </a:r>
          </a:p>
          <a:p>
            <a:endParaRPr lang="fr-FR" sz="4800" dirty="0" smtClean="0">
              <a:effectLst/>
            </a:endParaRPr>
          </a:p>
          <a:p>
            <a:pPr algn="ctr"/>
            <a:endParaRPr lang="fr-FR" sz="4800" dirty="0" smtClean="0">
              <a:effectLst/>
            </a:endParaRPr>
          </a:p>
          <a:p>
            <a:pPr algn="ctr"/>
            <a:r>
              <a:rPr lang="fr-FR" sz="4800" dirty="0" err="1" smtClean="0">
                <a:effectLst/>
              </a:rPr>
              <a:t>Appendix</a:t>
            </a:r>
            <a:r>
              <a:rPr lang="fr-FR" sz="4800" dirty="0" smtClean="0">
                <a:effectLst/>
              </a:rPr>
              <a:t> 1: </a:t>
            </a:r>
          </a:p>
          <a:p>
            <a:pPr algn="ctr"/>
            <a:r>
              <a:rPr lang="fr-FR" sz="4800" dirty="0" smtClean="0">
                <a:effectLst/>
              </a:rPr>
              <a:t>Indicative template for patent analysis </a:t>
            </a:r>
          </a:p>
          <a:p>
            <a:pPr algn="ctr">
              <a:defRPr/>
            </a:pPr>
            <a:endParaRPr lang="en-GB" sz="1600" dirty="0" smtClean="0">
              <a:gradFill>
                <a:gsLst>
                  <a:gs pos="0">
                    <a:srgbClr val="4F81BD">
                      <a:lumMod val="20000"/>
                      <a:lumOff val="80000"/>
                    </a:srgbClr>
                  </a:gs>
                  <a:gs pos="28000">
                    <a:srgbClr val="4F81BD">
                      <a:lumMod val="75000"/>
                    </a:srgbClr>
                  </a:gs>
                  <a:gs pos="66000">
                    <a:srgbClr val="4F81BD">
                      <a:lumMod val="75000"/>
                    </a:srgbClr>
                  </a:gs>
                  <a:gs pos="90000">
                    <a:srgbClr val="002060"/>
                  </a:gs>
                  <a:gs pos="100000">
                    <a:srgbClr val="002060"/>
                  </a:gs>
                </a:gsLst>
                <a:lin ang="5400000"/>
              </a:gradFill>
              <a:effectLst/>
            </a:endParaRPr>
          </a:p>
          <a:p>
            <a:pPr algn="ctr">
              <a:defRPr/>
            </a:pPr>
            <a:endParaRPr lang="en-GB" sz="1600" dirty="0" smtClean="0">
              <a:gradFill>
                <a:gsLst>
                  <a:gs pos="0">
                    <a:srgbClr val="4F81BD">
                      <a:lumMod val="20000"/>
                      <a:lumOff val="80000"/>
                    </a:srgbClr>
                  </a:gs>
                  <a:gs pos="28000">
                    <a:srgbClr val="4F81BD">
                      <a:lumMod val="75000"/>
                    </a:srgbClr>
                  </a:gs>
                  <a:gs pos="66000">
                    <a:srgbClr val="4F81BD">
                      <a:lumMod val="75000"/>
                    </a:srgbClr>
                  </a:gs>
                  <a:gs pos="90000">
                    <a:srgbClr val="002060"/>
                  </a:gs>
                  <a:gs pos="100000">
                    <a:srgbClr val="002060"/>
                  </a:gs>
                </a:gsLst>
                <a:lin ang="5400000"/>
              </a:gradFill>
              <a:effectLst/>
            </a:endParaRPr>
          </a:p>
          <a:p>
            <a:pPr lvl="4" algn="ctr">
              <a:defRPr/>
            </a:pPr>
            <a:endParaRPr lang="en-GB" sz="1600" dirty="0">
              <a:solidFill>
                <a:srgbClr val="FFFFFF"/>
              </a:solidFill>
            </a:endParaRPr>
          </a:p>
        </p:txBody>
      </p:sp>
      <p:sp>
        <p:nvSpPr>
          <p:cNvPr id="4" name="Rectangle 3"/>
          <p:cNvSpPr/>
          <p:nvPr/>
        </p:nvSpPr>
        <p:spPr>
          <a:xfrm>
            <a:off x="179512" y="4689140"/>
            <a:ext cx="8460432" cy="1754326"/>
          </a:xfrm>
          <a:prstGeom prst="rect">
            <a:avLst/>
          </a:prstGeom>
        </p:spPr>
        <p:txBody>
          <a:bodyPr wrap="square">
            <a:spAutoFit/>
          </a:bodyPr>
          <a:lstStyle/>
          <a:p>
            <a:pPr algn="just"/>
            <a:r>
              <a:rPr lang="en-US" b="0" dirty="0" smtClean="0">
                <a:solidFill>
                  <a:schemeClr val="bg1"/>
                </a:solidFill>
              </a:rPr>
              <a:t>DISCLAIMER: Health-2-Market project has been financed by the European Commission under the grant agreement N° 305532. This document reflects only the view of the author(s) and the European Commission cannot be held responsible for any use which may be made of the information contained herein. This document is provided for informational purpose only and “as is”, with no guarantees or warranties whatsoever, including any warranty of merchantability, non-infringement, fitness for any particular purpose, or any other warranty with respect to any information, result, proposal, specification or sample contained or referred to herein. Any liability, including liability for infringement of any proprietary rights, regarding the use of this document or any information contained herein is disclaimed. No license, express or implied, by </a:t>
            </a:r>
            <a:r>
              <a:rPr lang="en-US" b="0" dirty="0" err="1" smtClean="0">
                <a:solidFill>
                  <a:schemeClr val="bg1"/>
                </a:solidFill>
              </a:rPr>
              <a:t>estoppel</a:t>
            </a:r>
            <a:r>
              <a:rPr lang="en-US" b="0" dirty="0" smtClean="0">
                <a:solidFill>
                  <a:schemeClr val="bg1"/>
                </a:solidFill>
              </a:rPr>
              <a:t> or otherwise, to any intellectual property rights is granted by or in connection with this document. This document is subject to change without notice. Copyright 2015 by Health-2-Market consortium.</a:t>
            </a:r>
            <a:endParaRPr lang="fr-FR" b="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3"/>
          <p:cNvSpPr/>
          <p:nvPr/>
        </p:nvSpPr>
        <p:spPr>
          <a:xfrm>
            <a:off x="251520" y="2566764"/>
            <a:ext cx="8641655" cy="3238500"/>
          </a:xfrm>
          <a:prstGeom prst="rect">
            <a:avLst/>
          </a:prstGeom>
          <a:solidFill>
            <a:schemeClr val="tx2">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de-DE" sz="1400" dirty="0">
              <a:solidFill>
                <a:schemeClr val="bg1"/>
              </a:solidFill>
              <a:latin typeface="Calibri" panose="020F0502020204030204" pitchFamily="34" charset="0"/>
            </a:endParaRPr>
          </a:p>
        </p:txBody>
      </p:sp>
      <p:sp>
        <p:nvSpPr>
          <p:cNvPr id="4" name="Rechteck 3"/>
          <p:cNvSpPr/>
          <p:nvPr/>
        </p:nvSpPr>
        <p:spPr>
          <a:xfrm>
            <a:off x="3023828" y="2781895"/>
            <a:ext cx="5760641" cy="1754326"/>
          </a:xfrm>
          <a:prstGeom prst="rect">
            <a:avLst/>
          </a:prstGeom>
        </p:spPr>
        <p:txBody>
          <a:bodyPr wrap="square">
            <a:spAutoFit/>
          </a:bodyPr>
          <a:lstStyle/>
          <a:p>
            <a:r>
              <a:rPr lang="en-GB" b="0" dirty="0">
                <a:solidFill>
                  <a:schemeClr val="bg1"/>
                </a:solidFill>
                <a:latin typeface="Calibri" panose="020F0502020204030204" pitchFamily="34" charset="0"/>
              </a:rPr>
              <a:t>Whether it is a scientific discovery, new process, product design, invention or apparatus, your innovation may be intellectual property (IP) that has economic value. Intellectual property can include the innovations and other creative expressions of your ideas that you created. Therefore, you can and should pursue legal protection of your inventions by filing a patent. </a:t>
            </a:r>
            <a:endParaRPr lang="en-GB" b="0" dirty="0" smtClean="0">
              <a:solidFill>
                <a:schemeClr val="bg1"/>
              </a:solidFill>
              <a:latin typeface="Calibri" panose="020F0502020204030204" pitchFamily="34" charset="0"/>
            </a:endParaRPr>
          </a:p>
          <a:p>
            <a:endParaRPr lang="en-GB" b="0" dirty="0">
              <a:solidFill>
                <a:schemeClr val="bg1"/>
              </a:solidFill>
              <a:latin typeface="Calibri" panose="020F0502020204030204" pitchFamily="34" charset="0"/>
            </a:endParaRPr>
          </a:p>
          <a:p>
            <a:r>
              <a:rPr lang="en-US" b="0" dirty="0">
                <a:solidFill>
                  <a:schemeClr val="bg1"/>
                </a:solidFill>
                <a:latin typeface="Calibri" panose="020F0502020204030204" pitchFamily="34" charset="0"/>
              </a:rPr>
              <a:t>Patents can be extremely powerful business tools and are necessary for any commercialization </a:t>
            </a:r>
            <a:r>
              <a:rPr lang="en-US" b="0" dirty="0" smtClean="0">
                <a:solidFill>
                  <a:schemeClr val="bg1"/>
                </a:solidFill>
                <a:latin typeface="Calibri" panose="020F0502020204030204" pitchFamily="34" charset="0"/>
              </a:rPr>
              <a:t>endeavor. </a:t>
            </a:r>
            <a:r>
              <a:rPr lang="en-US" b="0" dirty="0">
                <a:solidFill>
                  <a:schemeClr val="bg1"/>
                </a:solidFill>
                <a:latin typeface="Calibri" panose="020F0502020204030204" pitchFamily="34" charset="0"/>
              </a:rPr>
              <a:t>Patents normally have a lifetime of 20 years and during this time the intellectual </a:t>
            </a:r>
            <a:r>
              <a:rPr lang="en-US" b="0" dirty="0" smtClean="0">
                <a:solidFill>
                  <a:schemeClr val="bg1"/>
                </a:solidFill>
                <a:latin typeface="Calibri" panose="020F0502020204030204" pitchFamily="34" charset="0"/>
              </a:rPr>
              <a:t>property </a:t>
            </a:r>
            <a:r>
              <a:rPr lang="en-US" b="0" dirty="0">
                <a:solidFill>
                  <a:schemeClr val="bg1"/>
                </a:solidFill>
                <a:latin typeface="Calibri" panose="020F0502020204030204" pitchFamily="34" charset="0"/>
              </a:rPr>
              <a:t>is the sole property of the owner. </a:t>
            </a:r>
            <a:endParaRPr lang="de-DE" b="0" dirty="0">
              <a:solidFill>
                <a:schemeClr val="bg1"/>
              </a:solidFill>
              <a:latin typeface="Calibri" panose="020F0502020204030204" pitchFamily="34" charset="0"/>
            </a:endParaRPr>
          </a:p>
        </p:txBody>
      </p:sp>
      <p:sp>
        <p:nvSpPr>
          <p:cNvPr id="6" name="Rectangle 102"/>
          <p:cNvSpPr>
            <a:spLocks noChangeArrowheads="1"/>
          </p:cNvSpPr>
          <p:nvPr/>
        </p:nvSpPr>
        <p:spPr bwMode="auto">
          <a:xfrm>
            <a:off x="251520" y="1196057"/>
            <a:ext cx="8653463" cy="900795"/>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hangingPunct="0">
              <a:spcBef>
                <a:spcPct val="20000"/>
              </a:spcBef>
            </a:pPr>
            <a:r>
              <a:rPr lang="en-GB" b="0" dirty="0">
                <a:solidFill>
                  <a:schemeClr val="bg1"/>
                </a:solidFill>
                <a:latin typeface="Calibri" panose="020F0502020204030204" pitchFamily="34" charset="0"/>
              </a:rPr>
              <a:t>A </a:t>
            </a:r>
            <a:r>
              <a:rPr lang="en-GB" b="0" dirty="0" smtClean="0">
                <a:solidFill>
                  <a:schemeClr val="bg1"/>
                </a:solidFill>
                <a:latin typeface="Calibri" panose="020F0502020204030204" pitchFamily="34" charset="0"/>
              </a:rPr>
              <a:t>patent is </a:t>
            </a:r>
            <a:r>
              <a:rPr lang="en-GB" b="0" dirty="0">
                <a:solidFill>
                  <a:schemeClr val="bg1"/>
                </a:solidFill>
                <a:latin typeface="Calibri" panose="020F0502020204030204" pitchFamily="34" charset="0"/>
              </a:rPr>
              <a:t>a set of exclusive rights granted by a sovereign state to an inventor or assignee for a limited period of time in exchange for detailed public disclosure of an invention. Patents confer the right to prevent third parties from making, using or selling the innovation without their owners' consent. If you do not protect your intellectual property, others will be able to use your innovation and potentially profit from </a:t>
            </a:r>
            <a:r>
              <a:rPr lang="en-GB" b="0" dirty="0" smtClean="0">
                <a:solidFill>
                  <a:schemeClr val="bg1"/>
                </a:solidFill>
                <a:latin typeface="Calibri" panose="020F0502020204030204" pitchFamily="34" charset="0"/>
              </a:rPr>
              <a:t>it.</a:t>
            </a:r>
            <a:endParaRPr lang="de-DE" b="0" dirty="0">
              <a:solidFill>
                <a:schemeClr val="bg1"/>
              </a:solidFill>
              <a:latin typeface="Calibri" panose="020F0502020204030204" pitchFamily="34" charset="0"/>
              <a:cs typeface="ＭＳ Ｐゴシック" charset="0"/>
            </a:endParaRPr>
          </a:p>
        </p:txBody>
      </p:sp>
      <p:sp>
        <p:nvSpPr>
          <p:cNvPr id="7" name="Rectangle 30"/>
          <p:cNvSpPr>
            <a:spLocks noChangeArrowheads="1"/>
          </p:cNvSpPr>
          <p:nvPr/>
        </p:nvSpPr>
        <p:spPr bwMode="auto">
          <a:xfrm>
            <a:off x="251520" y="908720"/>
            <a:ext cx="8653463"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pPr>
            <a:r>
              <a:rPr lang="en-GB" cap="all" dirty="0" smtClean="0">
                <a:latin typeface="Calibri" panose="020F0502020204030204" pitchFamily="34" charset="0"/>
              </a:rPr>
              <a:t>Patents</a:t>
            </a:r>
            <a:endParaRPr lang="en-GB" cap="all" dirty="0">
              <a:latin typeface="Calibri" panose="020F0502020204030204" pitchFamily="34" charset="0"/>
            </a:endParaRPr>
          </a:p>
        </p:txBody>
      </p:sp>
      <p:sp>
        <p:nvSpPr>
          <p:cNvPr id="9" name="Rectangle 102"/>
          <p:cNvSpPr>
            <a:spLocks noChangeArrowheads="1"/>
          </p:cNvSpPr>
          <p:nvPr/>
        </p:nvSpPr>
        <p:spPr bwMode="auto">
          <a:xfrm>
            <a:off x="250825" y="2566764"/>
            <a:ext cx="8642350" cy="3238500"/>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GB" sz="1100">
              <a:solidFill>
                <a:schemeClr val="bg1"/>
              </a:solidFill>
              <a:latin typeface="Calibri" panose="020F0502020204030204" pitchFamily="34" charset="0"/>
              <a:cs typeface="ＭＳ Ｐゴシック" charset="0"/>
            </a:endParaRPr>
          </a:p>
        </p:txBody>
      </p:sp>
      <p:sp>
        <p:nvSpPr>
          <p:cNvPr id="10" name="Text Box 6"/>
          <p:cNvSpPr txBox="1">
            <a:spLocks noChangeArrowheads="1"/>
          </p:cNvSpPr>
          <p:nvPr/>
        </p:nvSpPr>
        <p:spPr bwMode="auto">
          <a:xfrm>
            <a:off x="250825" y="2277839"/>
            <a:ext cx="8642350"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defPPr>
              <a:defRPr lang="de-DE"/>
            </a:defPPr>
            <a:lvl1pPr>
              <a:spcBef>
                <a:spcPts val="200"/>
              </a:spcBef>
              <a:spcAft>
                <a:spcPts val="200"/>
              </a:spcAft>
              <a:defRPr cap="all">
                <a:latin typeface="Calibri" pitchFamily="34" charset="0"/>
              </a:defRPr>
            </a:lvl1pPr>
          </a:lstStyle>
          <a:p>
            <a:r>
              <a:rPr lang="en-GB" dirty="0"/>
              <a:t>Why should I patent my innovation?</a:t>
            </a:r>
            <a:endParaRPr lang="de-DE"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540" y="2647863"/>
            <a:ext cx="2304256" cy="3076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itel 1"/>
          <p:cNvSpPr txBox="1">
            <a:spLocks/>
          </p:cNvSpPr>
          <p:nvPr/>
        </p:nvSpPr>
        <p:spPr bwMode="auto">
          <a:xfrm>
            <a:off x="287338" y="296863"/>
            <a:ext cx="7010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fontAlgn="auto">
              <a:spcAft>
                <a:spcPts val="0"/>
              </a:spcAft>
              <a:defRPr/>
            </a:pPr>
            <a:r>
              <a:rPr lang="en-GB" sz="2800" b="0" dirty="0" smtClean="0">
                <a:effectLst>
                  <a:outerShdw blurRad="38100" dist="38100" dir="2700000" algn="tl">
                    <a:srgbClr val="000000">
                      <a:alpha val="43137"/>
                    </a:srgbClr>
                  </a:outerShdw>
                </a:effectLst>
                <a:ea typeface="ＭＳ Ｐゴシック" pitchFamily="34" charset="-128"/>
              </a:rPr>
              <a:t>Why should I patent my innovation?</a:t>
            </a:r>
            <a:endParaRPr lang="en-GB" sz="2800" b="0" dirty="0">
              <a:effectLst>
                <a:outerShdw blurRad="38100" dist="38100" dir="2700000" algn="tl">
                  <a:srgbClr val="000000">
                    <a:alpha val="43137"/>
                  </a:srgbClr>
                </a:outerShdw>
              </a:effectLst>
              <a:ea typeface="ＭＳ Ｐゴシック" pitchFamily="34" charset="-128"/>
            </a:endParaRPr>
          </a:p>
        </p:txBody>
      </p:sp>
    </p:spTree>
    <p:extLst>
      <p:ext uri="{BB962C8B-B14F-4D97-AF65-F5344CB8AC3E}">
        <p14:creationId xmlns:p14="http://schemas.microsoft.com/office/powerpoint/2010/main" val="4229982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3"/>
          <p:cNvSpPr/>
          <p:nvPr/>
        </p:nvSpPr>
        <p:spPr>
          <a:xfrm>
            <a:off x="-9662" y="3313113"/>
            <a:ext cx="9153662" cy="1958975"/>
          </a:xfrm>
          <a:prstGeom prst="rect">
            <a:avLst/>
          </a:prstGeom>
          <a:solidFill>
            <a:schemeClr val="tx2">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de-DE" sz="1400" dirty="0">
              <a:solidFill>
                <a:schemeClr val="bg1"/>
              </a:solidFill>
              <a:latin typeface="Calibri" panose="020F0502020204030204" pitchFamily="34" charset="0"/>
            </a:endParaRPr>
          </a:p>
          <a:p>
            <a:r>
              <a:rPr lang="en-GB" sz="1400" dirty="0">
                <a:solidFill>
                  <a:schemeClr val="bg1"/>
                </a:solidFill>
                <a:latin typeface="Calibri" panose="020F0502020204030204" pitchFamily="34" charset="0"/>
              </a:rPr>
              <a:t>If your initial answer to all three questions is yes, there is a good chance that your invention is patentable. The next step is to evaluate your assumptions by conducting a patent search and comparing your results to the state of the art. </a:t>
            </a:r>
            <a:endParaRPr lang="de-DE" sz="1400" dirty="0">
              <a:solidFill>
                <a:schemeClr val="bg1"/>
              </a:solidFill>
              <a:latin typeface="Calibri" panose="020F0502020204030204" pitchFamily="34" charset="0"/>
            </a:endParaRPr>
          </a:p>
        </p:txBody>
      </p:sp>
      <p:sp>
        <p:nvSpPr>
          <p:cNvPr id="3" name="Titel 1"/>
          <p:cNvSpPr txBox="1">
            <a:spLocks/>
          </p:cNvSpPr>
          <p:nvPr/>
        </p:nvSpPr>
        <p:spPr bwMode="auto">
          <a:xfrm>
            <a:off x="287338" y="296863"/>
            <a:ext cx="7010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fontAlgn="auto">
              <a:spcAft>
                <a:spcPts val="0"/>
              </a:spcAft>
              <a:defRPr/>
            </a:pPr>
            <a:r>
              <a:rPr lang="en-GB" sz="2800" b="0" dirty="0" smtClean="0">
                <a:effectLst>
                  <a:outerShdw blurRad="38100" dist="38100" dir="2700000" algn="tl">
                    <a:srgbClr val="000000">
                      <a:alpha val="43137"/>
                    </a:srgbClr>
                  </a:outerShdw>
                </a:effectLst>
                <a:ea typeface="ＭＳ Ｐゴシック" pitchFamily="34" charset="-128"/>
              </a:rPr>
              <a:t>How can I identify and protect my IP?</a:t>
            </a:r>
            <a:endParaRPr lang="en-GB" sz="2800" b="0" dirty="0">
              <a:effectLst>
                <a:outerShdw blurRad="38100" dist="38100" dir="2700000" algn="tl">
                  <a:srgbClr val="000000">
                    <a:alpha val="43137"/>
                  </a:srgbClr>
                </a:outerShdw>
              </a:effectLst>
              <a:ea typeface="ＭＳ Ｐゴシック" pitchFamily="34" charset="-128"/>
            </a:endParaRPr>
          </a:p>
        </p:txBody>
      </p:sp>
      <p:sp>
        <p:nvSpPr>
          <p:cNvPr id="4" name="Rectangle 33"/>
          <p:cNvSpPr/>
          <p:nvPr/>
        </p:nvSpPr>
        <p:spPr>
          <a:xfrm>
            <a:off x="3023828" y="1182688"/>
            <a:ext cx="6120172" cy="2130425"/>
          </a:xfrm>
          <a:prstGeom prst="rect">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fontAlgn="auto">
              <a:spcBef>
                <a:spcPts val="0"/>
              </a:spcBef>
              <a:spcAft>
                <a:spcPts val="0"/>
              </a:spcAft>
              <a:defRPr/>
            </a:pPr>
            <a:endParaRPr lang="en-US" dirty="0"/>
          </a:p>
        </p:txBody>
      </p:sp>
      <p:grpSp>
        <p:nvGrpSpPr>
          <p:cNvPr id="5" name="Group 9"/>
          <p:cNvGrpSpPr>
            <a:grpSpLocks/>
          </p:cNvGrpSpPr>
          <p:nvPr/>
        </p:nvGrpSpPr>
        <p:grpSpPr bwMode="auto">
          <a:xfrm>
            <a:off x="-7938" y="1182688"/>
            <a:ext cx="3254376" cy="2130425"/>
            <a:chOff x="-7985" y="901147"/>
            <a:chExt cx="3255023" cy="2131459"/>
          </a:xfrm>
          <a:solidFill>
            <a:srgbClr val="6686B9"/>
          </a:solidFill>
        </p:grpSpPr>
        <p:grpSp>
          <p:nvGrpSpPr>
            <p:cNvPr id="6" name="Group 41"/>
            <p:cNvGrpSpPr/>
            <p:nvPr/>
          </p:nvGrpSpPr>
          <p:grpSpPr>
            <a:xfrm>
              <a:off x="-7985" y="901147"/>
              <a:ext cx="3059976" cy="2131459"/>
              <a:chOff x="3189432" y="1419609"/>
              <a:chExt cx="4204043" cy="2131459"/>
            </a:xfrm>
            <a:grpFill/>
          </p:grpSpPr>
          <p:sp>
            <p:nvSpPr>
              <p:cNvPr id="8" name="Rectangle 37"/>
              <p:cNvSpPr/>
              <p:nvPr/>
            </p:nvSpPr>
            <p:spPr>
              <a:xfrm>
                <a:off x="3189432" y="1419609"/>
                <a:ext cx="4204043"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fontAlgn="auto">
                  <a:spcBef>
                    <a:spcPts val="0"/>
                  </a:spcBef>
                  <a:spcAft>
                    <a:spcPts val="0"/>
                  </a:spcAft>
                  <a:defRPr/>
                </a:pPr>
                <a:endParaRPr lang="en-US" dirty="0"/>
              </a:p>
            </p:txBody>
          </p:sp>
          <p:sp>
            <p:nvSpPr>
              <p:cNvPr id="9" name="TextBox 38"/>
              <p:cNvSpPr txBox="1"/>
              <p:nvPr/>
            </p:nvSpPr>
            <p:spPr>
              <a:xfrm>
                <a:off x="3476471" y="1900278"/>
                <a:ext cx="3629964" cy="1170119"/>
              </a:xfrm>
              <a:prstGeom prst="rect">
                <a:avLst/>
              </a:prstGeom>
              <a:grpFill/>
            </p:spPr>
            <p:txBody>
              <a:bodyPr>
                <a:spAutoFit/>
              </a:bodyPr>
              <a:lstStyle/>
              <a:p>
                <a:r>
                  <a:rPr lang="en-GB" sz="1400" dirty="0">
                    <a:latin typeface="Calibri" panose="020F0502020204030204" pitchFamily="34" charset="0"/>
                  </a:rPr>
                  <a:t>To figure out whether your new invention, product or process is unique and qualifies for patent protection, begin by asking yourself these simple questions:</a:t>
                </a:r>
              </a:p>
            </p:txBody>
          </p:sp>
        </p:grpSp>
        <p:sp>
          <p:nvSpPr>
            <p:cNvPr id="7" name="Isosceles Triangle 36"/>
            <p:cNvSpPr/>
            <p:nvPr/>
          </p:nvSpPr>
          <p:spPr>
            <a:xfrm rot="5400000">
              <a:off x="2919088" y="1869226"/>
              <a:ext cx="460598" cy="19530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fontAlgn="auto">
                <a:spcBef>
                  <a:spcPts val="0"/>
                </a:spcBef>
                <a:spcAft>
                  <a:spcPts val="0"/>
                </a:spcAft>
                <a:defRPr/>
              </a:pPr>
              <a:endParaRPr lang="en-US" dirty="0"/>
            </a:p>
          </p:txBody>
        </p:sp>
      </p:grpSp>
      <p:sp>
        <p:nvSpPr>
          <p:cNvPr id="11" name="Right Triangle 28"/>
          <p:cNvSpPr/>
          <p:nvPr/>
        </p:nvSpPr>
        <p:spPr>
          <a:xfrm rot="18900000">
            <a:off x="5975328" y="3054350"/>
            <a:ext cx="517525" cy="517525"/>
          </a:xfrm>
          <a:prstGeom prst="rtTriangl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fontAlgn="auto">
              <a:spcBef>
                <a:spcPts val="0"/>
              </a:spcBef>
              <a:spcAft>
                <a:spcPts val="0"/>
              </a:spcAft>
              <a:defRPr/>
            </a:pPr>
            <a:endParaRPr lang="en-US" dirty="0"/>
          </a:p>
        </p:txBody>
      </p:sp>
      <p:sp>
        <p:nvSpPr>
          <p:cNvPr id="13" name="Rechteck 12"/>
          <p:cNvSpPr/>
          <p:nvPr/>
        </p:nvSpPr>
        <p:spPr>
          <a:xfrm>
            <a:off x="3527884" y="1664804"/>
            <a:ext cx="4572000" cy="1158138"/>
          </a:xfrm>
          <a:prstGeom prst="rect">
            <a:avLst/>
          </a:prstGeom>
        </p:spPr>
        <p:txBody>
          <a:bodyPr>
            <a:spAutoFit/>
          </a:bodyPr>
          <a:lstStyle/>
          <a:p>
            <a:pPr>
              <a:lnSpc>
                <a:spcPct val="150000"/>
              </a:lnSpc>
            </a:pPr>
            <a:r>
              <a:rPr lang="en-GB" sz="1600" dirty="0">
                <a:latin typeface="Calibri" panose="020F0502020204030204" pitchFamily="34" charset="0"/>
              </a:rPr>
              <a:t>✓ Is it novel or unique? </a:t>
            </a:r>
            <a:endParaRPr lang="de-DE" sz="1600" dirty="0">
              <a:latin typeface="Calibri" panose="020F0502020204030204" pitchFamily="34" charset="0"/>
            </a:endParaRPr>
          </a:p>
          <a:p>
            <a:pPr>
              <a:lnSpc>
                <a:spcPct val="150000"/>
              </a:lnSpc>
            </a:pPr>
            <a:r>
              <a:rPr lang="en-GB" sz="1600" dirty="0">
                <a:latin typeface="Calibri" panose="020F0502020204030204" pitchFamily="34" charset="0"/>
              </a:rPr>
              <a:t>✓ Is it non-obvious? </a:t>
            </a:r>
            <a:endParaRPr lang="de-DE" sz="1600" dirty="0">
              <a:latin typeface="Calibri" panose="020F0502020204030204" pitchFamily="34" charset="0"/>
            </a:endParaRPr>
          </a:p>
          <a:p>
            <a:pPr>
              <a:lnSpc>
                <a:spcPct val="150000"/>
              </a:lnSpc>
            </a:pPr>
            <a:r>
              <a:rPr lang="en-GB" sz="1600" dirty="0">
                <a:latin typeface="Calibri" panose="020F0502020204030204" pitchFamily="34" charset="0"/>
              </a:rPr>
              <a:t>✓ Is it industrially applicable? </a:t>
            </a:r>
            <a:endParaRPr lang="de-DE" sz="1600" dirty="0">
              <a:latin typeface="Calibri" panose="020F0502020204030204" pitchFamily="34" charset="0"/>
            </a:endParaRPr>
          </a:p>
        </p:txBody>
      </p:sp>
    </p:spTree>
    <p:extLst>
      <p:ext uri="{BB962C8B-B14F-4D97-AF65-F5344CB8AC3E}">
        <p14:creationId xmlns:p14="http://schemas.microsoft.com/office/powerpoint/2010/main" val="3821554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ichtungspfeil 2"/>
          <p:cNvSpPr>
            <a:spLocks noChangeArrowheads="1"/>
          </p:cNvSpPr>
          <p:nvPr/>
        </p:nvSpPr>
        <p:spPr bwMode="auto">
          <a:xfrm>
            <a:off x="344488" y="2565102"/>
            <a:ext cx="8403976" cy="2771775"/>
          </a:xfrm>
          <a:prstGeom prst="homePlate">
            <a:avLst>
              <a:gd name="adj" fmla="val 28790"/>
            </a:avLst>
          </a:prstGeom>
          <a:solidFill>
            <a:schemeClr val="accent1">
              <a:lumMod val="40000"/>
              <a:lumOff val="60000"/>
            </a:schemeClr>
          </a:solidFill>
          <a:ln w="12700">
            <a:solidFill>
              <a:srgbClr val="6686B9"/>
            </a:solidFill>
            <a:round/>
            <a:headEnd/>
            <a:tailEnd type="triangle" w="med" len="med"/>
          </a:ln>
          <a:effectLst>
            <a:outerShdw blurRad="50800" dist="38100" dir="2700000" algn="tl" rotWithShape="0">
              <a:srgbClr val="000000">
                <a:alpha val="39999"/>
              </a:srgbClr>
            </a:outerShdw>
          </a:effectLst>
        </p:spPr>
        <p:txBody>
          <a:bodyPr anchor="ctr"/>
          <a:lstStyle>
            <a:lvl1pPr eaLnBrk="0" hangingPunct="0">
              <a:spcBef>
                <a:spcPct val="20000"/>
              </a:spcBef>
              <a:buChar char="•"/>
              <a:defRPr sz="1600">
                <a:solidFill>
                  <a:schemeClr val="tx1"/>
                </a:solidFill>
                <a:latin typeface="Arial" charset="0"/>
                <a:ea typeface="ＭＳ Ｐゴシック" pitchFamily="34" charset="-128"/>
              </a:defRPr>
            </a:lvl1pPr>
            <a:lvl2pPr marL="742950" indent="-285750" eaLnBrk="0" hangingPunct="0">
              <a:spcBef>
                <a:spcPct val="20000"/>
              </a:spcBef>
              <a:buChar char="–"/>
              <a:defRPr sz="1600">
                <a:solidFill>
                  <a:schemeClr val="tx1"/>
                </a:solidFill>
                <a:latin typeface="Arial" charset="0"/>
                <a:ea typeface="ＭＳ Ｐゴシック" pitchFamily="34" charset="-128"/>
              </a:defRPr>
            </a:lvl2pPr>
            <a:lvl3pPr marL="1143000" indent="-228600" eaLnBrk="0" hangingPunct="0">
              <a:spcBef>
                <a:spcPct val="20000"/>
              </a:spcBef>
              <a:buChar char="•"/>
              <a:defRPr sz="1600">
                <a:solidFill>
                  <a:schemeClr val="tx1"/>
                </a:solidFill>
                <a:latin typeface="Arial" charset="0"/>
                <a:ea typeface="ＭＳ Ｐゴシック" pitchFamily="34" charset="-128"/>
              </a:defRPr>
            </a:lvl3pPr>
            <a:lvl4pPr marL="1600200" indent="-228600" eaLnBrk="0" hangingPunct="0">
              <a:spcBef>
                <a:spcPct val="20000"/>
              </a:spcBef>
              <a:buChar char="–"/>
              <a:defRPr sz="1600">
                <a:solidFill>
                  <a:schemeClr val="tx1"/>
                </a:solidFill>
                <a:latin typeface="Arial" charset="0"/>
                <a:ea typeface="ＭＳ Ｐゴシック" pitchFamily="34" charset="-128"/>
              </a:defRPr>
            </a:lvl4pPr>
            <a:lvl5pPr marL="2057400" indent="-228600" eaLnBrk="0" hangingPunct="0">
              <a:spcBef>
                <a:spcPct val="20000"/>
              </a:spcBef>
              <a:buChar char="»"/>
              <a:defRPr sz="16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9pPr>
          </a:lstStyle>
          <a:p>
            <a:pPr eaLnBrk="1" hangingPunct="1">
              <a:spcBef>
                <a:spcPct val="0"/>
              </a:spcBef>
              <a:buFontTx/>
              <a:buNone/>
              <a:defRPr/>
            </a:pPr>
            <a:endParaRPr lang="en-US" altLang="en-US" sz="1200" smtClean="0">
              <a:solidFill>
                <a:schemeClr val="bg1"/>
              </a:solidFill>
              <a:latin typeface="Calibri" panose="020F0502020204030204" pitchFamily="34" charset="0"/>
            </a:endParaRPr>
          </a:p>
        </p:txBody>
      </p:sp>
      <p:sp>
        <p:nvSpPr>
          <p:cNvPr id="4099" name="Rectangle 102"/>
          <p:cNvSpPr>
            <a:spLocks noChangeArrowheads="1"/>
          </p:cNvSpPr>
          <p:nvPr/>
        </p:nvSpPr>
        <p:spPr bwMode="auto">
          <a:xfrm>
            <a:off x="250825" y="2277765"/>
            <a:ext cx="8642350" cy="3238500"/>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GB" sz="1100">
              <a:latin typeface="Calibri" panose="020F0502020204030204" pitchFamily="34" charset="0"/>
              <a:cs typeface="ＭＳ Ｐゴシック" charset="0"/>
            </a:endParaRPr>
          </a:p>
        </p:txBody>
      </p:sp>
      <p:sp>
        <p:nvSpPr>
          <p:cNvPr id="4100" name="Text Box 6"/>
          <p:cNvSpPr txBox="1">
            <a:spLocks noChangeArrowheads="1"/>
          </p:cNvSpPr>
          <p:nvPr/>
        </p:nvSpPr>
        <p:spPr bwMode="auto">
          <a:xfrm>
            <a:off x="250825" y="1988840"/>
            <a:ext cx="8642350"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defPPr>
              <a:defRPr lang="de-DE"/>
            </a:defPPr>
            <a:lvl1pPr>
              <a:spcBef>
                <a:spcPts val="200"/>
              </a:spcBef>
              <a:spcAft>
                <a:spcPts val="200"/>
              </a:spcAft>
              <a:defRPr cap="all">
                <a:latin typeface="Calibri" pitchFamily="34" charset="0"/>
              </a:defRPr>
            </a:lvl1pPr>
          </a:lstStyle>
          <a:p>
            <a:r>
              <a:rPr lang="en-GB" dirty="0" smtClean="0"/>
              <a:t>APPROACH</a:t>
            </a:r>
            <a:endParaRPr lang="en-GB" dirty="0"/>
          </a:p>
        </p:txBody>
      </p:sp>
      <p:sp>
        <p:nvSpPr>
          <p:cNvPr id="5" name="Rechteck 38"/>
          <p:cNvSpPr>
            <a:spLocks noChangeArrowheads="1"/>
          </p:cNvSpPr>
          <p:nvPr/>
        </p:nvSpPr>
        <p:spPr bwMode="auto">
          <a:xfrm>
            <a:off x="539552" y="3807718"/>
            <a:ext cx="2340260" cy="922337"/>
          </a:xfrm>
          <a:prstGeom prst="rect">
            <a:avLst/>
          </a:prstGeom>
          <a:solidFill>
            <a:schemeClr val="accent3">
              <a:lumMod val="40000"/>
              <a:lumOff val="60000"/>
            </a:schemeClr>
          </a:solidFill>
          <a:ln w="9525" algn="ctr">
            <a:solidFill>
              <a:schemeClr val="bg1">
                <a:lumMod val="50000"/>
              </a:schemeClr>
            </a:solidFill>
            <a:round/>
            <a:headEnd/>
            <a:tailEnd type="triangle" w="med" len="med"/>
          </a:ln>
        </p:spPr>
        <p:txBody>
          <a:bodyPr anchor="ctr"/>
          <a:lstStyle/>
          <a:p>
            <a:pPr marL="171450" indent="-171450">
              <a:buFont typeface="Arial" panose="020B0604020202020204" pitchFamily="34" charset="0"/>
              <a:buChar char="•"/>
              <a:defRPr/>
            </a:pPr>
            <a:r>
              <a:rPr lang="en-US" dirty="0" smtClean="0">
                <a:solidFill>
                  <a:srgbClr val="000000"/>
                </a:solidFill>
                <a:latin typeface="Calibri" panose="020F0502020204030204" pitchFamily="34" charset="0"/>
                <a:ea typeface="+mn-ea"/>
              </a:rPr>
              <a:t>Type of the invention</a:t>
            </a:r>
          </a:p>
          <a:p>
            <a:pPr marL="171450" indent="-171450">
              <a:buFont typeface="Arial" panose="020B0604020202020204" pitchFamily="34" charset="0"/>
              <a:buChar char="•"/>
              <a:defRPr/>
            </a:pPr>
            <a:r>
              <a:rPr lang="en-US" dirty="0" smtClean="0">
                <a:solidFill>
                  <a:srgbClr val="000000"/>
                </a:solidFill>
                <a:latin typeface="Calibri" panose="020F0502020204030204" pitchFamily="34" charset="0"/>
                <a:ea typeface="+mn-ea"/>
              </a:rPr>
              <a:t>Novelty of the invention</a:t>
            </a:r>
          </a:p>
          <a:p>
            <a:pPr marL="171450" indent="-171450">
              <a:buFont typeface="Arial" panose="020B0604020202020204" pitchFamily="34" charset="0"/>
              <a:buChar char="•"/>
              <a:defRPr/>
            </a:pPr>
            <a:r>
              <a:rPr lang="en-US" dirty="0" smtClean="0">
                <a:solidFill>
                  <a:srgbClr val="000000"/>
                </a:solidFill>
                <a:latin typeface="Calibri" panose="020F0502020204030204" pitchFamily="34" charset="0"/>
                <a:ea typeface="+mn-ea"/>
              </a:rPr>
              <a:t>Inventive steps</a:t>
            </a:r>
          </a:p>
          <a:p>
            <a:pPr marL="171450" indent="-171450">
              <a:buFont typeface="Arial" panose="020B0604020202020204" pitchFamily="34" charset="0"/>
              <a:buChar char="•"/>
              <a:defRPr/>
            </a:pPr>
            <a:r>
              <a:rPr lang="en-US" dirty="0" smtClean="0">
                <a:solidFill>
                  <a:srgbClr val="000000"/>
                </a:solidFill>
                <a:latin typeface="Calibri" panose="020F0502020204030204" pitchFamily="34" charset="0"/>
                <a:ea typeface="+mn-ea"/>
              </a:rPr>
              <a:t>Patent holders</a:t>
            </a:r>
            <a:endParaRPr lang="en-US" dirty="0">
              <a:solidFill>
                <a:srgbClr val="000000"/>
              </a:solidFill>
              <a:latin typeface="Calibri" panose="020F0502020204030204" pitchFamily="34" charset="0"/>
              <a:ea typeface="+mn-ea"/>
            </a:endParaRPr>
          </a:p>
        </p:txBody>
      </p:sp>
      <p:sp>
        <p:nvSpPr>
          <p:cNvPr id="6" name="Rechteck 39"/>
          <p:cNvSpPr>
            <a:spLocks noChangeArrowheads="1"/>
          </p:cNvSpPr>
          <p:nvPr/>
        </p:nvSpPr>
        <p:spPr bwMode="auto">
          <a:xfrm>
            <a:off x="3061419" y="3807718"/>
            <a:ext cx="2340260" cy="922337"/>
          </a:xfrm>
          <a:prstGeom prst="rect">
            <a:avLst/>
          </a:prstGeom>
          <a:solidFill>
            <a:schemeClr val="accent3">
              <a:lumMod val="60000"/>
              <a:lumOff val="40000"/>
            </a:schemeClr>
          </a:solidFill>
          <a:ln w="9525" algn="ctr">
            <a:solidFill>
              <a:schemeClr val="bg1">
                <a:lumMod val="50000"/>
              </a:schemeClr>
            </a:solidFill>
            <a:round/>
            <a:headEnd/>
            <a:tailEnd type="triangle" w="med" len="med"/>
          </a:ln>
        </p:spPr>
        <p:txBody>
          <a:bodyPr anchor="ctr"/>
          <a:lstStyle/>
          <a:p>
            <a:pPr marL="171450" indent="-171450">
              <a:buFont typeface="Arial" panose="020B0604020202020204" pitchFamily="34" charset="0"/>
              <a:buChar char="•"/>
              <a:defRPr/>
            </a:pPr>
            <a:r>
              <a:rPr lang="en-US" dirty="0" smtClean="0">
                <a:solidFill>
                  <a:srgbClr val="000000"/>
                </a:solidFill>
                <a:latin typeface="Calibri" panose="020F0502020204030204" pitchFamily="34" charset="0"/>
                <a:ea typeface="+mn-ea"/>
              </a:rPr>
              <a:t>Priority application: SP, EP or USA, etc.</a:t>
            </a:r>
          </a:p>
          <a:p>
            <a:pPr marL="171450" indent="-171450">
              <a:buFont typeface="Arial" panose="020B0604020202020204" pitchFamily="34" charset="0"/>
              <a:buChar char="•"/>
              <a:defRPr/>
            </a:pPr>
            <a:r>
              <a:rPr lang="en-US" dirty="0" smtClean="0">
                <a:solidFill>
                  <a:srgbClr val="000000"/>
                </a:solidFill>
                <a:latin typeface="Calibri" panose="020F0502020204030204" pitchFamily="34" charset="0"/>
                <a:ea typeface="+mn-ea"/>
              </a:rPr>
              <a:t>Countries to protect</a:t>
            </a:r>
            <a:endParaRPr lang="en-US" dirty="0">
              <a:solidFill>
                <a:srgbClr val="000000"/>
              </a:solidFill>
              <a:latin typeface="Calibri" panose="020F0502020204030204" pitchFamily="34" charset="0"/>
              <a:ea typeface="+mn-ea"/>
            </a:endParaRPr>
          </a:p>
        </p:txBody>
      </p:sp>
      <p:sp>
        <p:nvSpPr>
          <p:cNvPr id="7" name="Rechteck 40"/>
          <p:cNvSpPr>
            <a:spLocks noChangeArrowheads="1"/>
          </p:cNvSpPr>
          <p:nvPr/>
        </p:nvSpPr>
        <p:spPr bwMode="auto">
          <a:xfrm>
            <a:off x="5580112" y="3807718"/>
            <a:ext cx="2340260" cy="922337"/>
          </a:xfrm>
          <a:prstGeom prst="rect">
            <a:avLst/>
          </a:prstGeom>
          <a:solidFill>
            <a:schemeClr val="accent3">
              <a:lumMod val="75000"/>
            </a:schemeClr>
          </a:solidFill>
          <a:ln w="9525" algn="ctr">
            <a:solidFill>
              <a:schemeClr val="bg1">
                <a:lumMod val="50000"/>
              </a:schemeClr>
            </a:solidFill>
            <a:round/>
            <a:headEnd/>
            <a:tailEnd type="triangle" w="med" len="med"/>
          </a:ln>
        </p:spPr>
        <p:txBody>
          <a:bodyPr anchor="ctr"/>
          <a:lstStyle/>
          <a:p>
            <a:pPr marL="171450" indent="-171450">
              <a:buFont typeface="Arial" panose="020B0604020202020204" pitchFamily="34" charset="0"/>
              <a:buChar char="•"/>
              <a:defRPr/>
            </a:pPr>
            <a:r>
              <a:rPr lang="en-US" dirty="0" smtClean="0">
                <a:solidFill>
                  <a:srgbClr val="000000"/>
                </a:solidFill>
                <a:latin typeface="Calibri" panose="020F0502020204030204" pitchFamily="34" charset="0"/>
                <a:ea typeface="+mn-ea"/>
              </a:rPr>
              <a:t>Summary IP strategy</a:t>
            </a:r>
            <a:endParaRPr lang="en-US" dirty="0">
              <a:solidFill>
                <a:srgbClr val="000000"/>
              </a:solidFill>
              <a:latin typeface="Calibri" panose="020F0502020204030204" pitchFamily="34" charset="0"/>
              <a:ea typeface="+mn-ea"/>
            </a:endParaRPr>
          </a:p>
        </p:txBody>
      </p:sp>
      <p:sp>
        <p:nvSpPr>
          <p:cNvPr id="8" name="AutoShape 11"/>
          <p:cNvSpPr>
            <a:spLocks noChangeArrowheads="1"/>
          </p:cNvSpPr>
          <p:nvPr/>
        </p:nvSpPr>
        <p:spPr bwMode="auto">
          <a:xfrm>
            <a:off x="3059832" y="3140968"/>
            <a:ext cx="2340260" cy="558800"/>
          </a:xfrm>
          <a:prstGeom prst="rect">
            <a:avLst/>
          </a:prstGeom>
          <a:solidFill>
            <a:schemeClr val="accent3">
              <a:lumMod val="60000"/>
              <a:lumOff val="40000"/>
            </a:schemeClr>
          </a:solidFill>
          <a:ln w="9525">
            <a:solidFill>
              <a:schemeClr val="bg1">
                <a:lumMod val="50000"/>
              </a:schemeClr>
            </a:solidFill>
            <a:miter lim="800000"/>
            <a:headEnd/>
            <a:tailEnd/>
          </a:ln>
        </p:spPr>
        <p:txBody>
          <a:bodyPr wrap="none" anchor="ctr"/>
          <a:lstStyle/>
          <a:p>
            <a:pPr algn="ctr">
              <a:defRPr/>
            </a:pPr>
            <a:endParaRPr lang="en-US" sz="1400" dirty="0" smtClean="0">
              <a:solidFill>
                <a:srgbClr val="000000"/>
              </a:solidFill>
              <a:latin typeface="Calibri" panose="020F0502020204030204" pitchFamily="34" charset="0"/>
              <a:ea typeface="ＭＳ Ｐゴシック" charset="-128"/>
            </a:endParaRPr>
          </a:p>
          <a:p>
            <a:pPr algn="ctr">
              <a:defRPr/>
            </a:pPr>
            <a:r>
              <a:rPr lang="en-US" sz="1400" dirty="0" smtClean="0">
                <a:solidFill>
                  <a:srgbClr val="000000"/>
                </a:solidFill>
                <a:latin typeface="Calibri" panose="020F0502020204030204" pitchFamily="34" charset="0"/>
                <a:ea typeface="ＭＳ Ｐゴシック" charset="-128"/>
              </a:rPr>
              <a:t>2. </a:t>
            </a:r>
          </a:p>
          <a:p>
            <a:pPr algn="ctr">
              <a:defRPr/>
            </a:pPr>
            <a:r>
              <a:rPr lang="en-US" sz="1400" dirty="0" smtClean="0">
                <a:solidFill>
                  <a:srgbClr val="000000"/>
                </a:solidFill>
                <a:latin typeface="Calibri" panose="020F0502020204030204" pitchFamily="34" charset="0"/>
                <a:ea typeface="ＭＳ Ｐゴシック" charset="-128"/>
              </a:rPr>
              <a:t>Application strategy</a:t>
            </a:r>
            <a:endParaRPr lang="en-US" altLang="de-DE" sz="1400" dirty="0" smtClean="0">
              <a:solidFill>
                <a:srgbClr val="000000"/>
              </a:solidFill>
              <a:latin typeface="Calibri" panose="020F0502020204030204" pitchFamily="34" charset="0"/>
              <a:ea typeface="+mn-ea"/>
            </a:endParaRPr>
          </a:p>
          <a:p>
            <a:pPr algn="ctr">
              <a:defRPr/>
            </a:pPr>
            <a:endParaRPr lang="en-US" sz="1400" dirty="0">
              <a:solidFill>
                <a:srgbClr val="000000"/>
              </a:solidFill>
              <a:latin typeface="Calibri" panose="020F0502020204030204" pitchFamily="34" charset="0"/>
              <a:ea typeface="ＭＳ Ｐゴシック" charset="-128"/>
            </a:endParaRPr>
          </a:p>
        </p:txBody>
      </p:sp>
      <p:sp>
        <p:nvSpPr>
          <p:cNvPr id="9" name="AutoShape 90"/>
          <p:cNvSpPr>
            <a:spLocks noChangeArrowheads="1"/>
          </p:cNvSpPr>
          <p:nvPr/>
        </p:nvSpPr>
        <p:spPr bwMode="auto">
          <a:xfrm>
            <a:off x="539552" y="3140968"/>
            <a:ext cx="2340260" cy="558800"/>
          </a:xfrm>
          <a:prstGeom prst="rect">
            <a:avLst/>
          </a:prstGeom>
          <a:solidFill>
            <a:schemeClr val="accent3">
              <a:lumMod val="40000"/>
              <a:lumOff val="60000"/>
            </a:schemeClr>
          </a:solidFill>
          <a:ln w="9525">
            <a:solidFill>
              <a:schemeClr val="bg1">
                <a:lumMod val="50000"/>
              </a:schemeClr>
            </a:solidFill>
            <a:miter lim="800000"/>
            <a:headEnd/>
            <a:tailEnd/>
          </a:ln>
        </p:spPr>
        <p:txBody>
          <a:bodyPr anchor="ctr"/>
          <a:lstStyle/>
          <a:p>
            <a:pPr algn="ctr">
              <a:defRPr/>
            </a:pPr>
            <a:r>
              <a:rPr lang="en-US" sz="1400" dirty="0" smtClean="0">
                <a:solidFill>
                  <a:srgbClr val="000000"/>
                </a:solidFill>
                <a:latin typeface="Calibri" panose="020F0502020204030204" pitchFamily="34" charset="0"/>
                <a:ea typeface="ＭＳ Ｐゴシック" charset="-128"/>
              </a:rPr>
              <a:t>1. </a:t>
            </a:r>
          </a:p>
          <a:p>
            <a:pPr algn="ctr">
              <a:defRPr/>
            </a:pPr>
            <a:r>
              <a:rPr lang="en-US" sz="1400" dirty="0" smtClean="0">
                <a:solidFill>
                  <a:srgbClr val="000000"/>
                </a:solidFill>
                <a:latin typeface="Calibri" panose="020F0502020204030204" pitchFamily="34" charset="0"/>
                <a:ea typeface="ＭＳ Ｐゴシック" charset="-128"/>
              </a:rPr>
              <a:t>Evaluation of the invention</a:t>
            </a:r>
            <a:endParaRPr lang="en-US" sz="1400" dirty="0">
              <a:solidFill>
                <a:srgbClr val="000000"/>
              </a:solidFill>
              <a:latin typeface="Calibri" panose="020F0502020204030204" pitchFamily="34" charset="0"/>
              <a:ea typeface="ＭＳ Ｐゴシック" charset="-128"/>
            </a:endParaRPr>
          </a:p>
        </p:txBody>
      </p:sp>
      <p:sp>
        <p:nvSpPr>
          <p:cNvPr id="10" name="AutoShape 12"/>
          <p:cNvSpPr>
            <a:spLocks noChangeArrowheads="1"/>
          </p:cNvSpPr>
          <p:nvPr/>
        </p:nvSpPr>
        <p:spPr bwMode="auto">
          <a:xfrm>
            <a:off x="5580112" y="3140968"/>
            <a:ext cx="2340260" cy="554037"/>
          </a:xfrm>
          <a:prstGeom prst="rect">
            <a:avLst/>
          </a:prstGeom>
          <a:solidFill>
            <a:schemeClr val="accent3">
              <a:lumMod val="75000"/>
            </a:schemeClr>
          </a:solidFill>
          <a:ln w="9525">
            <a:solidFill>
              <a:schemeClr val="bg1">
                <a:lumMod val="50000"/>
              </a:schemeClr>
            </a:solidFill>
            <a:miter lim="800000"/>
            <a:headEnd/>
            <a:tailEnd/>
          </a:ln>
        </p:spPr>
        <p:txBody>
          <a:bodyPr anchor="ctr"/>
          <a:lstStyle/>
          <a:p>
            <a:pPr algn="ctr">
              <a:defRPr/>
            </a:pPr>
            <a:r>
              <a:rPr lang="en-US" sz="1400" dirty="0" smtClean="0">
                <a:solidFill>
                  <a:srgbClr val="000000"/>
                </a:solidFill>
                <a:latin typeface="Calibri" panose="020F0502020204030204" pitchFamily="34" charset="0"/>
                <a:ea typeface="ＭＳ Ｐゴシック" charset="-128"/>
              </a:rPr>
              <a:t>3. </a:t>
            </a:r>
          </a:p>
          <a:p>
            <a:pPr algn="ctr">
              <a:defRPr/>
            </a:pPr>
            <a:r>
              <a:rPr lang="en-US" sz="1400" dirty="0" smtClean="0">
                <a:solidFill>
                  <a:srgbClr val="000000"/>
                </a:solidFill>
                <a:latin typeface="Calibri" panose="020F0502020204030204" pitchFamily="34" charset="0"/>
                <a:ea typeface="ＭＳ Ｐゴシック" charset="-128"/>
              </a:rPr>
              <a:t>IP concept</a:t>
            </a:r>
            <a:endParaRPr lang="en-US" sz="1400" dirty="0">
              <a:solidFill>
                <a:srgbClr val="000000"/>
              </a:solidFill>
              <a:latin typeface="Calibri" panose="020F0502020204030204" pitchFamily="34" charset="0"/>
              <a:ea typeface="ＭＳ Ｐゴシック" charset="-128"/>
            </a:endParaRPr>
          </a:p>
        </p:txBody>
      </p:sp>
      <p:sp>
        <p:nvSpPr>
          <p:cNvPr id="4109" name="Rectangle 102"/>
          <p:cNvSpPr>
            <a:spLocks noChangeArrowheads="1"/>
          </p:cNvSpPr>
          <p:nvPr/>
        </p:nvSpPr>
        <p:spPr bwMode="auto">
          <a:xfrm>
            <a:off x="250825" y="1339850"/>
            <a:ext cx="8653463" cy="504825"/>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hangingPunct="0">
              <a:spcBef>
                <a:spcPct val="20000"/>
              </a:spcBef>
            </a:pPr>
            <a:r>
              <a:rPr lang="en-US" dirty="0">
                <a:solidFill>
                  <a:schemeClr val="bg1"/>
                </a:solidFill>
                <a:latin typeface="Calibri" panose="020F0502020204030204" pitchFamily="34" charset="0"/>
              </a:rPr>
              <a:t>Examination of the patentability of </a:t>
            </a:r>
            <a:r>
              <a:rPr lang="en-US" dirty="0" smtClean="0">
                <a:solidFill>
                  <a:schemeClr val="bg1"/>
                </a:solidFill>
                <a:latin typeface="Calibri" panose="020F0502020204030204" pitchFamily="34" charset="0"/>
              </a:rPr>
              <a:t>____________________________________________</a:t>
            </a:r>
            <a:endParaRPr lang="de-DE" dirty="0">
              <a:solidFill>
                <a:schemeClr val="bg1"/>
              </a:solidFill>
              <a:latin typeface="Calibri" panose="020F0502020204030204" pitchFamily="34" charset="0"/>
              <a:cs typeface="ＭＳ Ｐゴシック" charset="0"/>
            </a:endParaRPr>
          </a:p>
        </p:txBody>
      </p:sp>
      <p:sp>
        <p:nvSpPr>
          <p:cNvPr id="4110" name="Rectangle 30"/>
          <p:cNvSpPr>
            <a:spLocks noChangeArrowheads="1"/>
          </p:cNvSpPr>
          <p:nvPr/>
        </p:nvSpPr>
        <p:spPr bwMode="auto">
          <a:xfrm>
            <a:off x="250825" y="1052513"/>
            <a:ext cx="8653463"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pPr>
            <a:r>
              <a:rPr lang="en-GB" cap="all">
                <a:latin typeface="Calibri" panose="020F0502020204030204" pitchFamily="34" charset="0"/>
              </a:rPr>
              <a:t>AIM</a:t>
            </a:r>
          </a:p>
        </p:txBody>
      </p:sp>
      <p:sp>
        <p:nvSpPr>
          <p:cNvPr id="20" name="Titel 1"/>
          <p:cNvSpPr txBox="1">
            <a:spLocks/>
          </p:cNvSpPr>
          <p:nvPr/>
        </p:nvSpPr>
        <p:spPr bwMode="auto">
          <a:xfrm>
            <a:off x="287338" y="296863"/>
            <a:ext cx="7010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fontAlgn="auto">
              <a:spcAft>
                <a:spcPts val="0"/>
              </a:spcAft>
              <a:defRPr/>
            </a:pPr>
            <a:r>
              <a:rPr lang="en-GB" sz="2800" b="0" dirty="0" smtClean="0">
                <a:effectLst>
                  <a:outerShdw blurRad="38100" dist="38100" dir="2700000" algn="tl">
                    <a:srgbClr val="000000">
                      <a:alpha val="43137"/>
                    </a:srgbClr>
                  </a:outerShdw>
                </a:effectLst>
                <a:ea typeface="ＭＳ Ｐゴシック" pitchFamily="34" charset="-128"/>
              </a:rPr>
              <a:t>Approach for the patent analysis</a:t>
            </a:r>
            <a:endParaRPr lang="en-GB" sz="2800" b="0" dirty="0">
              <a:effectLst>
                <a:outerShdw blurRad="38100" dist="38100" dir="2700000" algn="tl">
                  <a:srgbClr val="000000">
                    <a:alpha val="43137"/>
                  </a:srgbClr>
                </a:outerShdw>
              </a:effectLst>
              <a:ea typeface="ＭＳ Ｐゴシック" pitchFamily="34" charset="-128"/>
            </a:endParaRPr>
          </a:p>
        </p:txBody>
      </p:sp>
    </p:spTree>
    <p:extLst>
      <p:ext uri="{BB962C8B-B14F-4D97-AF65-F5344CB8AC3E}">
        <p14:creationId xmlns:p14="http://schemas.microsoft.com/office/powerpoint/2010/main" val="1585069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uppieren 22"/>
          <p:cNvGrpSpPr/>
          <p:nvPr/>
        </p:nvGrpSpPr>
        <p:grpSpPr>
          <a:xfrm>
            <a:off x="359532" y="2506265"/>
            <a:ext cx="8191909" cy="2074863"/>
            <a:chOff x="359532" y="1900006"/>
            <a:chExt cx="8191909" cy="2074863"/>
          </a:xfrm>
        </p:grpSpPr>
        <p:sp>
          <p:nvSpPr>
            <p:cNvPr id="25" name="Text Placeholder 3"/>
            <p:cNvSpPr txBox="1">
              <a:spLocks/>
            </p:cNvSpPr>
            <p:nvPr/>
          </p:nvSpPr>
          <p:spPr>
            <a:xfrm>
              <a:off x="2023374" y="1913353"/>
              <a:ext cx="2049204" cy="184666"/>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1" i="0" u="none" strike="noStrike" kern="1200" cap="none" spc="0" normalizeH="0" baseline="0" noProof="0" dirty="0" smtClean="0">
                  <a:ln>
                    <a:noFill/>
                  </a:ln>
                  <a:solidFill>
                    <a:schemeClr val="accent1">
                      <a:lumMod val="75000"/>
                    </a:schemeClr>
                  </a:solidFill>
                  <a:effectLst/>
                  <a:uLnTx/>
                  <a:uFillTx/>
                  <a:latin typeface="+mn-lt"/>
                  <a:ea typeface="+mn-ea"/>
                  <a:cs typeface="+mn-cs"/>
                </a:rPr>
                <a:t>Second</a:t>
              </a:r>
              <a:r>
                <a:rPr kumimoji="0" lang="en-US" sz="1200" b="1" i="0" u="none" strike="noStrike" kern="1200" cap="none" spc="0" normalizeH="0" noProof="0" dirty="0" smtClean="0">
                  <a:ln>
                    <a:noFill/>
                  </a:ln>
                  <a:solidFill>
                    <a:schemeClr val="accent1">
                      <a:lumMod val="75000"/>
                    </a:schemeClr>
                  </a:solidFill>
                  <a:effectLst/>
                  <a:uLnTx/>
                  <a:uFillTx/>
                  <a:latin typeface="+mn-lt"/>
                  <a:ea typeface="+mn-ea"/>
                  <a:cs typeface="+mn-cs"/>
                </a:rPr>
                <a:t> Step</a:t>
              </a:r>
              <a:endParaRPr kumimoji="0" lang="en-US" sz="1200" b="1" i="0" u="none" strike="noStrike" kern="1200" cap="none" spc="0" normalizeH="0" baseline="0" noProof="0" dirty="0" smtClean="0">
                <a:ln>
                  <a:noFill/>
                </a:ln>
                <a:solidFill>
                  <a:schemeClr val="accent1">
                    <a:lumMod val="75000"/>
                  </a:schemeClr>
                </a:solidFill>
                <a:effectLst/>
                <a:uLnTx/>
                <a:uFillTx/>
                <a:latin typeface="+mn-lt"/>
                <a:ea typeface="+mn-ea"/>
                <a:cs typeface="+mn-cs"/>
              </a:endParaRPr>
            </a:p>
          </p:txBody>
        </p:sp>
        <p:sp>
          <p:nvSpPr>
            <p:cNvPr id="26" name="Text Placeholder 3"/>
            <p:cNvSpPr txBox="1">
              <a:spLocks/>
            </p:cNvSpPr>
            <p:nvPr/>
          </p:nvSpPr>
          <p:spPr>
            <a:xfrm>
              <a:off x="2439966" y="2469666"/>
              <a:ext cx="1140204" cy="923330"/>
            </a:xfrm>
            <a:prstGeom prst="rect">
              <a:avLst/>
            </a:prstGeom>
          </p:spPr>
          <p:txBody>
            <a:bodyPr wrap="square" lIns="0" tIns="0" rIns="0" bIns="0" anchor="t" anchorCtr="0">
              <a:spAutoFit/>
            </a:bodyPr>
            <a:lstStyle>
              <a:defPPr>
                <a:defRPr lang="de-DE"/>
              </a:defPPr>
              <a:lvl1pPr marL="0" lvl="0" indent="0" algn="ctr" defTabSz="914400">
                <a:spcBef>
                  <a:spcPct val="20000"/>
                </a:spcBef>
                <a:buNone/>
                <a:defRPr sz="1100" baseline="0">
                  <a:solidFill>
                    <a:schemeClr val="bg1"/>
                  </a:solidFill>
                  <a:latin typeface="Calibri" panose="020F0502020204030204" pitchFamily="34" charset="0"/>
                </a:defRPr>
              </a:lvl1pPr>
              <a:lvl2pPr indent="0">
                <a:buNone/>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sz="1200" b="0" dirty="0"/>
                <a:t>Compare search results with described invention or innovation </a:t>
              </a:r>
            </a:p>
          </p:txBody>
        </p:sp>
        <p:sp>
          <p:nvSpPr>
            <p:cNvPr id="27" name="Text Placeholder 3"/>
            <p:cNvSpPr txBox="1">
              <a:spLocks/>
            </p:cNvSpPr>
            <p:nvPr/>
          </p:nvSpPr>
          <p:spPr>
            <a:xfrm>
              <a:off x="4072578" y="1900006"/>
              <a:ext cx="2055310" cy="189409"/>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1" i="0" u="none" strike="noStrike" kern="1200" cap="none" spc="0" normalizeH="0" baseline="0" noProof="0" dirty="0" smtClean="0">
                  <a:ln>
                    <a:noFill/>
                  </a:ln>
                  <a:solidFill>
                    <a:schemeClr val="accent1">
                      <a:lumMod val="60000"/>
                      <a:lumOff val="40000"/>
                    </a:schemeClr>
                  </a:solidFill>
                  <a:effectLst/>
                  <a:uLnTx/>
                  <a:uFillTx/>
                  <a:latin typeface="+mn-lt"/>
                  <a:ea typeface="+mn-ea"/>
                  <a:cs typeface="+mn-cs"/>
                </a:rPr>
                <a:t>Third</a:t>
              </a:r>
              <a:r>
                <a:rPr kumimoji="0" lang="en-US" sz="1200" b="1" i="0" u="none" strike="noStrike" kern="1200" cap="none" spc="0" normalizeH="0" noProof="0" dirty="0" smtClean="0">
                  <a:ln>
                    <a:noFill/>
                  </a:ln>
                  <a:solidFill>
                    <a:schemeClr val="accent1">
                      <a:lumMod val="60000"/>
                      <a:lumOff val="40000"/>
                    </a:schemeClr>
                  </a:solidFill>
                  <a:effectLst/>
                  <a:uLnTx/>
                  <a:uFillTx/>
                  <a:latin typeface="+mn-lt"/>
                  <a:ea typeface="+mn-ea"/>
                  <a:cs typeface="+mn-cs"/>
                </a:rPr>
                <a:t> Step</a:t>
              </a:r>
              <a:endParaRPr kumimoji="0" lang="en-US" sz="1200" b="1" i="0" u="none" strike="noStrike" kern="1200" cap="none" spc="0" normalizeH="0" baseline="0" noProof="0" dirty="0" smtClean="0">
                <a:ln>
                  <a:noFill/>
                </a:ln>
                <a:solidFill>
                  <a:schemeClr val="accent1">
                    <a:lumMod val="60000"/>
                    <a:lumOff val="40000"/>
                  </a:schemeClr>
                </a:solidFill>
                <a:effectLst/>
                <a:uLnTx/>
                <a:uFillTx/>
                <a:latin typeface="+mn-lt"/>
                <a:ea typeface="+mn-ea"/>
                <a:cs typeface="+mn-cs"/>
              </a:endParaRPr>
            </a:p>
          </p:txBody>
        </p:sp>
        <p:sp>
          <p:nvSpPr>
            <p:cNvPr id="28" name="Text Placeholder 3"/>
            <p:cNvSpPr txBox="1">
              <a:spLocks/>
            </p:cNvSpPr>
            <p:nvPr/>
          </p:nvSpPr>
          <p:spPr>
            <a:xfrm>
              <a:off x="4515495" y="2240868"/>
              <a:ext cx="1152141" cy="1661993"/>
            </a:xfrm>
            <a:prstGeom prst="rect">
              <a:avLst/>
            </a:prstGeom>
          </p:spPr>
          <p:txBody>
            <a:bodyPr wrap="square" lIns="0" tIns="0" rIns="0" bIns="0" anchor="t" anchorCtr="0">
              <a:spAutoFit/>
            </a:bodyPr>
            <a:lstStyle>
              <a:defPPr>
                <a:defRPr lang="de-DE"/>
              </a:defPPr>
              <a:lvl1pPr marL="0" lvl="0" indent="0" algn="ctr" defTabSz="914400">
                <a:spcBef>
                  <a:spcPct val="20000"/>
                </a:spcBef>
                <a:buNone/>
                <a:defRPr sz="1100" baseline="0">
                  <a:solidFill>
                    <a:schemeClr val="bg1"/>
                  </a:solidFill>
                  <a:latin typeface="Calibri" panose="020F0502020204030204" pitchFamily="34" charset="0"/>
                </a:defRPr>
              </a:lvl1pPr>
              <a:lvl2pPr indent="0">
                <a:buNone/>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sz="1200" b="0" dirty="0"/>
                <a:t>Analysis to determine novelty and inventive steps, identify other patent holders and countries where  similar patents are protected</a:t>
              </a:r>
            </a:p>
          </p:txBody>
        </p:sp>
        <p:sp>
          <p:nvSpPr>
            <p:cNvPr id="29" name="Text Placeholder 3"/>
            <p:cNvSpPr txBox="1">
              <a:spLocks/>
            </p:cNvSpPr>
            <p:nvPr/>
          </p:nvSpPr>
          <p:spPr>
            <a:xfrm>
              <a:off x="6127888" y="1904750"/>
              <a:ext cx="2078983" cy="169277"/>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1" i="0" u="none" strike="noStrike" kern="1200" cap="none" spc="0" normalizeH="0" baseline="0" noProof="0" dirty="0" smtClean="0">
                  <a:ln>
                    <a:noFill/>
                  </a:ln>
                  <a:solidFill>
                    <a:schemeClr val="tx1">
                      <a:lumMod val="50000"/>
                    </a:schemeClr>
                  </a:solidFill>
                  <a:effectLst/>
                  <a:uLnTx/>
                  <a:uFillTx/>
                  <a:latin typeface="+mn-lt"/>
                  <a:ea typeface="+mn-ea"/>
                  <a:cs typeface="+mn-cs"/>
                </a:rPr>
                <a:t>Fourth Step</a:t>
              </a:r>
            </a:p>
          </p:txBody>
        </p:sp>
        <p:sp>
          <p:nvSpPr>
            <p:cNvPr id="30" name="Text Placeholder 3"/>
            <p:cNvSpPr txBox="1">
              <a:spLocks/>
            </p:cNvSpPr>
            <p:nvPr/>
          </p:nvSpPr>
          <p:spPr>
            <a:xfrm>
              <a:off x="6570805" y="2312876"/>
              <a:ext cx="1116530" cy="1661993"/>
            </a:xfrm>
            <a:prstGeom prst="rect">
              <a:avLst/>
            </a:prstGeom>
          </p:spPr>
          <p:txBody>
            <a:bodyPr wrap="square" lIns="0" tIns="0" rIns="0" bIns="0" anchor="t" anchorCtr="0">
              <a:spAutoFit/>
            </a:bodyPr>
            <a:lstStyle>
              <a:defPPr>
                <a:defRPr lang="de-DE"/>
              </a:defPPr>
              <a:lvl1pPr marL="0" lvl="0" indent="0" algn="ctr" defTabSz="914400">
                <a:spcBef>
                  <a:spcPct val="20000"/>
                </a:spcBef>
                <a:buNone/>
                <a:defRPr sz="1100" baseline="0">
                  <a:solidFill>
                    <a:schemeClr val="bg1"/>
                  </a:solidFill>
                  <a:latin typeface="Calibri" panose="020F0502020204030204" pitchFamily="34" charset="0"/>
                </a:defRPr>
              </a:lvl1pPr>
              <a:lvl2pPr indent="0">
                <a:buNone/>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sz="1200" b="0" dirty="0"/>
                <a:t>Summary of analysis can be used as basis for filing patent(s) as well as </a:t>
              </a:r>
              <a:r>
                <a:rPr lang="en-US" sz="1200" b="0" dirty="0" smtClean="0"/>
                <a:t>for informing </a:t>
              </a:r>
              <a:r>
                <a:rPr lang="en-US" sz="1200" b="0" dirty="0"/>
                <a:t>your patent nationalization strategy</a:t>
              </a:r>
            </a:p>
          </p:txBody>
        </p:sp>
        <p:sp>
          <p:nvSpPr>
            <p:cNvPr id="31" name="Chevron 42"/>
            <p:cNvSpPr/>
            <p:nvPr/>
          </p:nvSpPr>
          <p:spPr>
            <a:xfrm>
              <a:off x="1678805" y="1900009"/>
              <a:ext cx="689139" cy="1997043"/>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Chevron 63"/>
            <p:cNvSpPr/>
            <p:nvPr/>
          </p:nvSpPr>
          <p:spPr>
            <a:xfrm>
              <a:off x="3728009" y="1900009"/>
              <a:ext cx="689139" cy="1997043"/>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Chevron 67"/>
            <p:cNvSpPr/>
            <p:nvPr/>
          </p:nvSpPr>
          <p:spPr>
            <a:xfrm>
              <a:off x="5783319" y="1900009"/>
              <a:ext cx="689139" cy="1997043"/>
            </a:xfrm>
            <a:prstGeom prst="chevr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Chevron 86"/>
            <p:cNvSpPr/>
            <p:nvPr/>
          </p:nvSpPr>
          <p:spPr>
            <a:xfrm>
              <a:off x="7862302" y="1900009"/>
              <a:ext cx="689139" cy="1997043"/>
            </a:xfrm>
            <a:prstGeom prst="chevron">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endParaRPr>
            </a:p>
          </p:txBody>
        </p:sp>
        <p:sp>
          <p:nvSpPr>
            <p:cNvPr id="35" name="Oval 41"/>
            <p:cNvSpPr>
              <a:spLocks noChangeAspect="1"/>
            </p:cNvSpPr>
            <p:nvPr/>
          </p:nvSpPr>
          <p:spPr>
            <a:xfrm>
              <a:off x="1577429" y="2465836"/>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6" name="Oval 50"/>
            <p:cNvSpPr>
              <a:spLocks noChangeAspect="1"/>
            </p:cNvSpPr>
            <p:nvPr/>
          </p:nvSpPr>
          <p:spPr>
            <a:xfrm>
              <a:off x="1652256" y="2565689"/>
              <a:ext cx="498845" cy="665684"/>
            </a:xfrm>
            <a:prstGeom prst="ellipse">
              <a:avLst/>
            </a:prstGeom>
            <a:solidFill>
              <a:schemeClr val="accent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01</a:t>
              </a:r>
              <a:endParaRPr lang="en-US" sz="100" b="1" dirty="0">
                <a:solidFill>
                  <a:schemeClr val="tx1"/>
                </a:solidFill>
                <a:latin typeface="+mj-lt"/>
              </a:endParaRPr>
            </a:p>
          </p:txBody>
        </p:sp>
        <p:sp>
          <p:nvSpPr>
            <p:cNvPr id="37" name="Oval 52"/>
            <p:cNvSpPr>
              <a:spLocks noChangeAspect="1"/>
            </p:cNvSpPr>
            <p:nvPr/>
          </p:nvSpPr>
          <p:spPr>
            <a:xfrm>
              <a:off x="3645724" y="2465836"/>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8" name="Oval 53"/>
            <p:cNvSpPr>
              <a:spLocks noChangeAspect="1"/>
            </p:cNvSpPr>
            <p:nvPr/>
          </p:nvSpPr>
          <p:spPr>
            <a:xfrm>
              <a:off x="3720551" y="2565689"/>
              <a:ext cx="498845" cy="665684"/>
            </a:xfrm>
            <a:prstGeom prst="ellipse">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02</a:t>
              </a:r>
              <a:endParaRPr lang="en-US" sz="1200" b="1" dirty="0">
                <a:solidFill>
                  <a:schemeClr val="tx1"/>
                </a:solidFill>
                <a:latin typeface="+mj-lt"/>
              </a:endParaRPr>
            </a:p>
          </p:txBody>
        </p:sp>
        <p:sp>
          <p:nvSpPr>
            <p:cNvPr id="39" name="Oval 56"/>
            <p:cNvSpPr>
              <a:spLocks noChangeAspect="1"/>
            </p:cNvSpPr>
            <p:nvPr/>
          </p:nvSpPr>
          <p:spPr>
            <a:xfrm>
              <a:off x="5703716" y="2465836"/>
              <a:ext cx="648499" cy="865389"/>
            </a:xfrm>
            <a:prstGeom prst="ellips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40" name="Oval 59"/>
            <p:cNvSpPr>
              <a:spLocks noChangeAspect="1"/>
            </p:cNvSpPr>
            <p:nvPr/>
          </p:nvSpPr>
          <p:spPr>
            <a:xfrm>
              <a:off x="5778543" y="2565689"/>
              <a:ext cx="498845" cy="665684"/>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sp>
          <p:nvSpPr>
            <p:cNvPr id="41" name="Oval 68"/>
            <p:cNvSpPr>
              <a:spLocks noChangeAspect="1"/>
            </p:cNvSpPr>
            <p:nvPr/>
          </p:nvSpPr>
          <p:spPr>
            <a:xfrm>
              <a:off x="7765263" y="2465836"/>
              <a:ext cx="648499" cy="865389"/>
            </a:xfrm>
            <a:prstGeom prst="ellipse">
              <a:avLst/>
            </a:prstGeom>
            <a:solidFill>
              <a:schemeClr val="tx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42" name="Oval 69"/>
            <p:cNvSpPr>
              <a:spLocks noChangeAspect="1"/>
            </p:cNvSpPr>
            <p:nvPr/>
          </p:nvSpPr>
          <p:spPr>
            <a:xfrm>
              <a:off x="7840090" y="2565689"/>
              <a:ext cx="498845" cy="665684"/>
            </a:xfrm>
            <a:prstGeom prst="ellipse">
              <a:avLst/>
            </a:prstGeom>
            <a:solidFill>
              <a:schemeClr val="tx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04</a:t>
              </a:r>
              <a:endParaRPr lang="en-US" sz="1200" b="1" dirty="0">
                <a:solidFill>
                  <a:schemeClr val="tx1"/>
                </a:solidFill>
                <a:latin typeface="+mj-lt"/>
              </a:endParaRPr>
            </a:p>
          </p:txBody>
        </p:sp>
        <p:sp>
          <p:nvSpPr>
            <p:cNvPr id="43" name="Text Placeholder 3"/>
            <p:cNvSpPr txBox="1">
              <a:spLocks/>
            </p:cNvSpPr>
            <p:nvPr/>
          </p:nvSpPr>
          <p:spPr>
            <a:xfrm>
              <a:off x="359532" y="1904750"/>
              <a:ext cx="1663841" cy="184666"/>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1" i="0" u="none" strike="noStrike" kern="1200" cap="none" spc="0" normalizeH="0" baseline="0" noProof="0" dirty="0" smtClean="0">
                  <a:ln>
                    <a:noFill/>
                  </a:ln>
                  <a:solidFill>
                    <a:schemeClr val="accent1">
                      <a:lumMod val="50000"/>
                    </a:schemeClr>
                  </a:solidFill>
                  <a:effectLst/>
                  <a:uLnTx/>
                  <a:uFillTx/>
                  <a:latin typeface="+mn-lt"/>
                  <a:ea typeface="+mn-ea"/>
                  <a:cs typeface="+mn-cs"/>
                </a:rPr>
                <a:t>First Step</a:t>
              </a:r>
            </a:p>
          </p:txBody>
        </p:sp>
        <p:sp>
          <p:nvSpPr>
            <p:cNvPr id="44" name="Text Placeholder 3"/>
            <p:cNvSpPr txBox="1">
              <a:spLocks/>
            </p:cNvSpPr>
            <p:nvPr/>
          </p:nvSpPr>
          <p:spPr>
            <a:xfrm>
              <a:off x="359532" y="2582324"/>
              <a:ext cx="1140204" cy="7386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914400">
                <a:spcBef>
                  <a:spcPct val="20000"/>
                </a:spcBef>
                <a:defRPr/>
              </a:pPr>
              <a:r>
                <a:rPr lang="en-US" sz="1200" b="0" dirty="0" smtClean="0">
                  <a:solidFill>
                    <a:schemeClr val="bg1"/>
                  </a:solidFill>
                  <a:latin typeface="Calibri" panose="020F0502020204030204" pitchFamily="34" charset="0"/>
                </a:rPr>
                <a:t>Keyword search of publications and patent databases</a:t>
              </a:r>
            </a:p>
          </p:txBody>
        </p:sp>
      </p:grpSp>
      <p:sp>
        <p:nvSpPr>
          <p:cNvPr id="45" name="Titel 1"/>
          <p:cNvSpPr txBox="1">
            <a:spLocks/>
          </p:cNvSpPr>
          <p:nvPr/>
        </p:nvSpPr>
        <p:spPr bwMode="auto">
          <a:xfrm>
            <a:off x="287338" y="296863"/>
            <a:ext cx="7010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IP Protection Process Overview</a:t>
            </a:r>
            <a:endParaRPr lang="en-US" sz="2800" b="0" dirty="0">
              <a:effectLst>
                <a:outerShdw blurRad="38100" dist="38100" dir="2700000" algn="tl">
                  <a:srgbClr val="000000">
                    <a:alpha val="43137"/>
                  </a:srgbClr>
                </a:outerShdw>
              </a:effectLst>
              <a:ea typeface="ＭＳ Ｐゴシック" pitchFamily="34" charset="-128"/>
            </a:endParaRPr>
          </a:p>
        </p:txBody>
      </p:sp>
    </p:spTree>
    <p:extLst>
      <p:ext uri="{BB962C8B-B14F-4D97-AF65-F5344CB8AC3E}">
        <p14:creationId xmlns:p14="http://schemas.microsoft.com/office/powerpoint/2010/main" val="798606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39552" y="3501008"/>
            <a:ext cx="7992888" cy="2031325"/>
          </a:xfrm>
          <a:prstGeom prst="rect">
            <a:avLst/>
          </a:prstGeom>
        </p:spPr>
        <p:txBody>
          <a:bodyPr wrap="square">
            <a:spAutoFit/>
          </a:bodyPr>
          <a:lstStyle/>
          <a:p>
            <a:r>
              <a:rPr lang="en-GB" sz="1400" dirty="0">
                <a:solidFill>
                  <a:schemeClr val="bg1"/>
                </a:solidFill>
                <a:latin typeface="Calibri" panose="020F0502020204030204" pitchFamily="34" charset="0"/>
              </a:rPr>
              <a:t>Where to search for patent analysis</a:t>
            </a:r>
            <a:r>
              <a:rPr lang="en-GB" sz="1400" dirty="0" smtClean="0">
                <a:solidFill>
                  <a:schemeClr val="bg1"/>
                </a:solidFill>
                <a:latin typeface="Calibri" panose="020F0502020204030204" pitchFamily="34" charset="0"/>
              </a:rPr>
              <a:t>:</a:t>
            </a:r>
          </a:p>
          <a:p>
            <a:endParaRPr lang="de-DE" sz="1400" dirty="0">
              <a:solidFill>
                <a:schemeClr val="bg1"/>
              </a:solidFill>
              <a:latin typeface="Calibri" panose="020F0502020204030204" pitchFamily="34" charset="0"/>
            </a:endParaRPr>
          </a:p>
          <a:p>
            <a:pPr marL="285750" lvl="0" indent="-285750">
              <a:buFont typeface="Wingdings" panose="05000000000000000000" pitchFamily="2" charset="2"/>
              <a:buChar char="ü"/>
            </a:pPr>
            <a:r>
              <a:rPr lang="en-GB" sz="1400" dirty="0">
                <a:solidFill>
                  <a:schemeClr val="bg1"/>
                </a:solidFill>
                <a:latin typeface="Calibri" panose="020F0502020204030204" pitchFamily="34" charset="0"/>
              </a:rPr>
              <a:t>USPTO databases –  </a:t>
            </a:r>
            <a:r>
              <a:rPr lang="en-GB" sz="1400" dirty="0">
                <a:solidFill>
                  <a:schemeClr val="bg1"/>
                </a:solidFill>
                <a:latin typeface="Calibri" panose="020F0502020204030204" pitchFamily="34" charset="0"/>
                <a:hlinkClick r:id="rId2" action="ppaction://hlinkfile"/>
              </a:rPr>
              <a:t>patft.uspto.gov</a:t>
            </a:r>
            <a:r>
              <a:rPr lang="en-GB" sz="1400" dirty="0" smtClean="0">
                <a:solidFill>
                  <a:schemeClr val="bg1"/>
                </a:solidFill>
                <a:latin typeface="Calibri" panose="020F0502020204030204" pitchFamily="34" charset="0"/>
                <a:hlinkClick r:id="rId2" action="ppaction://hlinkfile"/>
              </a:rPr>
              <a:t>/    </a:t>
            </a:r>
            <a:endParaRPr lang="de-DE" sz="1400" dirty="0">
              <a:solidFill>
                <a:schemeClr val="bg1"/>
              </a:solidFill>
              <a:latin typeface="Calibri" panose="020F0502020204030204" pitchFamily="34" charset="0"/>
            </a:endParaRPr>
          </a:p>
          <a:p>
            <a:pPr marL="285750" lvl="0" indent="-285750">
              <a:buFont typeface="Wingdings" panose="05000000000000000000" pitchFamily="2" charset="2"/>
              <a:buChar char="ü"/>
            </a:pPr>
            <a:r>
              <a:rPr lang="en-GB" sz="1400" dirty="0">
                <a:solidFill>
                  <a:schemeClr val="bg1"/>
                </a:solidFill>
                <a:latin typeface="Calibri" panose="020F0502020204030204" pitchFamily="34" charset="0"/>
              </a:rPr>
              <a:t>Google Patents –  </a:t>
            </a:r>
            <a:r>
              <a:rPr lang="en-GB" sz="1400" dirty="0" smtClean="0">
                <a:solidFill>
                  <a:schemeClr val="bg1"/>
                </a:solidFill>
                <a:latin typeface="Calibri" panose="020F0502020204030204" pitchFamily="34" charset="0"/>
                <a:hlinkClick r:id="rId3"/>
              </a:rPr>
              <a:t>www.google.com/patents</a:t>
            </a:r>
            <a:r>
              <a:rPr lang="en-GB" sz="1400" dirty="0" smtClean="0">
                <a:solidFill>
                  <a:schemeClr val="bg1"/>
                </a:solidFill>
                <a:latin typeface="Calibri" panose="020F0502020204030204" pitchFamily="34" charset="0"/>
              </a:rPr>
              <a:t> </a:t>
            </a:r>
            <a:endParaRPr lang="de-DE" sz="1400" dirty="0">
              <a:solidFill>
                <a:schemeClr val="bg1"/>
              </a:solidFill>
              <a:latin typeface="Calibri" panose="020F0502020204030204" pitchFamily="34" charset="0"/>
            </a:endParaRPr>
          </a:p>
          <a:p>
            <a:pPr marL="285750" lvl="0" indent="-285750">
              <a:buFont typeface="Wingdings" panose="05000000000000000000" pitchFamily="2" charset="2"/>
              <a:buChar char="ü"/>
            </a:pPr>
            <a:r>
              <a:rPr lang="en-GB" sz="1400" dirty="0" err="1">
                <a:solidFill>
                  <a:schemeClr val="bg1"/>
                </a:solidFill>
                <a:latin typeface="Calibri" panose="020F0502020204030204" pitchFamily="34" charset="0"/>
              </a:rPr>
              <a:t>Espacenet</a:t>
            </a:r>
            <a:r>
              <a:rPr lang="en-GB" sz="1400" dirty="0">
                <a:solidFill>
                  <a:schemeClr val="bg1"/>
                </a:solidFill>
                <a:latin typeface="Calibri" panose="020F0502020204030204" pitchFamily="34" charset="0"/>
              </a:rPr>
              <a:t> – </a:t>
            </a:r>
            <a:r>
              <a:rPr lang="en-GB" sz="1400" dirty="0">
                <a:solidFill>
                  <a:schemeClr val="bg1"/>
                </a:solidFill>
                <a:latin typeface="Calibri" panose="020F0502020204030204" pitchFamily="34" charset="0"/>
                <a:hlinkClick r:id="rId4" action="ppaction://hlinkfile"/>
              </a:rPr>
              <a:t>ep.espacenet.com</a:t>
            </a:r>
            <a:r>
              <a:rPr lang="en-GB" sz="1400" dirty="0" smtClean="0">
                <a:solidFill>
                  <a:schemeClr val="bg1"/>
                </a:solidFill>
                <a:latin typeface="Calibri" panose="020F0502020204030204" pitchFamily="34" charset="0"/>
                <a:hlinkClick r:id="rId4" action="ppaction://hlinkfile"/>
              </a:rPr>
              <a:t>/   </a:t>
            </a:r>
            <a:endParaRPr lang="de-DE" sz="1400" dirty="0">
              <a:solidFill>
                <a:schemeClr val="bg1"/>
              </a:solidFill>
              <a:latin typeface="Calibri" panose="020F0502020204030204" pitchFamily="34" charset="0"/>
            </a:endParaRPr>
          </a:p>
          <a:p>
            <a:pPr marL="285750" lvl="0" indent="-285750">
              <a:buFont typeface="Wingdings" panose="05000000000000000000" pitchFamily="2" charset="2"/>
              <a:buChar char="ü"/>
            </a:pPr>
            <a:r>
              <a:rPr lang="en-GB" sz="1400" dirty="0" err="1">
                <a:solidFill>
                  <a:schemeClr val="bg1"/>
                </a:solidFill>
                <a:latin typeface="Calibri" panose="020F0502020204030204" pitchFamily="34" charset="0"/>
              </a:rPr>
              <a:t>Patentscope.wipo</a:t>
            </a:r>
            <a:r>
              <a:rPr lang="en-GB" sz="1400" dirty="0">
                <a:solidFill>
                  <a:schemeClr val="bg1"/>
                </a:solidFill>
                <a:latin typeface="Calibri" panose="020F0502020204030204" pitchFamily="34" charset="0"/>
              </a:rPr>
              <a:t> – </a:t>
            </a:r>
            <a:r>
              <a:rPr lang="en-GB" sz="1400" dirty="0">
                <a:solidFill>
                  <a:schemeClr val="bg1"/>
                </a:solidFill>
                <a:latin typeface="Calibri" panose="020F0502020204030204" pitchFamily="34" charset="0"/>
                <a:hlinkClick r:id="rId5"/>
              </a:rPr>
              <a:t>https://</a:t>
            </a:r>
            <a:r>
              <a:rPr lang="en-GB" sz="1400" dirty="0" smtClean="0">
                <a:solidFill>
                  <a:schemeClr val="bg1"/>
                </a:solidFill>
                <a:latin typeface="Calibri" panose="020F0502020204030204" pitchFamily="34" charset="0"/>
                <a:hlinkClick r:id="rId5"/>
              </a:rPr>
              <a:t>patentscope.wipo.int</a:t>
            </a:r>
            <a:r>
              <a:rPr lang="en-GB" sz="1400" dirty="0" smtClean="0">
                <a:solidFill>
                  <a:schemeClr val="bg1"/>
                </a:solidFill>
                <a:latin typeface="Calibri" panose="020F0502020204030204" pitchFamily="34" charset="0"/>
              </a:rPr>
              <a:t> </a:t>
            </a:r>
            <a:endParaRPr lang="de-DE" sz="1400" dirty="0">
              <a:solidFill>
                <a:schemeClr val="bg1"/>
              </a:solidFill>
              <a:latin typeface="Calibri" panose="020F0502020204030204" pitchFamily="34" charset="0"/>
            </a:endParaRPr>
          </a:p>
          <a:p>
            <a:pPr marL="285750" lvl="0" indent="-285750">
              <a:buFont typeface="Wingdings" panose="05000000000000000000" pitchFamily="2" charset="2"/>
              <a:buChar char="ü"/>
            </a:pPr>
            <a:r>
              <a:rPr lang="en-GB" sz="1400" dirty="0" err="1">
                <a:solidFill>
                  <a:schemeClr val="bg1"/>
                </a:solidFill>
                <a:latin typeface="Calibri" panose="020F0502020204030204" pitchFamily="34" charset="0"/>
              </a:rPr>
              <a:t>Pubmed</a:t>
            </a:r>
            <a:r>
              <a:rPr lang="en-GB" sz="1400" dirty="0">
                <a:solidFill>
                  <a:schemeClr val="bg1"/>
                </a:solidFill>
                <a:latin typeface="Calibri" panose="020F0502020204030204" pitchFamily="34" charset="0"/>
              </a:rPr>
              <a:t> – </a:t>
            </a:r>
            <a:r>
              <a:rPr lang="en-GB" sz="1400" dirty="0">
                <a:solidFill>
                  <a:schemeClr val="bg1"/>
                </a:solidFill>
                <a:latin typeface="Calibri" panose="020F0502020204030204" pitchFamily="34" charset="0"/>
                <a:hlinkClick r:id="rId6"/>
              </a:rPr>
              <a:t>http://</a:t>
            </a:r>
            <a:r>
              <a:rPr lang="en-GB" sz="1400" dirty="0" smtClean="0">
                <a:solidFill>
                  <a:schemeClr val="bg1"/>
                </a:solidFill>
                <a:latin typeface="Calibri" panose="020F0502020204030204" pitchFamily="34" charset="0"/>
                <a:hlinkClick r:id="rId6"/>
              </a:rPr>
              <a:t>www.ncbi.nlm.nih.gov/pubmed</a:t>
            </a:r>
            <a:r>
              <a:rPr lang="en-GB" sz="1400" dirty="0" smtClean="0">
                <a:solidFill>
                  <a:schemeClr val="bg1"/>
                </a:solidFill>
                <a:latin typeface="Calibri" panose="020F0502020204030204" pitchFamily="34" charset="0"/>
              </a:rPr>
              <a:t> </a:t>
            </a:r>
            <a:endParaRPr lang="de-DE" sz="1400" dirty="0">
              <a:solidFill>
                <a:schemeClr val="bg1"/>
              </a:solidFill>
              <a:latin typeface="Calibri" panose="020F0502020204030204" pitchFamily="34" charset="0"/>
            </a:endParaRPr>
          </a:p>
          <a:p>
            <a:pPr marL="285750" lvl="0" indent="-285750">
              <a:buFont typeface="Wingdings" panose="05000000000000000000" pitchFamily="2" charset="2"/>
              <a:buChar char="ü"/>
            </a:pPr>
            <a:r>
              <a:rPr lang="en-GB" sz="1400" dirty="0">
                <a:solidFill>
                  <a:schemeClr val="bg1"/>
                </a:solidFill>
                <a:latin typeface="Calibri" panose="020F0502020204030204" pitchFamily="34" charset="0"/>
              </a:rPr>
              <a:t>World Intellectual Property Organization - </a:t>
            </a:r>
            <a:r>
              <a:rPr lang="en-GB" sz="1400" u="sng" dirty="0">
                <a:solidFill>
                  <a:schemeClr val="bg1"/>
                </a:solidFill>
                <a:latin typeface="Calibri" panose="020F0502020204030204" pitchFamily="34" charset="0"/>
                <a:hlinkClick r:id="rId7"/>
              </a:rPr>
              <a:t>http://www.wipo.int/patentscope/search/en</a:t>
            </a:r>
            <a:r>
              <a:rPr lang="en-GB" sz="1400" dirty="0">
                <a:solidFill>
                  <a:schemeClr val="bg1"/>
                </a:solidFill>
                <a:latin typeface="Calibri" panose="020F0502020204030204" pitchFamily="34" charset="0"/>
              </a:rPr>
              <a:t> </a:t>
            </a:r>
            <a:endParaRPr lang="de-DE" sz="1400" dirty="0">
              <a:solidFill>
                <a:schemeClr val="bg1"/>
              </a:solidFill>
              <a:latin typeface="Calibri" panose="020F0502020204030204" pitchFamily="34" charset="0"/>
            </a:endParaRPr>
          </a:p>
          <a:p>
            <a:pPr marL="285750" lvl="0" indent="-285750">
              <a:buFont typeface="Wingdings" panose="05000000000000000000" pitchFamily="2" charset="2"/>
              <a:buChar char="ü"/>
            </a:pPr>
            <a:r>
              <a:rPr lang="en-GB" sz="1400" dirty="0">
                <a:solidFill>
                  <a:schemeClr val="bg1"/>
                </a:solidFill>
                <a:latin typeface="Calibri" panose="020F0502020204030204" pitchFamily="34" charset="0"/>
              </a:rPr>
              <a:t>Or another search </a:t>
            </a:r>
            <a:r>
              <a:rPr lang="en-GB" sz="1400" dirty="0" smtClean="0">
                <a:solidFill>
                  <a:schemeClr val="bg1"/>
                </a:solidFill>
                <a:latin typeface="Calibri" panose="020F0502020204030204" pitchFamily="34" charset="0"/>
              </a:rPr>
              <a:t>engine</a:t>
            </a:r>
            <a:endParaRPr lang="de-DE" sz="1400" dirty="0">
              <a:solidFill>
                <a:schemeClr val="bg1"/>
              </a:solidFill>
              <a:latin typeface="Calibri" panose="020F0502020204030204" pitchFamily="34" charset="0"/>
            </a:endParaRPr>
          </a:p>
        </p:txBody>
      </p:sp>
      <p:sp>
        <p:nvSpPr>
          <p:cNvPr id="3" name="Rechteck 2"/>
          <p:cNvSpPr/>
          <p:nvPr/>
        </p:nvSpPr>
        <p:spPr>
          <a:xfrm>
            <a:off x="250825" y="1701775"/>
            <a:ext cx="8642349" cy="1600438"/>
          </a:xfrm>
          <a:prstGeom prst="rect">
            <a:avLst/>
          </a:prstGeom>
          <a:solidFill>
            <a:schemeClr val="accent1">
              <a:lumMod val="50000"/>
            </a:schemeClr>
          </a:solidFill>
        </p:spPr>
        <p:txBody>
          <a:bodyPr wrap="square">
            <a:spAutoFit/>
          </a:bodyPr>
          <a:lstStyle/>
          <a:p>
            <a:r>
              <a:rPr lang="en-GB" sz="1400" i="1" dirty="0">
                <a:latin typeface="Calibri" panose="020F0502020204030204" pitchFamily="34" charset="0"/>
              </a:rPr>
              <a:t>Keyword Search</a:t>
            </a:r>
            <a:endParaRPr lang="de-DE" sz="1400" dirty="0">
              <a:latin typeface="Calibri" panose="020F0502020204030204" pitchFamily="34" charset="0"/>
            </a:endParaRPr>
          </a:p>
          <a:p>
            <a:r>
              <a:rPr lang="en-GB" sz="1400" b="0" dirty="0">
                <a:latin typeface="Calibri" panose="020F0502020204030204" pitchFamily="34" charset="0"/>
              </a:rPr>
              <a:t>Search in patent databases and publications for key words related to your innovation. </a:t>
            </a:r>
            <a:endParaRPr lang="de-DE" sz="1400" b="0" dirty="0">
              <a:latin typeface="Calibri" panose="020F0502020204030204" pitchFamily="34" charset="0"/>
            </a:endParaRPr>
          </a:p>
          <a:p>
            <a:endParaRPr lang="en-US" sz="1400" b="0" dirty="0" smtClean="0">
              <a:latin typeface="Calibri" panose="020F0502020204030204" pitchFamily="34" charset="0"/>
            </a:endParaRPr>
          </a:p>
          <a:p>
            <a:r>
              <a:rPr lang="en-US" sz="1400" b="0" dirty="0" smtClean="0">
                <a:latin typeface="Calibri" panose="020F0502020204030204" pitchFamily="34" charset="0"/>
              </a:rPr>
              <a:t>Documentation </a:t>
            </a:r>
            <a:r>
              <a:rPr lang="en-US" sz="1400" b="0" dirty="0">
                <a:latin typeface="Calibri" panose="020F0502020204030204" pitchFamily="34" charset="0"/>
              </a:rPr>
              <a:t>and </a:t>
            </a:r>
            <a:r>
              <a:rPr lang="en-US" sz="1400" b="0" dirty="0" smtClean="0">
                <a:latin typeface="Calibri" panose="020F0502020204030204" pitchFamily="34" charset="0"/>
              </a:rPr>
              <a:t>keywords </a:t>
            </a:r>
            <a:r>
              <a:rPr lang="en-US" sz="1400" b="0" dirty="0">
                <a:latin typeface="Calibri" panose="020F0502020204030204" pitchFamily="34" charset="0"/>
              </a:rPr>
              <a:t>may have been prepared for other uses that can be valuable in patent search and analysis. For example, journal articles, papers and theses, invention disclosures, grant applications, and research notes could all be useful. </a:t>
            </a:r>
            <a:endParaRPr lang="en-US" sz="1400" b="0" dirty="0" smtClean="0">
              <a:latin typeface="Calibri" panose="020F0502020204030204" pitchFamily="34" charset="0"/>
            </a:endParaRPr>
          </a:p>
          <a:p>
            <a:endParaRPr lang="en-US" sz="1400" b="0" dirty="0">
              <a:latin typeface="Calibri" panose="020F0502020204030204" pitchFamily="34" charset="0"/>
            </a:endParaRPr>
          </a:p>
        </p:txBody>
      </p:sp>
      <p:sp>
        <p:nvSpPr>
          <p:cNvPr id="6" name="Rectangle 102"/>
          <p:cNvSpPr>
            <a:spLocks noChangeArrowheads="1"/>
          </p:cNvSpPr>
          <p:nvPr/>
        </p:nvSpPr>
        <p:spPr bwMode="auto">
          <a:xfrm>
            <a:off x="250825" y="3301052"/>
            <a:ext cx="8642350" cy="2540216"/>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GB" sz="1100">
              <a:latin typeface="Calibri" panose="020F0502020204030204" pitchFamily="34" charset="0"/>
              <a:cs typeface="ＭＳ Ｐゴシック" charset="0"/>
            </a:endParaRPr>
          </a:p>
        </p:txBody>
      </p:sp>
      <p:grpSp>
        <p:nvGrpSpPr>
          <p:cNvPr id="13" name="Gruppieren 12"/>
          <p:cNvGrpSpPr/>
          <p:nvPr/>
        </p:nvGrpSpPr>
        <p:grpSpPr>
          <a:xfrm>
            <a:off x="108574" y="120390"/>
            <a:ext cx="7189164" cy="1040358"/>
            <a:chOff x="108574" y="120390"/>
            <a:chExt cx="7189164" cy="1040358"/>
          </a:xfrm>
        </p:grpSpPr>
        <p:sp>
          <p:nvSpPr>
            <p:cNvPr id="5" name="Titel 1"/>
            <p:cNvSpPr txBox="1">
              <a:spLocks/>
            </p:cNvSpPr>
            <p:nvPr/>
          </p:nvSpPr>
          <p:spPr bwMode="auto">
            <a:xfrm>
              <a:off x="1007604" y="440668"/>
              <a:ext cx="6290134"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First Step: Keyword Search</a:t>
              </a:r>
              <a:endParaRPr lang="en-GB" sz="1800" b="0" dirty="0">
                <a:effectLst>
                  <a:outerShdw blurRad="38100" dist="38100" dir="2700000" algn="tl">
                    <a:srgbClr val="000000">
                      <a:alpha val="43137"/>
                    </a:srgbClr>
                  </a:outerShdw>
                </a:effectLst>
                <a:ea typeface="ＭＳ Ｐゴシック" pitchFamily="34" charset="-128"/>
              </a:endParaRPr>
            </a:p>
          </p:txBody>
        </p:sp>
        <p:grpSp>
          <p:nvGrpSpPr>
            <p:cNvPr id="12" name="Gruppieren 11"/>
            <p:cNvGrpSpPr/>
            <p:nvPr/>
          </p:nvGrpSpPr>
          <p:grpSpPr>
            <a:xfrm>
              <a:off x="108574" y="120390"/>
              <a:ext cx="827021" cy="1040358"/>
              <a:chOff x="1577429" y="1900009"/>
              <a:chExt cx="790515" cy="1997043"/>
            </a:xfrm>
          </p:grpSpPr>
          <p:sp>
            <p:nvSpPr>
              <p:cNvPr id="7" name="Chevron 42"/>
              <p:cNvSpPr/>
              <p:nvPr/>
            </p:nvSpPr>
            <p:spPr>
              <a:xfrm>
                <a:off x="1678805" y="1900009"/>
                <a:ext cx="689139" cy="1997043"/>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Oval 41"/>
              <p:cNvSpPr>
                <a:spLocks noChangeAspect="1"/>
              </p:cNvSpPr>
              <p:nvPr/>
            </p:nvSpPr>
            <p:spPr>
              <a:xfrm>
                <a:off x="1577429" y="2465836"/>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9" name="Oval 50"/>
              <p:cNvSpPr>
                <a:spLocks noChangeAspect="1"/>
              </p:cNvSpPr>
              <p:nvPr/>
            </p:nvSpPr>
            <p:spPr>
              <a:xfrm>
                <a:off x="1652256" y="2565689"/>
                <a:ext cx="498845" cy="665684"/>
              </a:xfrm>
              <a:prstGeom prst="ellipse">
                <a:avLst/>
              </a:prstGeom>
              <a:solidFill>
                <a:schemeClr val="accent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01</a:t>
                </a:r>
                <a:endParaRPr lang="en-US" sz="100" b="1" dirty="0">
                  <a:solidFill>
                    <a:schemeClr val="tx1"/>
                  </a:solidFill>
                  <a:latin typeface="+mj-lt"/>
                </a:endParaRPr>
              </a:p>
            </p:txBody>
          </p:sp>
        </p:grpSp>
      </p:grpSp>
    </p:spTree>
    <p:extLst>
      <p:ext uri="{BB962C8B-B14F-4D97-AF65-F5344CB8AC3E}">
        <p14:creationId xmlns:p14="http://schemas.microsoft.com/office/powerpoint/2010/main" val="278310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3"/>
          <p:cNvSpPr/>
          <p:nvPr/>
        </p:nvSpPr>
        <p:spPr>
          <a:xfrm>
            <a:off x="251520" y="1593688"/>
            <a:ext cx="8641655" cy="3959547"/>
          </a:xfrm>
          <a:prstGeom prst="rect">
            <a:avLst/>
          </a:prstGeom>
          <a:solidFill>
            <a:schemeClr val="tx2">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de-DE" sz="1400" dirty="0">
              <a:solidFill>
                <a:schemeClr val="bg1"/>
              </a:solidFill>
              <a:latin typeface="Calibri" panose="020F0502020204030204" pitchFamily="34" charset="0"/>
            </a:endParaRPr>
          </a:p>
        </p:txBody>
      </p:sp>
      <p:sp>
        <p:nvSpPr>
          <p:cNvPr id="6" name="Rectangle 102"/>
          <p:cNvSpPr>
            <a:spLocks noChangeArrowheads="1"/>
          </p:cNvSpPr>
          <p:nvPr/>
        </p:nvSpPr>
        <p:spPr bwMode="auto">
          <a:xfrm>
            <a:off x="250825" y="1593689"/>
            <a:ext cx="8642350" cy="3959546"/>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GB" sz="1100">
              <a:solidFill>
                <a:schemeClr val="bg1"/>
              </a:solidFill>
              <a:latin typeface="Calibri" panose="020F0502020204030204" pitchFamily="34" charset="0"/>
              <a:cs typeface="ＭＳ Ｐゴシック" charset="0"/>
            </a:endParaRPr>
          </a:p>
        </p:txBody>
      </p:sp>
      <p:sp>
        <p:nvSpPr>
          <p:cNvPr id="7" name="Text Box 6"/>
          <p:cNvSpPr txBox="1">
            <a:spLocks noChangeArrowheads="1"/>
          </p:cNvSpPr>
          <p:nvPr/>
        </p:nvSpPr>
        <p:spPr bwMode="auto">
          <a:xfrm>
            <a:off x="250825" y="1304764"/>
            <a:ext cx="8642350" cy="287337"/>
          </a:xfrm>
          <a:prstGeom prst="rect">
            <a:avLst/>
          </a:prstGeom>
          <a:solidFill>
            <a:schemeClr val="accent1">
              <a:lumMod val="50000"/>
            </a:schemeClr>
          </a:solidFill>
          <a:ln w="12700">
            <a:solidFill>
              <a:schemeClr val="accent1">
                <a:lumMod val="75000"/>
              </a:schemeClr>
            </a:solidFill>
            <a:miter lim="800000"/>
            <a:headEnd/>
            <a:tailEnd/>
          </a:ln>
        </p:spPr>
        <p:txBody>
          <a:bodyPr anchor="ctr"/>
          <a:lstStyle>
            <a:defPPr>
              <a:defRPr lang="de-DE"/>
            </a:defPPr>
            <a:lvl1pPr>
              <a:spcBef>
                <a:spcPts val="200"/>
              </a:spcBef>
              <a:spcAft>
                <a:spcPts val="200"/>
              </a:spcAft>
              <a:defRPr cap="all">
                <a:latin typeface="Calibri" pitchFamily="34" charset="0"/>
              </a:defRPr>
            </a:lvl1pPr>
          </a:lstStyle>
          <a:p>
            <a:r>
              <a:rPr lang="en-GB" dirty="0" smtClean="0"/>
              <a:t>Compile and tabulate search </a:t>
            </a:r>
            <a:r>
              <a:rPr lang="en-GB" dirty="0" err="1" smtClean="0"/>
              <a:t>resuLTs</a:t>
            </a:r>
            <a:endParaRPr lang="de-DE" dirty="0"/>
          </a:p>
        </p:txBody>
      </p:sp>
      <p:sp>
        <p:nvSpPr>
          <p:cNvPr id="2" name="Rechteck 1"/>
          <p:cNvSpPr/>
          <p:nvPr/>
        </p:nvSpPr>
        <p:spPr>
          <a:xfrm>
            <a:off x="403945" y="1701875"/>
            <a:ext cx="8100900" cy="3693319"/>
          </a:xfrm>
          <a:prstGeom prst="rect">
            <a:avLst/>
          </a:prstGeom>
        </p:spPr>
        <p:txBody>
          <a:bodyPr wrap="square">
            <a:spAutoFit/>
          </a:bodyPr>
          <a:lstStyle/>
          <a:p>
            <a:pPr>
              <a:lnSpc>
                <a:spcPct val="150000"/>
              </a:lnSpc>
            </a:pPr>
            <a:r>
              <a:rPr lang="en-GB" dirty="0">
                <a:solidFill>
                  <a:schemeClr val="bg1"/>
                </a:solidFill>
              </a:rPr>
              <a:t>You can compile your search results in a tabulated spreadsheet. Most patent search databases will allow you to export your search results. We recommend to export such information as</a:t>
            </a:r>
            <a:r>
              <a:rPr lang="en-GB" dirty="0" smtClean="0">
                <a:solidFill>
                  <a:schemeClr val="bg1"/>
                </a:solidFill>
              </a:rPr>
              <a:t>:</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title of patent, </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publication number, </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publication date, </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priority date, </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inventor, </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applicant, </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patent type, </a:t>
            </a:r>
            <a:endParaRPr lang="de-DE" dirty="0">
              <a:solidFill>
                <a:schemeClr val="bg1"/>
              </a:solidFill>
            </a:endParaRPr>
          </a:p>
          <a:p>
            <a:pPr marL="171450" lvl="0" indent="-171450">
              <a:lnSpc>
                <a:spcPct val="150000"/>
              </a:lnSpc>
              <a:buFont typeface="Arial" panose="020B0604020202020204" pitchFamily="34" charset="0"/>
              <a:buChar char="•"/>
            </a:pPr>
            <a:r>
              <a:rPr lang="en-GB" dirty="0">
                <a:solidFill>
                  <a:schemeClr val="bg1"/>
                </a:solidFill>
              </a:rPr>
              <a:t>and protected country or countries</a:t>
            </a:r>
            <a:r>
              <a:rPr lang="en-GB" dirty="0" smtClean="0">
                <a:solidFill>
                  <a:schemeClr val="bg1"/>
                </a:solidFill>
              </a:rPr>
              <a:t>.</a:t>
            </a:r>
          </a:p>
          <a:p>
            <a:pPr marL="171450" lvl="0" indent="-171450">
              <a:lnSpc>
                <a:spcPct val="150000"/>
              </a:lnSpc>
              <a:buFont typeface="Arial" panose="020B0604020202020204" pitchFamily="34" charset="0"/>
              <a:buChar char="•"/>
            </a:pPr>
            <a:endParaRPr lang="de-DE" dirty="0">
              <a:solidFill>
                <a:schemeClr val="bg1"/>
              </a:solidFill>
            </a:endParaRPr>
          </a:p>
          <a:p>
            <a:pPr>
              <a:lnSpc>
                <a:spcPct val="150000"/>
              </a:lnSpc>
            </a:pPr>
            <a:r>
              <a:rPr lang="en-GB" dirty="0">
                <a:solidFill>
                  <a:schemeClr val="bg1"/>
                </a:solidFill>
              </a:rPr>
              <a:t>This will not only organize your search results for future reference but more importantly, compare and </a:t>
            </a:r>
            <a:r>
              <a:rPr lang="en-GB" dirty="0" smtClean="0">
                <a:solidFill>
                  <a:schemeClr val="bg1"/>
                </a:solidFill>
              </a:rPr>
              <a:t>analyse </a:t>
            </a:r>
            <a:r>
              <a:rPr lang="en-GB" dirty="0">
                <a:solidFill>
                  <a:schemeClr val="bg1"/>
                </a:solidFill>
              </a:rPr>
              <a:t>your patent search results. </a:t>
            </a:r>
            <a:endParaRPr lang="de-DE" dirty="0">
              <a:solidFill>
                <a:schemeClr val="bg1"/>
              </a:solidFill>
            </a:endParaRPr>
          </a:p>
        </p:txBody>
      </p:sp>
      <p:grpSp>
        <p:nvGrpSpPr>
          <p:cNvPr id="9" name="Gruppieren 8"/>
          <p:cNvGrpSpPr/>
          <p:nvPr/>
        </p:nvGrpSpPr>
        <p:grpSpPr>
          <a:xfrm>
            <a:off x="108574" y="120390"/>
            <a:ext cx="7189164" cy="1040358"/>
            <a:chOff x="108574" y="120390"/>
            <a:chExt cx="7189164" cy="1040358"/>
          </a:xfrm>
        </p:grpSpPr>
        <p:sp>
          <p:nvSpPr>
            <p:cNvPr id="10" name="Titel 1"/>
            <p:cNvSpPr txBox="1">
              <a:spLocks/>
            </p:cNvSpPr>
            <p:nvPr/>
          </p:nvSpPr>
          <p:spPr bwMode="auto">
            <a:xfrm>
              <a:off x="1007604" y="440668"/>
              <a:ext cx="6290134"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First Step: Keyword Search Results</a:t>
              </a:r>
              <a:endParaRPr lang="en-GB" sz="1800" b="0" dirty="0">
                <a:effectLst>
                  <a:outerShdw blurRad="38100" dist="38100" dir="2700000" algn="tl">
                    <a:srgbClr val="000000">
                      <a:alpha val="43137"/>
                    </a:srgbClr>
                  </a:outerShdw>
                </a:effectLst>
                <a:ea typeface="ＭＳ Ｐゴシック" pitchFamily="34" charset="-128"/>
              </a:endParaRPr>
            </a:p>
          </p:txBody>
        </p:sp>
        <p:grpSp>
          <p:nvGrpSpPr>
            <p:cNvPr id="11" name="Gruppieren 10"/>
            <p:cNvGrpSpPr/>
            <p:nvPr/>
          </p:nvGrpSpPr>
          <p:grpSpPr>
            <a:xfrm>
              <a:off x="108574" y="120390"/>
              <a:ext cx="827021" cy="1040358"/>
              <a:chOff x="1577429" y="1900009"/>
              <a:chExt cx="790515" cy="1997043"/>
            </a:xfrm>
          </p:grpSpPr>
          <p:sp>
            <p:nvSpPr>
              <p:cNvPr id="12" name="Chevron 42"/>
              <p:cNvSpPr/>
              <p:nvPr/>
            </p:nvSpPr>
            <p:spPr>
              <a:xfrm>
                <a:off x="1678805" y="1900009"/>
                <a:ext cx="689139" cy="1997043"/>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Oval 41"/>
              <p:cNvSpPr>
                <a:spLocks noChangeAspect="1"/>
              </p:cNvSpPr>
              <p:nvPr/>
            </p:nvSpPr>
            <p:spPr>
              <a:xfrm>
                <a:off x="1577429" y="2465836"/>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14" name="Oval 50"/>
              <p:cNvSpPr>
                <a:spLocks noChangeAspect="1"/>
              </p:cNvSpPr>
              <p:nvPr/>
            </p:nvSpPr>
            <p:spPr>
              <a:xfrm>
                <a:off x="1652256" y="2565689"/>
                <a:ext cx="498845" cy="665684"/>
              </a:xfrm>
              <a:prstGeom prst="ellipse">
                <a:avLst/>
              </a:prstGeom>
              <a:solidFill>
                <a:schemeClr val="accent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01</a:t>
                </a:r>
                <a:endParaRPr lang="en-US" sz="100" b="1" dirty="0">
                  <a:solidFill>
                    <a:schemeClr val="tx1"/>
                  </a:solidFill>
                  <a:latin typeface="+mj-lt"/>
                </a:endParaRPr>
              </a:p>
            </p:txBody>
          </p:sp>
        </p:grpSp>
      </p:grpSp>
    </p:spTree>
    <p:extLst>
      <p:ext uri="{BB962C8B-B14F-4D97-AF65-F5344CB8AC3E}">
        <p14:creationId xmlns:p14="http://schemas.microsoft.com/office/powerpoint/2010/main" val="2583520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03-27 at 11.24.26 AM.png"/>
          <p:cNvPicPr>
            <a:picLocks noChangeAspect="1"/>
          </p:cNvPicPr>
          <p:nvPr/>
        </p:nvPicPr>
        <p:blipFill rotWithShape="1">
          <a:blip r:embed="rId3" cstate="print">
            <a:extLst>
              <a:ext uri="{28A0092B-C50C-407E-A947-70E740481C1C}">
                <a14:useLocalDpi xmlns:a14="http://schemas.microsoft.com/office/drawing/2010/main" val="0"/>
              </a:ext>
            </a:extLst>
          </a:blip>
          <a:srcRect r="130" b="15673"/>
          <a:stretch/>
        </p:blipFill>
        <p:spPr>
          <a:xfrm>
            <a:off x="431540" y="1644265"/>
            <a:ext cx="8306060" cy="3908971"/>
          </a:xfrm>
          <a:prstGeom prst="rect">
            <a:avLst/>
          </a:prstGeom>
        </p:spPr>
      </p:pic>
      <p:sp>
        <p:nvSpPr>
          <p:cNvPr id="5123" name="Rectangle 30"/>
          <p:cNvSpPr>
            <a:spLocks noChangeArrowheads="1"/>
          </p:cNvSpPr>
          <p:nvPr/>
        </p:nvSpPr>
        <p:spPr bwMode="auto">
          <a:xfrm>
            <a:off x="431800" y="1328452"/>
            <a:ext cx="8305800"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GB" cap="all" dirty="0" smtClean="0">
                <a:latin typeface="Calibri" pitchFamily="34" charset="0"/>
              </a:rPr>
              <a:t>SEMANTICAL </a:t>
            </a:r>
            <a:r>
              <a:rPr lang="en-GB" cap="all" dirty="0">
                <a:latin typeface="Calibri" pitchFamily="34" charset="0"/>
              </a:rPr>
              <a:t>SIMILAR </a:t>
            </a:r>
            <a:r>
              <a:rPr lang="en-GB" cap="all" dirty="0" smtClean="0">
                <a:latin typeface="Calibri" pitchFamily="34" charset="0"/>
              </a:rPr>
              <a:t>PATENTS</a:t>
            </a:r>
            <a:endParaRPr lang="en-GB" cap="all" dirty="0">
              <a:latin typeface="Calibri" pitchFamily="34" charset="0"/>
            </a:endParaRPr>
          </a:p>
        </p:txBody>
      </p:sp>
      <p:sp>
        <p:nvSpPr>
          <p:cNvPr id="2" name="Textfeld 1"/>
          <p:cNvSpPr txBox="1"/>
          <p:nvPr/>
        </p:nvSpPr>
        <p:spPr>
          <a:xfrm rot="19324576">
            <a:off x="2419293" y="3044752"/>
            <a:ext cx="4176464" cy="1107996"/>
          </a:xfrm>
          <a:prstGeom prst="rect">
            <a:avLst/>
          </a:prstGeom>
          <a:noFill/>
        </p:spPr>
        <p:txBody>
          <a:bodyPr wrap="square" rtlCol="0">
            <a:spAutoFit/>
          </a:bodyPr>
          <a:lstStyle/>
          <a:p>
            <a:pPr algn="ctr"/>
            <a:r>
              <a:rPr lang="en-US" sz="6600" dirty="0" smtClean="0">
                <a:solidFill>
                  <a:schemeClr val="tx1">
                    <a:lumMod val="75000"/>
                  </a:schemeClr>
                </a:solidFill>
              </a:rPr>
              <a:t>Example</a:t>
            </a:r>
            <a:endParaRPr lang="en-US" sz="6600" dirty="0">
              <a:solidFill>
                <a:schemeClr val="tx1">
                  <a:lumMod val="75000"/>
                </a:schemeClr>
              </a:solidFill>
            </a:endParaRPr>
          </a:p>
        </p:txBody>
      </p:sp>
      <p:grpSp>
        <p:nvGrpSpPr>
          <p:cNvPr id="8" name="Gruppieren 7"/>
          <p:cNvGrpSpPr/>
          <p:nvPr/>
        </p:nvGrpSpPr>
        <p:grpSpPr>
          <a:xfrm>
            <a:off x="108574" y="120390"/>
            <a:ext cx="7189164" cy="1040358"/>
            <a:chOff x="108574" y="120390"/>
            <a:chExt cx="7189164" cy="1040358"/>
          </a:xfrm>
        </p:grpSpPr>
        <p:sp>
          <p:nvSpPr>
            <p:cNvPr id="9" name="Titel 1"/>
            <p:cNvSpPr txBox="1">
              <a:spLocks/>
            </p:cNvSpPr>
            <p:nvPr/>
          </p:nvSpPr>
          <p:spPr bwMode="auto">
            <a:xfrm>
              <a:off x="1007604" y="440668"/>
              <a:ext cx="6290134"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First Step: Keyword Search</a:t>
              </a:r>
              <a:endParaRPr lang="en-GB" sz="1800" b="0" dirty="0">
                <a:effectLst>
                  <a:outerShdw blurRad="38100" dist="38100" dir="2700000" algn="tl">
                    <a:srgbClr val="000000">
                      <a:alpha val="43137"/>
                    </a:srgbClr>
                  </a:outerShdw>
                </a:effectLst>
                <a:ea typeface="ＭＳ Ｐゴシック" pitchFamily="34" charset="-128"/>
              </a:endParaRPr>
            </a:p>
          </p:txBody>
        </p:sp>
        <p:grpSp>
          <p:nvGrpSpPr>
            <p:cNvPr id="10" name="Gruppieren 9"/>
            <p:cNvGrpSpPr/>
            <p:nvPr/>
          </p:nvGrpSpPr>
          <p:grpSpPr>
            <a:xfrm>
              <a:off x="108574" y="120390"/>
              <a:ext cx="827021" cy="1040358"/>
              <a:chOff x="1577429" y="1900009"/>
              <a:chExt cx="790515" cy="1997043"/>
            </a:xfrm>
          </p:grpSpPr>
          <p:sp>
            <p:nvSpPr>
              <p:cNvPr id="11" name="Chevron 42"/>
              <p:cNvSpPr/>
              <p:nvPr/>
            </p:nvSpPr>
            <p:spPr>
              <a:xfrm>
                <a:off x="1678805" y="1900009"/>
                <a:ext cx="689139" cy="1997043"/>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Oval 41"/>
              <p:cNvSpPr>
                <a:spLocks noChangeAspect="1"/>
              </p:cNvSpPr>
              <p:nvPr/>
            </p:nvSpPr>
            <p:spPr>
              <a:xfrm>
                <a:off x="1577429" y="2465836"/>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13" name="Oval 50"/>
              <p:cNvSpPr>
                <a:spLocks noChangeAspect="1"/>
              </p:cNvSpPr>
              <p:nvPr/>
            </p:nvSpPr>
            <p:spPr>
              <a:xfrm>
                <a:off x="1652256" y="2565689"/>
                <a:ext cx="498845" cy="665684"/>
              </a:xfrm>
              <a:prstGeom prst="ellipse">
                <a:avLst/>
              </a:prstGeom>
              <a:solidFill>
                <a:schemeClr val="accent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01</a:t>
                </a:r>
                <a:endParaRPr lang="en-US" sz="100" b="1" dirty="0">
                  <a:solidFill>
                    <a:schemeClr val="tx1"/>
                  </a:solidFill>
                  <a:latin typeface="+mj-lt"/>
                </a:endParaRPr>
              </a:p>
            </p:txBody>
          </p:sp>
        </p:grpSp>
      </p:grpSp>
    </p:spTree>
    <p:extLst>
      <p:ext uri="{BB962C8B-B14F-4D97-AF65-F5344CB8AC3E}">
        <p14:creationId xmlns:p14="http://schemas.microsoft.com/office/powerpoint/2010/main" val="5966173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358774" y="1556891"/>
            <a:ext cx="8353425" cy="4824437"/>
          </a:xfrm>
          <a:prstGeom prst="rect">
            <a:avLst/>
          </a:prstGeom>
          <a:noFill/>
          <a:ln w="9525">
            <a:solidFill>
              <a:schemeClr val="bg1">
                <a:lumMod val="50000"/>
              </a:schemeClr>
            </a:solidFill>
            <a:miter lim="800000"/>
            <a:headEnd/>
            <a:tailEnd/>
          </a:ln>
        </p:spPr>
        <p:txBody>
          <a:bodyPr/>
          <a:lstStyle/>
          <a:p>
            <a:pPr>
              <a:spcBef>
                <a:spcPts val="200"/>
              </a:spcBef>
              <a:spcAft>
                <a:spcPts val="200"/>
              </a:spcAft>
              <a:buClr>
                <a:srgbClr val="D62831"/>
              </a:buClr>
              <a:defRPr/>
            </a:pPr>
            <a:r>
              <a:rPr lang="en-GB" sz="1100" b="0" dirty="0" smtClean="0">
                <a:solidFill>
                  <a:schemeClr val="bg1"/>
                </a:solidFill>
                <a:latin typeface="Calibri" pitchFamily="34" charset="0"/>
              </a:rPr>
              <a:t>The International Patent Classification (IPC) provides for a hierarchical system of language independent symbols for the classification of patents and utility models according to the different areas of technology to which they pertain.</a:t>
            </a:r>
          </a:p>
          <a:p>
            <a:pPr>
              <a:spcBef>
                <a:spcPts val="200"/>
              </a:spcBef>
              <a:spcAft>
                <a:spcPts val="200"/>
              </a:spcAft>
              <a:buClr>
                <a:srgbClr val="D62831"/>
              </a:buClr>
              <a:defRPr/>
            </a:pPr>
            <a:endParaRPr lang="en-GB" sz="1100" b="0" dirty="0">
              <a:solidFill>
                <a:schemeClr val="bg1"/>
              </a:solidFill>
              <a:latin typeface="Calibri" pitchFamily="34" charset="0"/>
            </a:endParaRPr>
          </a:p>
        </p:txBody>
      </p:sp>
      <p:sp>
        <p:nvSpPr>
          <p:cNvPr id="14" name="Rectangle 9"/>
          <p:cNvSpPr>
            <a:spLocks noChangeArrowheads="1"/>
          </p:cNvSpPr>
          <p:nvPr/>
        </p:nvSpPr>
        <p:spPr bwMode="auto">
          <a:xfrm>
            <a:off x="358774" y="1269554"/>
            <a:ext cx="8353425" cy="287337"/>
          </a:xfrm>
          <a:prstGeom prst="rect">
            <a:avLst/>
          </a:prstGeom>
          <a:solidFill>
            <a:schemeClr val="accent1">
              <a:lumMod val="50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GB" cap="all" dirty="0" smtClean="0">
                <a:latin typeface="Calibri" pitchFamily="34" charset="0"/>
              </a:rPr>
              <a:t>Explanation of International patent classification (IPC)</a:t>
            </a:r>
            <a:endParaRPr lang="en-GB" cap="all" dirty="0">
              <a:latin typeface="Calibri" pitchFamily="34" charset="0"/>
            </a:endParaRPr>
          </a:p>
        </p:txBody>
      </p:sp>
      <p:sp>
        <p:nvSpPr>
          <p:cNvPr id="19" name="Textfeld 16"/>
          <p:cNvSpPr txBox="1">
            <a:spLocks noChangeArrowheads="1"/>
          </p:cNvSpPr>
          <p:nvPr/>
        </p:nvSpPr>
        <p:spPr bwMode="auto">
          <a:xfrm>
            <a:off x="358775" y="6195156"/>
            <a:ext cx="83534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en-US" sz="900" i="1" dirty="0" smtClean="0">
                <a:solidFill>
                  <a:schemeClr val="bg1"/>
                </a:solidFill>
                <a:latin typeface="Calibri" panose="020F0502020204030204" pitchFamily="34" charset="0"/>
              </a:rPr>
              <a:t>Source:</a:t>
            </a:r>
            <a:r>
              <a:rPr lang="en-US" sz="900" b="0" i="1" dirty="0">
                <a:solidFill>
                  <a:schemeClr val="bg1"/>
                </a:solidFill>
                <a:latin typeface="Calibri" panose="020F0502020204030204" pitchFamily="34" charset="0"/>
              </a:rPr>
              <a:t> </a:t>
            </a:r>
            <a:r>
              <a:rPr lang="en-US" sz="900" b="0" i="1" dirty="0" smtClean="0">
                <a:solidFill>
                  <a:schemeClr val="bg1"/>
                </a:solidFill>
                <a:latin typeface="Calibri" panose="020F0502020204030204" pitchFamily="34" charset="0"/>
              </a:rPr>
              <a:t>WIPO, </a:t>
            </a:r>
            <a:r>
              <a:rPr lang="en-US" sz="900" b="0" i="1" dirty="0" smtClean="0">
                <a:solidFill>
                  <a:schemeClr val="bg1"/>
                </a:solidFill>
                <a:latin typeface="Calibri" panose="020F0502020204030204" pitchFamily="34" charset="0"/>
                <a:hlinkClick r:id="rId2"/>
              </a:rPr>
              <a:t>http</a:t>
            </a:r>
            <a:r>
              <a:rPr lang="en-US" sz="900" b="0" i="1" dirty="0">
                <a:solidFill>
                  <a:schemeClr val="bg1"/>
                </a:solidFill>
                <a:latin typeface="Calibri" panose="020F0502020204030204" pitchFamily="34" charset="0"/>
                <a:hlinkClick r:id="rId2"/>
              </a:rPr>
              <a:t>://</a:t>
            </a:r>
            <a:r>
              <a:rPr lang="en-US" sz="900" b="0" i="1" dirty="0" smtClean="0">
                <a:solidFill>
                  <a:schemeClr val="bg1"/>
                </a:solidFill>
                <a:latin typeface="Calibri" panose="020F0502020204030204" pitchFamily="34" charset="0"/>
                <a:hlinkClick r:id="rId2"/>
              </a:rPr>
              <a:t>web2.wipo.int/ipc-ief/ief-projects/d009/d009-a21_eprp.pdf</a:t>
            </a:r>
            <a:r>
              <a:rPr lang="en-US" sz="900" b="0" i="1" dirty="0" smtClean="0">
                <a:solidFill>
                  <a:schemeClr val="bg1"/>
                </a:solidFill>
                <a:latin typeface="Calibri" panose="020F0502020204030204" pitchFamily="34" charset="0"/>
              </a:rPr>
              <a:t> </a:t>
            </a:r>
            <a:endParaRPr lang="en-US" sz="900" b="0" dirty="0">
              <a:solidFill>
                <a:schemeClr val="bg1"/>
              </a:solidFill>
              <a:latin typeface="Calibri" panose="020F0502020204030204" pitchFamily="34" charset="0"/>
            </a:endParaRPr>
          </a:p>
        </p:txBody>
      </p:sp>
      <p:grpSp>
        <p:nvGrpSpPr>
          <p:cNvPr id="5" name="Gruppieren 4"/>
          <p:cNvGrpSpPr/>
          <p:nvPr/>
        </p:nvGrpSpPr>
        <p:grpSpPr>
          <a:xfrm>
            <a:off x="509278" y="2637489"/>
            <a:ext cx="6006938" cy="3527815"/>
            <a:chOff x="1301366" y="2601485"/>
            <a:chExt cx="6006938" cy="3527815"/>
          </a:xfrm>
        </p:grpSpPr>
        <p:sp>
          <p:nvSpPr>
            <p:cNvPr id="22" name="Rechteck 21"/>
            <p:cNvSpPr/>
            <p:nvPr/>
          </p:nvSpPr>
          <p:spPr>
            <a:xfrm>
              <a:off x="1301367" y="2601486"/>
              <a:ext cx="6006937" cy="3527814"/>
            </a:xfrm>
            <a:prstGeom prst="rect">
              <a:avLst/>
            </a:prstGeom>
            <a:solidFill>
              <a:schemeClr val="tx1"/>
            </a:solidFill>
            <a:ln w="1270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p:cNvSpPr/>
            <p:nvPr/>
          </p:nvSpPr>
          <p:spPr>
            <a:xfrm>
              <a:off x="1311295" y="3850593"/>
              <a:ext cx="920445" cy="276999"/>
            </a:xfrm>
            <a:prstGeom prst="rect">
              <a:avLst/>
            </a:prstGeom>
          </p:spPr>
          <p:txBody>
            <a:bodyPr wrap="none">
              <a:spAutoFit/>
            </a:bodyPr>
            <a:lstStyle/>
            <a:p>
              <a:r>
                <a:rPr lang="en-US" dirty="0" smtClean="0">
                  <a:solidFill>
                    <a:srgbClr val="000000"/>
                  </a:solidFill>
                  <a:latin typeface="Calibri"/>
                </a:rPr>
                <a:t>G01N33/50</a:t>
              </a:r>
              <a:endParaRPr lang="en-US" dirty="0">
                <a:solidFill>
                  <a:srgbClr val="000000"/>
                </a:solidFill>
                <a:latin typeface="Calibri"/>
              </a:endParaRPr>
            </a:p>
          </p:txBody>
        </p:sp>
        <p:sp>
          <p:nvSpPr>
            <p:cNvPr id="24" name="Rechteck 23"/>
            <p:cNvSpPr/>
            <p:nvPr/>
          </p:nvSpPr>
          <p:spPr>
            <a:xfrm>
              <a:off x="1301367" y="2601486"/>
              <a:ext cx="4204856" cy="1055149"/>
            </a:xfrm>
            <a:prstGeom prst="rect">
              <a:avLst/>
            </a:prstGeom>
            <a:solidFill>
              <a:schemeClr val="tx1"/>
            </a:solidFill>
            <a:ln w="1270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p:cNvSpPr/>
            <p:nvPr/>
          </p:nvSpPr>
          <p:spPr>
            <a:xfrm>
              <a:off x="1301367" y="2601487"/>
              <a:ext cx="2665578" cy="864095"/>
            </a:xfrm>
            <a:prstGeom prst="rect">
              <a:avLst/>
            </a:prstGeom>
            <a:solidFill>
              <a:schemeClr val="tx1"/>
            </a:solidFill>
            <a:ln w="1270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p:cNvSpPr/>
            <p:nvPr/>
          </p:nvSpPr>
          <p:spPr>
            <a:xfrm>
              <a:off x="1301367" y="2601486"/>
              <a:ext cx="1389104" cy="679700"/>
            </a:xfrm>
            <a:prstGeom prst="rect">
              <a:avLst/>
            </a:prstGeom>
            <a:solidFill>
              <a:schemeClr val="tx1"/>
            </a:solidFill>
            <a:ln w="1270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bg1"/>
                </a:solidFill>
              </a:endParaRPr>
            </a:p>
          </p:txBody>
        </p:sp>
        <p:sp>
          <p:nvSpPr>
            <p:cNvPr id="27" name="Rechteck 26"/>
            <p:cNvSpPr/>
            <p:nvPr/>
          </p:nvSpPr>
          <p:spPr>
            <a:xfrm>
              <a:off x="1301367" y="2612519"/>
              <a:ext cx="294526" cy="276999"/>
            </a:xfrm>
            <a:prstGeom prst="rect">
              <a:avLst/>
            </a:prstGeom>
          </p:spPr>
          <p:txBody>
            <a:bodyPr wrap="none">
              <a:spAutoFit/>
            </a:bodyPr>
            <a:lstStyle/>
            <a:p>
              <a:r>
                <a:rPr lang="en-US" dirty="0" smtClean="0">
                  <a:solidFill>
                    <a:srgbClr val="000000"/>
                  </a:solidFill>
                  <a:latin typeface="Calibri"/>
                </a:rPr>
                <a:t>G</a:t>
              </a:r>
              <a:endParaRPr lang="en-US" dirty="0">
                <a:solidFill>
                  <a:srgbClr val="000000"/>
                </a:solidFill>
                <a:latin typeface="Calibri"/>
              </a:endParaRPr>
            </a:p>
          </p:txBody>
        </p:sp>
        <p:sp>
          <p:nvSpPr>
            <p:cNvPr id="28" name="Rechteck 27"/>
            <p:cNvSpPr/>
            <p:nvPr/>
          </p:nvSpPr>
          <p:spPr>
            <a:xfrm>
              <a:off x="1301366" y="2817510"/>
              <a:ext cx="1325665" cy="461665"/>
            </a:xfrm>
            <a:prstGeom prst="rect">
              <a:avLst/>
            </a:prstGeom>
          </p:spPr>
          <p:txBody>
            <a:bodyPr wrap="none">
              <a:spAutoFit/>
            </a:bodyPr>
            <a:lstStyle/>
            <a:p>
              <a:r>
                <a:rPr lang="en-US" b="0" dirty="0" smtClean="0">
                  <a:solidFill>
                    <a:srgbClr val="000000"/>
                  </a:solidFill>
                  <a:latin typeface="Calibri"/>
                </a:rPr>
                <a:t>Section – 1</a:t>
              </a:r>
              <a:r>
                <a:rPr lang="en-US" b="0" baseline="30000" dirty="0" smtClean="0">
                  <a:solidFill>
                    <a:srgbClr val="000000"/>
                  </a:solidFill>
                  <a:latin typeface="Calibri"/>
                </a:rPr>
                <a:t>st</a:t>
              </a:r>
              <a:r>
                <a:rPr lang="en-US" b="0" dirty="0" smtClean="0">
                  <a:solidFill>
                    <a:srgbClr val="000000"/>
                  </a:solidFill>
                  <a:latin typeface="Calibri"/>
                </a:rPr>
                <a:t> level</a:t>
              </a:r>
            </a:p>
            <a:p>
              <a:r>
                <a:rPr lang="en-US" b="0" dirty="0">
                  <a:solidFill>
                    <a:srgbClr val="000000"/>
                  </a:solidFill>
                  <a:latin typeface="Calibri"/>
                </a:rPr>
                <a:t>G </a:t>
              </a:r>
              <a:r>
                <a:rPr lang="en-US" b="0" dirty="0" smtClean="0">
                  <a:solidFill>
                    <a:srgbClr val="000000"/>
                  </a:solidFill>
                  <a:latin typeface="Calibri"/>
                </a:rPr>
                <a:t>PHYSICS</a:t>
              </a:r>
              <a:endParaRPr lang="en-US" b="0" dirty="0">
                <a:solidFill>
                  <a:srgbClr val="000000"/>
                </a:solidFill>
                <a:latin typeface="Calibri"/>
              </a:endParaRPr>
            </a:p>
          </p:txBody>
        </p:sp>
        <p:sp>
          <p:nvSpPr>
            <p:cNvPr id="29" name="Rechteck 28"/>
            <p:cNvSpPr/>
            <p:nvPr/>
          </p:nvSpPr>
          <p:spPr>
            <a:xfrm>
              <a:off x="2679723" y="2601486"/>
              <a:ext cx="356372" cy="276999"/>
            </a:xfrm>
            <a:prstGeom prst="rect">
              <a:avLst/>
            </a:prstGeom>
          </p:spPr>
          <p:txBody>
            <a:bodyPr wrap="none">
              <a:spAutoFit/>
            </a:bodyPr>
            <a:lstStyle/>
            <a:p>
              <a:r>
                <a:rPr lang="en-US" dirty="0" smtClean="0">
                  <a:solidFill>
                    <a:srgbClr val="000000"/>
                  </a:solidFill>
                  <a:latin typeface="Calibri"/>
                </a:rPr>
                <a:t>01</a:t>
              </a:r>
              <a:endParaRPr lang="en-US" dirty="0">
                <a:solidFill>
                  <a:srgbClr val="000000"/>
                </a:solidFill>
                <a:latin typeface="Calibri"/>
              </a:endParaRPr>
            </a:p>
          </p:txBody>
        </p:sp>
        <p:sp>
          <p:nvSpPr>
            <p:cNvPr id="30" name="Rechteck 29"/>
            <p:cNvSpPr/>
            <p:nvPr/>
          </p:nvSpPr>
          <p:spPr>
            <a:xfrm>
              <a:off x="3966945" y="2601485"/>
              <a:ext cx="297869" cy="276999"/>
            </a:xfrm>
            <a:prstGeom prst="rect">
              <a:avLst/>
            </a:prstGeom>
          </p:spPr>
          <p:txBody>
            <a:bodyPr wrap="none">
              <a:spAutoFit/>
            </a:bodyPr>
            <a:lstStyle/>
            <a:p>
              <a:r>
                <a:rPr lang="en-US" dirty="0">
                  <a:solidFill>
                    <a:srgbClr val="000000"/>
                  </a:solidFill>
                  <a:latin typeface="Calibri"/>
                </a:rPr>
                <a:t>N</a:t>
              </a:r>
            </a:p>
          </p:txBody>
        </p:sp>
        <p:sp>
          <p:nvSpPr>
            <p:cNvPr id="31" name="Rechteck 30"/>
            <p:cNvSpPr/>
            <p:nvPr/>
          </p:nvSpPr>
          <p:spPr>
            <a:xfrm>
              <a:off x="5510814" y="2601485"/>
              <a:ext cx="588717" cy="276999"/>
            </a:xfrm>
            <a:prstGeom prst="rect">
              <a:avLst/>
            </a:prstGeom>
          </p:spPr>
          <p:txBody>
            <a:bodyPr wrap="none">
              <a:spAutoFit/>
            </a:bodyPr>
            <a:lstStyle/>
            <a:p>
              <a:r>
                <a:rPr lang="en-US" dirty="0" smtClean="0">
                  <a:solidFill>
                    <a:srgbClr val="000000"/>
                  </a:solidFill>
                  <a:latin typeface="Calibri"/>
                </a:rPr>
                <a:t>33/50</a:t>
              </a:r>
              <a:endParaRPr lang="en-US" dirty="0">
                <a:solidFill>
                  <a:srgbClr val="000000"/>
                </a:solidFill>
                <a:latin typeface="Calibri"/>
              </a:endParaRPr>
            </a:p>
          </p:txBody>
        </p:sp>
        <p:sp>
          <p:nvSpPr>
            <p:cNvPr id="32" name="Rechteck 31"/>
            <p:cNvSpPr/>
            <p:nvPr/>
          </p:nvSpPr>
          <p:spPr>
            <a:xfrm>
              <a:off x="2760295" y="3213554"/>
              <a:ext cx="1281737" cy="276999"/>
            </a:xfrm>
            <a:prstGeom prst="rect">
              <a:avLst/>
            </a:prstGeom>
          </p:spPr>
          <p:txBody>
            <a:bodyPr wrap="none">
              <a:spAutoFit/>
            </a:bodyPr>
            <a:lstStyle/>
            <a:p>
              <a:r>
                <a:rPr lang="en-US" b="0" dirty="0" smtClean="0">
                  <a:solidFill>
                    <a:srgbClr val="000000"/>
                  </a:solidFill>
                  <a:latin typeface="Calibri"/>
                </a:rPr>
                <a:t>Class  – 2</a:t>
              </a:r>
              <a:r>
                <a:rPr lang="en-US" b="0" baseline="30000" dirty="0" smtClean="0">
                  <a:solidFill>
                    <a:srgbClr val="000000"/>
                  </a:solidFill>
                  <a:latin typeface="Calibri"/>
                </a:rPr>
                <a:t>nd</a:t>
              </a:r>
              <a:r>
                <a:rPr lang="en-US" b="0" dirty="0" smtClean="0">
                  <a:solidFill>
                    <a:srgbClr val="000000"/>
                  </a:solidFill>
                  <a:latin typeface="Calibri"/>
                </a:rPr>
                <a:t> level</a:t>
              </a:r>
              <a:endParaRPr lang="en-US" b="0" dirty="0">
                <a:solidFill>
                  <a:srgbClr val="000000"/>
                </a:solidFill>
                <a:latin typeface="Calibri"/>
              </a:endParaRPr>
            </a:p>
          </p:txBody>
        </p:sp>
        <p:sp>
          <p:nvSpPr>
            <p:cNvPr id="33" name="Rechteck 32"/>
            <p:cNvSpPr/>
            <p:nvPr/>
          </p:nvSpPr>
          <p:spPr>
            <a:xfrm>
              <a:off x="4004489" y="3393574"/>
              <a:ext cx="1447419" cy="276999"/>
            </a:xfrm>
            <a:prstGeom prst="rect">
              <a:avLst/>
            </a:prstGeom>
          </p:spPr>
          <p:txBody>
            <a:bodyPr wrap="none">
              <a:spAutoFit/>
            </a:bodyPr>
            <a:lstStyle/>
            <a:p>
              <a:r>
                <a:rPr lang="en-US" b="0" dirty="0" smtClean="0">
                  <a:solidFill>
                    <a:srgbClr val="000000"/>
                  </a:solidFill>
                  <a:latin typeface="Calibri"/>
                </a:rPr>
                <a:t>Subclass  – 3</a:t>
              </a:r>
              <a:r>
                <a:rPr lang="en-US" b="0" baseline="30000" dirty="0" smtClean="0">
                  <a:solidFill>
                    <a:srgbClr val="000000"/>
                  </a:solidFill>
                  <a:latin typeface="Calibri"/>
                </a:rPr>
                <a:t>rd</a:t>
              </a:r>
              <a:r>
                <a:rPr lang="en-US" b="0" dirty="0">
                  <a:solidFill>
                    <a:srgbClr val="000000"/>
                  </a:solidFill>
                  <a:latin typeface="Calibri"/>
                </a:rPr>
                <a:t> </a:t>
              </a:r>
              <a:r>
                <a:rPr lang="en-US" b="0" dirty="0" smtClean="0">
                  <a:solidFill>
                    <a:srgbClr val="000000"/>
                  </a:solidFill>
                  <a:latin typeface="Calibri"/>
                </a:rPr>
                <a:t>level</a:t>
              </a:r>
              <a:endParaRPr lang="en-US" b="0" dirty="0">
                <a:solidFill>
                  <a:srgbClr val="000000"/>
                </a:solidFill>
                <a:latin typeface="Calibri"/>
              </a:endParaRPr>
            </a:p>
          </p:txBody>
        </p:sp>
        <p:sp>
          <p:nvSpPr>
            <p:cNvPr id="34" name="Rechteck 33"/>
            <p:cNvSpPr/>
            <p:nvPr/>
          </p:nvSpPr>
          <p:spPr>
            <a:xfrm>
              <a:off x="5506223" y="2805024"/>
              <a:ext cx="1683307" cy="276999"/>
            </a:xfrm>
            <a:prstGeom prst="rect">
              <a:avLst/>
            </a:prstGeom>
          </p:spPr>
          <p:txBody>
            <a:bodyPr wrap="none">
              <a:spAutoFit/>
            </a:bodyPr>
            <a:lstStyle/>
            <a:p>
              <a:r>
                <a:rPr lang="en-US" b="0" dirty="0" smtClean="0">
                  <a:solidFill>
                    <a:srgbClr val="000000"/>
                  </a:solidFill>
                  <a:latin typeface="Calibri"/>
                </a:rPr>
                <a:t>Subgroup -  lower level</a:t>
              </a:r>
              <a:endParaRPr lang="en-US" b="0" dirty="0">
                <a:solidFill>
                  <a:srgbClr val="000000"/>
                </a:solidFill>
                <a:latin typeface="Calibri"/>
              </a:endParaRPr>
            </a:p>
          </p:txBody>
        </p:sp>
        <p:sp>
          <p:nvSpPr>
            <p:cNvPr id="35" name="Rechteck 34"/>
            <p:cNvSpPr/>
            <p:nvPr/>
          </p:nvSpPr>
          <p:spPr>
            <a:xfrm>
              <a:off x="1305296" y="4005642"/>
              <a:ext cx="6003008" cy="2123658"/>
            </a:xfrm>
            <a:prstGeom prst="rect">
              <a:avLst/>
            </a:prstGeom>
          </p:spPr>
          <p:txBody>
            <a:bodyPr wrap="square">
              <a:spAutoFit/>
            </a:bodyPr>
            <a:lstStyle/>
            <a:p>
              <a:pPr>
                <a:lnSpc>
                  <a:spcPct val="150000"/>
                </a:lnSpc>
              </a:pPr>
              <a:r>
                <a:rPr lang="en-US" sz="1100" dirty="0" smtClean="0">
                  <a:solidFill>
                    <a:srgbClr val="000000"/>
                  </a:solidFill>
                  <a:latin typeface="Calibri"/>
                </a:rPr>
                <a:t>Investigating </a:t>
              </a:r>
              <a:r>
                <a:rPr lang="en-US" sz="1100" dirty="0">
                  <a:solidFill>
                    <a:srgbClr val="000000"/>
                  </a:solidFill>
                  <a:latin typeface="Calibri"/>
                </a:rPr>
                <a:t>or analysing biological material by chemical analysis </a:t>
              </a:r>
              <a:endParaRPr lang="en-US" sz="1100" b="0" dirty="0" smtClean="0">
                <a:solidFill>
                  <a:srgbClr val="000000"/>
                </a:solidFill>
                <a:latin typeface="Calibri"/>
              </a:endParaRPr>
            </a:p>
            <a:p>
              <a:pPr>
                <a:lnSpc>
                  <a:spcPct val="150000"/>
                </a:lnSpc>
              </a:pPr>
              <a:r>
                <a:rPr lang="en-US" sz="1100" b="0" dirty="0" smtClean="0">
                  <a:solidFill>
                    <a:srgbClr val="000000"/>
                  </a:solidFill>
                  <a:latin typeface="Calibri"/>
                </a:rPr>
                <a:t>Definition </a:t>
              </a:r>
              <a:r>
                <a:rPr lang="en-US" sz="1100" b="0" dirty="0">
                  <a:solidFill>
                    <a:srgbClr val="000000"/>
                  </a:solidFill>
                  <a:latin typeface="Calibri"/>
                </a:rPr>
                <a:t>statement </a:t>
              </a:r>
            </a:p>
            <a:p>
              <a:pPr>
                <a:lnSpc>
                  <a:spcPct val="150000"/>
                </a:lnSpc>
              </a:pPr>
              <a:r>
                <a:rPr lang="en-US" sz="1100" b="0" i="1" dirty="0">
                  <a:solidFill>
                    <a:srgbClr val="000000"/>
                  </a:solidFill>
                  <a:latin typeface="Calibri"/>
                </a:rPr>
                <a:t>This group covers: </a:t>
              </a:r>
            </a:p>
            <a:p>
              <a:pPr marL="171450" indent="-171450">
                <a:lnSpc>
                  <a:spcPct val="150000"/>
                </a:lnSpc>
                <a:buFont typeface="Arial" panose="020B0604020202020204" pitchFamily="34" charset="0"/>
                <a:buChar char="•"/>
              </a:pPr>
              <a:r>
                <a:rPr lang="en-US" sz="1100" b="0" dirty="0">
                  <a:solidFill>
                    <a:srgbClr val="000000"/>
                  </a:solidFill>
                  <a:latin typeface="Calibri"/>
                </a:rPr>
                <a:t>Chemical analysis of biological material, e.g blood (in vitro), urine. </a:t>
              </a:r>
            </a:p>
            <a:p>
              <a:pPr marL="171450" indent="-171450">
                <a:lnSpc>
                  <a:spcPct val="150000"/>
                </a:lnSpc>
                <a:buFont typeface="Arial" panose="020B0604020202020204" pitchFamily="34" charset="0"/>
                <a:buChar char="•"/>
              </a:pPr>
              <a:r>
                <a:rPr lang="en-US" sz="1100" b="0" dirty="0">
                  <a:solidFill>
                    <a:srgbClr val="000000"/>
                  </a:solidFill>
                  <a:latin typeface="Calibri"/>
                </a:rPr>
                <a:t>Testing involving biospecific ligand binding methods. </a:t>
              </a:r>
            </a:p>
            <a:p>
              <a:pPr marL="171450" indent="-171450">
                <a:lnSpc>
                  <a:spcPct val="150000"/>
                </a:lnSpc>
                <a:buFont typeface="Arial" panose="020B0604020202020204" pitchFamily="34" charset="0"/>
                <a:buChar char="•"/>
              </a:pPr>
              <a:r>
                <a:rPr lang="en-US" sz="1100" b="0" dirty="0">
                  <a:solidFill>
                    <a:srgbClr val="000000"/>
                  </a:solidFill>
                  <a:latin typeface="Calibri"/>
                </a:rPr>
                <a:t>Use of compounds or compositions for colorimetric, spectrophotometric or fluorometric </a:t>
              </a:r>
            </a:p>
            <a:p>
              <a:pPr marL="171450" indent="-171450">
                <a:lnSpc>
                  <a:spcPct val="150000"/>
                </a:lnSpc>
                <a:buFont typeface="Arial" panose="020B0604020202020204" pitchFamily="34" charset="0"/>
                <a:buChar char="•"/>
              </a:pPr>
              <a:r>
                <a:rPr lang="en-US" sz="1100" b="0" dirty="0">
                  <a:solidFill>
                    <a:srgbClr val="000000"/>
                  </a:solidFill>
                  <a:latin typeface="Calibri"/>
                </a:rPr>
                <a:t>investigation, e.g. use of reagent paper. </a:t>
              </a:r>
            </a:p>
            <a:p>
              <a:pPr marL="171450" indent="-171450">
                <a:lnSpc>
                  <a:spcPct val="150000"/>
                </a:lnSpc>
                <a:buFont typeface="Arial" panose="020B0604020202020204" pitchFamily="34" charset="0"/>
                <a:buChar char="•"/>
              </a:pPr>
              <a:r>
                <a:rPr lang="en-US" sz="1100" b="0" dirty="0">
                  <a:solidFill>
                    <a:srgbClr val="000000"/>
                  </a:solidFill>
                  <a:latin typeface="Calibri"/>
                </a:rPr>
                <a:t>Immunological testing, including immunoassay or materials therefor. </a:t>
              </a:r>
            </a:p>
          </p:txBody>
        </p:sp>
        <p:cxnSp>
          <p:nvCxnSpPr>
            <p:cNvPr id="36" name="Gerade Verbindung 35"/>
            <p:cNvCxnSpPr/>
            <p:nvPr/>
          </p:nvCxnSpPr>
          <p:spPr>
            <a:xfrm>
              <a:off x="1301367" y="3825622"/>
              <a:ext cx="6006937"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Rechteck 36"/>
            <p:cNvSpPr/>
            <p:nvPr/>
          </p:nvSpPr>
          <p:spPr>
            <a:xfrm>
              <a:off x="5522995" y="3573594"/>
              <a:ext cx="599481" cy="276999"/>
            </a:xfrm>
            <a:prstGeom prst="rect">
              <a:avLst/>
            </a:prstGeom>
          </p:spPr>
          <p:txBody>
            <a:bodyPr wrap="none">
              <a:spAutoFit/>
            </a:bodyPr>
            <a:lstStyle/>
            <a:p>
              <a:r>
                <a:rPr lang="en-US" b="0" dirty="0" smtClean="0">
                  <a:solidFill>
                    <a:srgbClr val="000000"/>
                  </a:solidFill>
                  <a:latin typeface="Calibri"/>
                </a:rPr>
                <a:t>Group</a:t>
              </a:r>
              <a:endParaRPr lang="en-US" b="0" dirty="0">
                <a:solidFill>
                  <a:srgbClr val="000000"/>
                </a:solidFill>
                <a:latin typeface="Calibri"/>
              </a:endParaRPr>
            </a:p>
          </p:txBody>
        </p:sp>
      </p:grpSp>
      <p:graphicFrame>
        <p:nvGraphicFramePr>
          <p:cNvPr id="38" name="Tabelle 37"/>
          <p:cNvGraphicFramePr>
            <a:graphicFrameLocks noGrp="1"/>
          </p:cNvGraphicFramePr>
          <p:nvPr>
            <p:extLst>
              <p:ext uri="{D42A27DB-BD31-4B8C-83A1-F6EECF244321}">
                <p14:modId xmlns:p14="http://schemas.microsoft.com/office/powerpoint/2010/main" val="1050907362"/>
              </p:ext>
            </p:extLst>
          </p:nvPr>
        </p:nvGraphicFramePr>
        <p:xfrm>
          <a:off x="520478" y="2132856"/>
          <a:ext cx="5995737" cy="479683"/>
        </p:xfrm>
        <a:graphic>
          <a:graphicData uri="http://schemas.openxmlformats.org/drawingml/2006/table">
            <a:tbl>
              <a:tblPr/>
              <a:tblGrid>
                <a:gridCol w="999288"/>
                <a:gridCol w="4996449"/>
              </a:tblGrid>
              <a:tr h="231871">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100" b="1" i="0" u="none" strike="noStrike" kern="1200" noProof="0" dirty="0" smtClean="0">
                          <a:solidFill>
                            <a:srgbClr val="000000"/>
                          </a:solidFill>
                          <a:effectLst/>
                          <a:latin typeface="Calibri" pitchFamily="34" charset="0"/>
                          <a:ea typeface="+mn-ea"/>
                          <a:cs typeface="Arial" pitchFamily="34" charset="0"/>
                        </a:rPr>
                        <a:t>IPC</a:t>
                      </a:r>
                      <a:endParaRPr lang="en-GB" sz="1100" b="1" i="0" u="none" strike="noStrike" kern="1200" noProof="0" dirty="0">
                        <a:solidFill>
                          <a:srgbClr val="000000"/>
                        </a:solidFill>
                        <a:effectLst/>
                        <a:latin typeface="Calibri" pitchFamily="34" charset="0"/>
                        <a:ea typeface="+mn-ea"/>
                        <a:cs typeface="Arial" pitchFamily="34" charset="0"/>
                      </a:endParaRPr>
                    </a:p>
                  </a:txBody>
                  <a:tcPr marL="35999" marR="35999" marT="35953" marB="3595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1" i="0" u="none" strike="noStrike" kern="1200" noProof="0" dirty="0" smtClean="0">
                          <a:solidFill>
                            <a:srgbClr val="000000"/>
                          </a:solidFill>
                          <a:effectLst/>
                          <a:latin typeface="Calibri" pitchFamily="34" charset="0"/>
                          <a:ea typeface="+mn-ea"/>
                          <a:cs typeface="Arial" pitchFamily="34" charset="0"/>
                        </a:rPr>
                        <a:t>Explanation of the IPC </a:t>
                      </a:r>
                      <a:endParaRPr lang="en-GB" sz="1000" b="1" i="0" u="none" strike="noStrike" kern="1200" noProof="0" dirty="0">
                        <a:solidFill>
                          <a:srgbClr val="000000"/>
                        </a:solidFill>
                        <a:effectLst/>
                        <a:latin typeface="Calibri" pitchFamily="34" charset="0"/>
                        <a:ea typeface="+mn-ea"/>
                        <a:cs typeface="Arial" pitchFamily="34" charset="0"/>
                      </a:endParaRPr>
                    </a:p>
                  </a:txBody>
                  <a:tcPr marL="35999" marR="35999" marT="35953" marB="3595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r>
              <a:tr h="240137">
                <a:tc>
                  <a:txBody>
                    <a:bodyPr/>
                    <a:lstStyle/>
                    <a:p>
                      <a:pPr algn="l" fontAlgn="b"/>
                      <a:r>
                        <a:rPr lang="en-US" sz="1100" b="0" i="0" u="none" strike="noStrike" dirty="0">
                          <a:solidFill>
                            <a:srgbClr val="000000"/>
                          </a:solidFill>
                          <a:effectLst/>
                          <a:latin typeface="Calibri"/>
                        </a:rPr>
                        <a:t>G01N33/50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Investigatin</a:t>
                      </a:r>
                      <a:r>
                        <a:rPr lang="en-GB" sz="1000" b="0" i="0" u="none" strike="noStrike" kern="1200" baseline="0" noProof="0" dirty="0" smtClean="0">
                          <a:solidFill>
                            <a:srgbClr val="000000"/>
                          </a:solidFill>
                          <a:effectLst/>
                          <a:latin typeface="Calibri" pitchFamily="34" charset="0"/>
                          <a:ea typeface="+mn-ea"/>
                          <a:cs typeface="Arial" pitchFamily="34" charset="0"/>
                        </a:rPr>
                        <a:t>g or analysing biological material by chemical analysis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Rechteck 5"/>
          <p:cNvSpPr/>
          <p:nvPr/>
        </p:nvSpPr>
        <p:spPr>
          <a:xfrm>
            <a:off x="6696236" y="2132856"/>
            <a:ext cx="1908212" cy="4032448"/>
          </a:xfrm>
          <a:prstGeom prst="rect">
            <a:avLst/>
          </a:prstGeom>
          <a:solidFill>
            <a:schemeClr val="tx1"/>
          </a:solidFill>
          <a:ln w="1270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extfeld 8"/>
          <p:cNvSpPr txBox="1">
            <a:spLocks noChangeArrowheads="1"/>
          </p:cNvSpPr>
          <p:nvPr/>
        </p:nvSpPr>
        <p:spPr bwMode="auto">
          <a:xfrm>
            <a:off x="6696236" y="2637488"/>
            <a:ext cx="1908212" cy="3527816"/>
          </a:xfrm>
          <a:prstGeom prst="rect">
            <a:avLst/>
          </a:prstGeom>
          <a:solidFill>
            <a:schemeClr val="accent3">
              <a:lumMod val="40000"/>
              <a:lumOff val="60000"/>
            </a:schemeClr>
          </a:solidFill>
          <a:ln w="9525">
            <a:solidFill>
              <a:srgbClr val="7F7F7F"/>
            </a:solidFill>
            <a:miter lim="800000"/>
            <a:headEnd/>
            <a:tailEnd/>
          </a:ln>
        </p:spPr>
        <p:txBody>
          <a:bodyPr anchor="ctr"/>
          <a:lstStyle>
            <a:lvl1pPr marL="171450" indent="-171450">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marL="0" indent="0">
              <a:lnSpc>
                <a:spcPct val="150000"/>
              </a:lnSpc>
              <a:spcBef>
                <a:spcPts val="200"/>
              </a:spcBef>
              <a:spcAft>
                <a:spcPts val="200"/>
              </a:spcAft>
              <a:buClr>
                <a:srgbClr val="DA011C"/>
              </a:buClr>
            </a:pPr>
            <a:r>
              <a:rPr lang="en-US" sz="1200" b="0" dirty="0">
                <a:solidFill>
                  <a:srgbClr val="000000"/>
                </a:solidFill>
                <a:latin typeface="Calibri" panose="020F0502020204030204" pitchFamily="34" charset="0"/>
              </a:rPr>
              <a:t>P</a:t>
            </a:r>
            <a:r>
              <a:rPr lang="en-US" sz="1200" b="0" dirty="0" smtClean="0">
                <a:solidFill>
                  <a:srgbClr val="000000"/>
                </a:solidFill>
                <a:latin typeface="Calibri" panose="020F0502020204030204" pitchFamily="34" charset="0"/>
              </a:rPr>
              <a:t>atent attorneys provide expertise and strategic guidance on what the best IPC is to file under based on: </a:t>
            </a:r>
          </a:p>
          <a:p>
            <a:pPr>
              <a:lnSpc>
                <a:spcPct val="150000"/>
              </a:lnSpc>
              <a:spcBef>
                <a:spcPts val="200"/>
              </a:spcBef>
              <a:spcAft>
                <a:spcPts val="200"/>
              </a:spcAft>
              <a:buClr>
                <a:srgbClr val="DA011C"/>
              </a:buClr>
              <a:buFont typeface="Arial" panose="020B0604020202020204" pitchFamily="34" charset="0"/>
              <a:buChar char="•"/>
            </a:pPr>
            <a:r>
              <a:rPr lang="en-US" sz="1200" b="0" dirty="0" smtClean="0">
                <a:solidFill>
                  <a:srgbClr val="000000"/>
                </a:solidFill>
                <a:latin typeface="Calibri" panose="020F0502020204030204" pitchFamily="34" charset="0"/>
              </a:rPr>
              <a:t>Invention information</a:t>
            </a:r>
          </a:p>
          <a:p>
            <a:pPr>
              <a:lnSpc>
                <a:spcPct val="150000"/>
              </a:lnSpc>
              <a:spcBef>
                <a:spcPts val="200"/>
              </a:spcBef>
              <a:spcAft>
                <a:spcPts val="200"/>
              </a:spcAft>
              <a:buClr>
                <a:srgbClr val="DA011C"/>
              </a:buClr>
              <a:buFont typeface="Arial" panose="020B0604020202020204" pitchFamily="34" charset="0"/>
              <a:buChar char="•"/>
            </a:pPr>
            <a:r>
              <a:rPr lang="en-US" sz="1200" b="0" dirty="0" smtClean="0">
                <a:solidFill>
                  <a:srgbClr val="000000"/>
                </a:solidFill>
                <a:latin typeface="Calibri" panose="020F0502020204030204" pitchFamily="34" charset="0"/>
              </a:rPr>
              <a:t>Categories of subject matter</a:t>
            </a:r>
          </a:p>
          <a:p>
            <a:pPr>
              <a:lnSpc>
                <a:spcPct val="150000"/>
              </a:lnSpc>
              <a:spcBef>
                <a:spcPts val="200"/>
              </a:spcBef>
              <a:spcAft>
                <a:spcPts val="200"/>
              </a:spcAft>
              <a:buClr>
                <a:srgbClr val="DA011C"/>
              </a:buClr>
              <a:buFont typeface="Arial" panose="020B0604020202020204" pitchFamily="34" charset="0"/>
              <a:buChar char="•"/>
            </a:pPr>
            <a:r>
              <a:rPr lang="en-US" sz="1200" b="0" dirty="0" smtClean="0">
                <a:solidFill>
                  <a:srgbClr val="000000"/>
                </a:solidFill>
                <a:latin typeface="Calibri" panose="020F0502020204030204" pitchFamily="34" charset="0"/>
              </a:rPr>
              <a:t>Additional information</a:t>
            </a:r>
            <a:endParaRPr lang="en-US" sz="1200" b="0" dirty="0">
              <a:solidFill>
                <a:srgbClr val="000000"/>
              </a:solidFill>
              <a:latin typeface="Calibri" panose="020F0502020204030204" pitchFamily="34" charset="0"/>
            </a:endParaRPr>
          </a:p>
          <a:p>
            <a:pPr>
              <a:lnSpc>
                <a:spcPct val="150000"/>
              </a:lnSpc>
              <a:spcBef>
                <a:spcPts val="200"/>
              </a:spcBef>
              <a:spcAft>
                <a:spcPts val="200"/>
              </a:spcAft>
              <a:buClr>
                <a:srgbClr val="DA011C"/>
              </a:buClr>
              <a:buFont typeface="Arial" panose="020B0604020202020204" pitchFamily="34" charset="0"/>
              <a:buChar char="•"/>
            </a:pPr>
            <a:endParaRPr lang="en-US" sz="1200" b="0" dirty="0">
              <a:solidFill>
                <a:srgbClr val="000000"/>
              </a:solidFill>
              <a:latin typeface="Calibri" panose="020F0502020204030204" pitchFamily="34" charset="0"/>
            </a:endParaRPr>
          </a:p>
        </p:txBody>
      </p:sp>
      <p:sp>
        <p:nvSpPr>
          <p:cNvPr id="41" name="Rectangle 30"/>
          <p:cNvSpPr>
            <a:spLocks noChangeArrowheads="1"/>
          </p:cNvSpPr>
          <p:nvPr/>
        </p:nvSpPr>
        <p:spPr bwMode="auto">
          <a:xfrm>
            <a:off x="6694959" y="2146647"/>
            <a:ext cx="1872000" cy="490841"/>
          </a:xfrm>
          <a:prstGeom prst="rect">
            <a:avLst/>
          </a:prstGeom>
          <a:noFill/>
          <a:ln w="12700" algn="ctr">
            <a:noFill/>
            <a:round/>
            <a:headEnd/>
            <a:tailEnd type="triangle" w="med" len="med"/>
          </a:ln>
        </p:spPr>
        <p:txBody>
          <a:bodyPr anchor="ctr"/>
          <a:lstStyle/>
          <a:p>
            <a:pPr algn="ctr"/>
            <a:r>
              <a:rPr lang="en-US" dirty="0" smtClean="0">
                <a:solidFill>
                  <a:schemeClr val="bg1">
                    <a:lumMod val="50000"/>
                  </a:schemeClr>
                </a:solidFill>
                <a:latin typeface="Calibri" pitchFamily="34" charset="0"/>
                <a:ea typeface="ＭＳ Ｐゴシック" charset="-128"/>
              </a:rPr>
              <a:t>Patent Classification</a:t>
            </a:r>
            <a:endParaRPr lang="en-US" dirty="0">
              <a:solidFill>
                <a:schemeClr val="bg1">
                  <a:lumMod val="50000"/>
                </a:schemeClr>
              </a:solidFill>
              <a:latin typeface="Calibri" pitchFamily="34" charset="0"/>
              <a:ea typeface="ＭＳ Ｐゴシック" charset="-128"/>
            </a:endParaRPr>
          </a:p>
        </p:txBody>
      </p:sp>
      <p:grpSp>
        <p:nvGrpSpPr>
          <p:cNvPr id="42" name="Gruppieren 41"/>
          <p:cNvGrpSpPr/>
          <p:nvPr/>
        </p:nvGrpSpPr>
        <p:grpSpPr>
          <a:xfrm>
            <a:off x="108574" y="120390"/>
            <a:ext cx="7189164" cy="1040358"/>
            <a:chOff x="108574" y="120390"/>
            <a:chExt cx="7189164" cy="1040358"/>
          </a:xfrm>
        </p:grpSpPr>
        <p:sp>
          <p:nvSpPr>
            <p:cNvPr id="43" name="Titel 1"/>
            <p:cNvSpPr txBox="1">
              <a:spLocks/>
            </p:cNvSpPr>
            <p:nvPr/>
          </p:nvSpPr>
          <p:spPr bwMode="auto">
            <a:xfrm>
              <a:off x="1007604" y="440668"/>
              <a:ext cx="6290134"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First Step: Keyword Search</a:t>
              </a:r>
              <a:endParaRPr lang="en-GB" sz="1800" b="0" dirty="0">
                <a:effectLst>
                  <a:outerShdw blurRad="38100" dist="38100" dir="2700000" algn="tl">
                    <a:srgbClr val="000000">
                      <a:alpha val="43137"/>
                    </a:srgbClr>
                  </a:outerShdw>
                </a:effectLst>
                <a:ea typeface="ＭＳ Ｐゴシック" pitchFamily="34" charset="-128"/>
              </a:endParaRPr>
            </a:p>
          </p:txBody>
        </p:sp>
        <p:grpSp>
          <p:nvGrpSpPr>
            <p:cNvPr id="44" name="Gruppieren 43"/>
            <p:cNvGrpSpPr/>
            <p:nvPr/>
          </p:nvGrpSpPr>
          <p:grpSpPr>
            <a:xfrm>
              <a:off x="108574" y="120390"/>
              <a:ext cx="827021" cy="1040358"/>
              <a:chOff x="1577429" y="1900009"/>
              <a:chExt cx="790515" cy="1997043"/>
            </a:xfrm>
          </p:grpSpPr>
          <p:sp>
            <p:nvSpPr>
              <p:cNvPr id="45" name="Chevron 42"/>
              <p:cNvSpPr/>
              <p:nvPr/>
            </p:nvSpPr>
            <p:spPr>
              <a:xfrm>
                <a:off x="1678805" y="1900009"/>
                <a:ext cx="689139" cy="1997043"/>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6" name="Oval 41"/>
              <p:cNvSpPr>
                <a:spLocks noChangeAspect="1"/>
              </p:cNvSpPr>
              <p:nvPr/>
            </p:nvSpPr>
            <p:spPr>
              <a:xfrm>
                <a:off x="1577429" y="2465836"/>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47" name="Oval 50"/>
              <p:cNvSpPr>
                <a:spLocks noChangeAspect="1"/>
              </p:cNvSpPr>
              <p:nvPr/>
            </p:nvSpPr>
            <p:spPr>
              <a:xfrm>
                <a:off x="1652256" y="2565689"/>
                <a:ext cx="498845" cy="665684"/>
              </a:xfrm>
              <a:prstGeom prst="ellipse">
                <a:avLst/>
              </a:prstGeom>
              <a:solidFill>
                <a:schemeClr val="accent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01</a:t>
                </a:r>
                <a:endParaRPr lang="en-US" sz="100" b="1" dirty="0">
                  <a:solidFill>
                    <a:schemeClr val="tx1"/>
                  </a:solidFill>
                  <a:latin typeface="+mj-lt"/>
                </a:endParaRPr>
              </a:p>
            </p:txBody>
          </p:sp>
        </p:grpSp>
      </p:grpSp>
    </p:spTree>
    <p:extLst>
      <p:ext uri="{BB962C8B-B14F-4D97-AF65-F5344CB8AC3E}">
        <p14:creationId xmlns:p14="http://schemas.microsoft.com/office/powerpoint/2010/main" val="626154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chtungspfeil 14"/>
          <p:cNvSpPr/>
          <p:nvPr/>
        </p:nvSpPr>
        <p:spPr>
          <a:xfrm rot="5400000">
            <a:off x="696912" y="1255493"/>
            <a:ext cx="1197524" cy="1872132"/>
          </a:xfrm>
          <a:prstGeom prst="homePlate">
            <a:avLst>
              <a:gd name="adj" fmla="val 33383"/>
            </a:avLst>
          </a:prstGeom>
          <a:solidFill>
            <a:schemeClr val="tx1">
              <a:lumMod val="85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sz="1300" dirty="0" smtClean="0">
                <a:solidFill>
                  <a:schemeClr val="bg1"/>
                </a:solidFill>
                <a:latin typeface="Calibri" pitchFamily="34" charset="0"/>
              </a:rPr>
              <a:t>Keyword search for publications and patents</a:t>
            </a:r>
            <a:endParaRPr lang="en-GB" sz="1300" dirty="0">
              <a:solidFill>
                <a:schemeClr val="bg1"/>
              </a:solidFill>
              <a:latin typeface="Calibri" pitchFamily="34" charset="0"/>
            </a:endParaRPr>
          </a:p>
        </p:txBody>
      </p:sp>
      <p:sp>
        <p:nvSpPr>
          <p:cNvPr id="16" name="Eingekerbter Richtungspfeil 15"/>
          <p:cNvSpPr/>
          <p:nvPr/>
        </p:nvSpPr>
        <p:spPr>
          <a:xfrm rot="5400000">
            <a:off x="531101" y="4761336"/>
            <a:ext cx="1512000" cy="1872000"/>
          </a:xfrm>
          <a:prstGeom prst="chevron">
            <a:avLst>
              <a:gd name="adj" fmla="val 26706"/>
            </a:avLst>
          </a:prstGeom>
          <a:solidFill>
            <a:schemeClr val="tx1">
              <a:lumMod val="85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sz="1300" dirty="0" smtClean="0">
                <a:solidFill>
                  <a:schemeClr val="bg1"/>
                </a:solidFill>
                <a:latin typeface="Calibri" pitchFamily="34" charset="0"/>
              </a:rPr>
              <a:t>Summary of analysis</a:t>
            </a:r>
            <a:endParaRPr lang="en-GB" sz="1300" dirty="0">
              <a:solidFill>
                <a:schemeClr val="bg1"/>
              </a:solidFill>
              <a:latin typeface="Calibri" pitchFamily="34" charset="0"/>
            </a:endParaRPr>
          </a:p>
        </p:txBody>
      </p:sp>
      <p:sp>
        <p:nvSpPr>
          <p:cNvPr id="17" name="Eingekerbter Richtungspfeil 16"/>
          <p:cNvSpPr/>
          <p:nvPr/>
        </p:nvSpPr>
        <p:spPr>
          <a:xfrm rot="5400000">
            <a:off x="531101" y="3537032"/>
            <a:ext cx="1512000" cy="1872000"/>
          </a:xfrm>
          <a:prstGeom prst="chevron">
            <a:avLst>
              <a:gd name="adj" fmla="val 26706"/>
            </a:avLst>
          </a:prstGeom>
          <a:solidFill>
            <a:schemeClr val="tx1">
              <a:lumMod val="85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sz="1300" dirty="0" smtClean="0">
                <a:solidFill>
                  <a:schemeClr val="bg1"/>
                </a:solidFill>
                <a:latin typeface="Calibri" pitchFamily="34" charset="0"/>
              </a:rPr>
              <a:t> Analysis of novelty and inventive steps, countries, patent holders</a:t>
            </a:r>
            <a:endParaRPr lang="en-GB" sz="1300" dirty="0">
              <a:solidFill>
                <a:schemeClr val="bg1"/>
              </a:solidFill>
              <a:latin typeface="Calibri" pitchFamily="34" charset="0"/>
            </a:endParaRPr>
          </a:p>
        </p:txBody>
      </p:sp>
      <p:sp>
        <p:nvSpPr>
          <p:cNvPr id="18" name="Eingekerbter Richtungspfeil 17"/>
          <p:cNvSpPr/>
          <p:nvPr/>
        </p:nvSpPr>
        <p:spPr>
          <a:xfrm rot="5400000">
            <a:off x="531100" y="2313064"/>
            <a:ext cx="1512000" cy="1872000"/>
          </a:xfrm>
          <a:prstGeom prst="chevron">
            <a:avLst>
              <a:gd name="adj" fmla="val 26706"/>
            </a:avLst>
          </a:prstGeom>
          <a:solidFill>
            <a:schemeClr val="accent1">
              <a:lumMod val="75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sz="1300" dirty="0" smtClean="0">
                <a:solidFill>
                  <a:schemeClr val="tx1">
                    <a:lumMod val="95000"/>
                  </a:schemeClr>
                </a:solidFill>
                <a:latin typeface="Calibri" pitchFamily="34" charset="0"/>
              </a:rPr>
              <a:t>Comparison with described invention</a:t>
            </a:r>
            <a:endParaRPr lang="en-GB" sz="1300" dirty="0">
              <a:solidFill>
                <a:schemeClr val="tx1">
                  <a:lumMod val="95000"/>
                </a:schemeClr>
              </a:solidFill>
              <a:latin typeface="Calibri" pitchFamily="34" charset="0"/>
            </a:endParaRPr>
          </a:p>
        </p:txBody>
      </p:sp>
      <p:sp>
        <p:nvSpPr>
          <p:cNvPr id="13" name="Rectangle 9"/>
          <p:cNvSpPr>
            <a:spLocks noChangeArrowheads="1"/>
          </p:cNvSpPr>
          <p:nvPr/>
        </p:nvSpPr>
        <p:spPr bwMode="auto">
          <a:xfrm>
            <a:off x="2484438" y="1592895"/>
            <a:ext cx="6300787" cy="4428393"/>
          </a:xfrm>
          <a:prstGeom prst="rect">
            <a:avLst/>
          </a:prstGeom>
          <a:noFill/>
          <a:ln w="9525">
            <a:solidFill>
              <a:schemeClr val="bg1">
                <a:lumMod val="50000"/>
              </a:schemeClr>
            </a:solidFill>
            <a:miter lim="800000"/>
            <a:headEnd/>
            <a:tailEnd/>
          </a:ln>
        </p:spPr>
        <p:txBody>
          <a:bodyPr/>
          <a:lstStyle/>
          <a:p>
            <a:pPr marL="171450" indent="-171450">
              <a:spcBef>
                <a:spcPts val="200"/>
              </a:spcBef>
              <a:spcAft>
                <a:spcPts val="200"/>
              </a:spcAft>
              <a:buClr>
                <a:srgbClr val="D62831"/>
              </a:buClr>
              <a:buFont typeface="Wingdings" pitchFamily="2" charset="2"/>
              <a:buChar char="ü"/>
              <a:defRPr/>
            </a:pPr>
            <a:r>
              <a:rPr lang="en-GB" sz="1100" b="0" dirty="0" smtClean="0">
                <a:solidFill>
                  <a:schemeClr val="bg1"/>
                </a:solidFill>
                <a:latin typeface="Calibri" pitchFamily="34" charset="0"/>
              </a:rPr>
              <a:t>Used patent database/software: espacenet, patentscope.wipo</a:t>
            </a:r>
          </a:p>
          <a:p>
            <a:pPr marL="171450" indent="-171450">
              <a:spcBef>
                <a:spcPts val="200"/>
              </a:spcBef>
              <a:spcAft>
                <a:spcPts val="200"/>
              </a:spcAft>
              <a:buClr>
                <a:srgbClr val="D62831"/>
              </a:buClr>
              <a:buFont typeface="Wingdings" pitchFamily="2" charset="2"/>
              <a:buChar char="ü"/>
              <a:defRPr/>
            </a:pPr>
            <a:r>
              <a:rPr lang="en-GB" sz="1100" b="0" dirty="0" smtClean="0">
                <a:solidFill>
                  <a:schemeClr val="bg1"/>
                </a:solidFill>
                <a:latin typeface="Calibri" pitchFamily="34" charset="0"/>
              </a:rPr>
              <a:t>Used publication database: pubmed</a:t>
            </a:r>
          </a:p>
          <a:p>
            <a:pPr marL="171450" indent="-171450">
              <a:spcBef>
                <a:spcPts val="200"/>
              </a:spcBef>
              <a:spcAft>
                <a:spcPts val="200"/>
              </a:spcAft>
              <a:buClr>
                <a:srgbClr val="D62831"/>
              </a:buClr>
              <a:buFont typeface="Wingdings" pitchFamily="2" charset="2"/>
              <a:buChar char="ü"/>
              <a:defRPr/>
            </a:pPr>
            <a:r>
              <a:rPr lang="en-GB" sz="1100" b="0" dirty="0" smtClean="0">
                <a:solidFill>
                  <a:schemeClr val="bg1"/>
                </a:solidFill>
                <a:latin typeface="Calibri" pitchFamily="34" charset="0"/>
              </a:rPr>
              <a:t>Used keywords: ______________________________________________________________________</a:t>
            </a:r>
          </a:p>
          <a:p>
            <a:pPr marL="171450" indent="-171450">
              <a:spcBef>
                <a:spcPts val="200"/>
              </a:spcBef>
              <a:spcAft>
                <a:spcPts val="200"/>
              </a:spcAft>
              <a:buClr>
                <a:srgbClr val="D62831"/>
              </a:buClr>
              <a:buFont typeface="Wingdings" pitchFamily="2" charset="2"/>
              <a:buChar char="ü"/>
              <a:defRPr/>
            </a:pPr>
            <a:r>
              <a:rPr lang="en-GB" sz="1100" b="0" dirty="0" smtClean="0">
                <a:solidFill>
                  <a:schemeClr val="bg1"/>
                </a:solidFill>
                <a:latin typeface="Calibri" pitchFamily="34" charset="0"/>
              </a:rPr>
              <a:t>Total number of analysed patents: _______________________________________________________</a:t>
            </a:r>
            <a:endParaRPr lang="en-GB" sz="1050" b="0" dirty="0" smtClean="0">
              <a:solidFill>
                <a:schemeClr val="bg1"/>
              </a:solidFill>
              <a:latin typeface="Calibri" pitchFamily="34" charset="0"/>
            </a:endParaRPr>
          </a:p>
          <a:p>
            <a:pPr>
              <a:spcBef>
                <a:spcPts val="200"/>
              </a:spcBef>
              <a:spcAft>
                <a:spcPts val="200"/>
              </a:spcAft>
              <a:buClr>
                <a:srgbClr val="D62831"/>
              </a:buClr>
              <a:defRPr/>
            </a:pPr>
            <a:endParaRPr lang="en-GB" sz="1100" b="0" dirty="0" smtClean="0">
              <a:solidFill>
                <a:schemeClr val="bg1"/>
              </a:solidFill>
              <a:latin typeface="Calibri" pitchFamily="34" charset="0"/>
            </a:endParaRPr>
          </a:p>
          <a:p>
            <a:pPr>
              <a:spcBef>
                <a:spcPts val="200"/>
              </a:spcBef>
              <a:spcAft>
                <a:spcPts val="200"/>
              </a:spcAft>
              <a:buClr>
                <a:srgbClr val="D62831"/>
              </a:buClr>
              <a:defRPr/>
            </a:pPr>
            <a:endParaRPr lang="en-GB" sz="1100" b="0" dirty="0">
              <a:solidFill>
                <a:schemeClr val="bg1"/>
              </a:solidFill>
              <a:latin typeface="Calibri" pitchFamily="34" charset="0"/>
            </a:endParaRPr>
          </a:p>
        </p:txBody>
      </p:sp>
      <p:sp>
        <p:nvSpPr>
          <p:cNvPr id="14" name="Rectangle 9"/>
          <p:cNvSpPr>
            <a:spLocks noChangeArrowheads="1"/>
          </p:cNvSpPr>
          <p:nvPr/>
        </p:nvSpPr>
        <p:spPr bwMode="auto">
          <a:xfrm>
            <a:off x="2484438" y="1305558"/>
            <a:ext cx="6300787"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GB" cap="all" dirty="0" smtClean="0">
                <a:latin typeface="Calibri" pitchFamily="34" charset="0"/>
              </a:rPr>
              <a:t>Assumptions &amp; Background information</a:t>
            </a:r>
            <a:endParaRPr lang="en-GB" cap="all" dirty="0">
              <a:latin typeface="Calibri" pitchFamily="34" charset="0"/>
            </a:endParaRPr>
          </a:p>
        </p:txBody>
      </p:sp>
      <p:sp>
        <p:nvSpPr>
          <p:cNvPr id="20" name="Rectangle 30"/>
          <p:cNvSpPr>
            <a:spLocks noChangeArrowheads="1"/>
          </p:cNvSpPr>
          <p:nvPr/>
        </p:nvSpPr>
        <p:spPr bwMode="auto">
          <a:xfrm>
            <a:off x="359608" y="1305459"/>
            <a:ext cx="1872132" cy="287337"/>
          </a:xfrm>
          <a:prstGeom prst="rect">
            <a:avLst/>
          </a:prstGeom>
          <a:noFill/>
          <a:ln w="12700" algn="ctr">
            <a:noFill/>
            <a:round/>
            <a:headEnd/>
            <a:tailEnd type="triangle" w="med" len="med"/>
          </a:ln>
        </p:spPr>
        <p:txBody>
          <a:bodyPr anchor="ctr"/>
          <a:lstStyle/>
          <a:p>
            <a:pPr algn="ctr">
              <a:defRPr/>
            </a:pPr>
            <a:r>
              <a:rPr lang="en-GB" dirty="0">
                <a:solidFill>
                  <a:schemeClr val="bg1">
                    <a:lumMod val="50000"/>
                  </a:schemeClr>
                </a:solidFill>
                <a:latin typeface="Calibri" pitchFamily="34" charset="0"/>
                <a:ea typeface="ＭＳ Ｐゴシック" charset="-128"/>
              </a:rPr>
              <a:t>STRUCTURE OF ANALYSIS</a:t>
            </a:r>
          </a:p>
        </p:txBody>
      </p:sp>
      <p:graphicFrame>
        <p:nvGraphicFramePr>
          <p:cNvPr id="12" name="Tabelle 11"/>
          <p:cNvGraphicFramePr>
            <a:graphicFrameLocks noGrp="1"/>
          </p:cNvGraphicFramePr>
          <p:nvPr>
            <p:extLst>
              <p:ext uri="{D42A27DB-BD31-4B8C-83A1-F6EECF244321}">
                <p14:modId xmlns:p14="http://schemas.microsoft.com/office/powerpoint/2010/main" val="3734510375"/>
              </p:ext>
            </p:extLst>
          </p:nvPr>
        </p:nvGraphicFramePr>
        <p:xfrm>
          <a:off x="2663825" y="2600175"/>
          <a:ext cx="5940425" cy="2881053"/>
        </p:xfrm>
        <a:graphic>
          <a:graphicData uri="http://schemas.openxmlformats.org/drawingml/2006/table">
            <a:tbl>
              <a:tblPr/>
              <a:tblGrid>
                <a:gridCol w="864061"/>
                <a:gridCol w="4320311"/>
                <a:gridCol w="756053"/>
              </a:tblGrid>
              <a:tr h="231871">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100" b="1" i="0" u="none" strike="noStrike" kern="1200" noProof="0" dirty="0" smtClean="0">
                          <a:solidFill>
                            <a:srgbClr val="000000"/>
                          </a:solidFill>
                          <a:effectLst/>
                          <a:latin typeface="Calibri" pitchFamily="34" charset="0"/>
                          <a:ea typeface="+mn-ea"/>
                          <a:cs typeface="Arial" pitchFamily="34" charset="0"/>
                        </a:rPr>
                        <a:t>IPC</a:t>
                      </a:r>
                      <a:endParaRPr lang="en-GB" sz="1100" b="1" i="0" u="none" strike="noStrike" kern="1200" noProof="0" dirty="0">
                        <a:solidFill>
                          <a:srgbClr val="000000"/>
                        </a:solidFill>
                        <a:effectLst/>
                        <a:latin typeface="Calibri" pitchFamily="34" charset="0"/>
                        <a:ea typeface="+mn-ea"/>
                        <a:cs typeface="Arial" pitchFamily="34" charset="0"/>
                      </a:endParaRPr>
                    </a:p>
                  </a:txBody>
                  <a:tcPr marL="35999" marR="35999" marT="35953" marB="3595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1" i="0" u="none" strike="noStrike" kern="1200" noProof="0" dirty="0" smtClean="0">
                          <a:solidFill>
                            <a:srgbClr val="000000"/>
                          </a:solidFill>
                          <a:effectLst/>
                          <a:latin typeface="Calibri" pitchFamily="34" charset="0"/>
                          <a:ea typeface="+mn-ea"/>
                          <a:cs typeface="Arial" pitchFamily="34" charset="0"/>
                        </a:rPr>
                        <a:t>Explanation of the IPC </a:t>
                      </a:r>
                      <a:endParaRPr lang="en-GB" sz="1000" b="1" i="0" u="none" strike="noStrike" kern="1200" noProof="0" dirty="0">
                        <a:solidFill>
                          <a:srgbClr val="000000"/>
                        </a:solidFill>
                        <a:effectLst/>
                        <a:latin typeface="Calibri" pitchFamily="34" charset="0"/>
                        <a:ea typeface="+mn-ea"/>
                        <a:cs typeface="Arial" pitchFamily="34" charset="0"/>
                      </a:endParaRPr>
                    </a:p>
                  </a:txBody>
                  <a:tcPr marL="35999" marR="35999" marT="35953" marB="3595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1" i="0" u="none" strike="noStrike" kern="1200" noProof="0" dirty="0" smtClean="0">
                          <a:solidFill>
                            <a:srgbClr val="000000"/>
                          </a:solidFill>
                          <a:effectLst/>
                          <a:latin typeface="Calibri" pitchFamily="34" charset="0"/>
                          <a:ea typeface="+mn-ea"/>
                          <a:cs typeface="Arial" pitchFamily="34" charset="0"/>
                        </a:rPr>
                        <a:t>Frequency</a:t>
                      </a:r>
                      <a:endParaRPr lang="en-GB" sz="1000" b="1" i="0" u="none" strike="noStrike" kern="1200" noProof="0" dirty="0">
                        <a:solidFill>
                          <a:srgbClr val="000000"/>
                        </a:solidFill>
                        <a:effectLst/>
                        <a:latin typeface="Calibri" pitchFamily="34" charset="0"/>
                        <a:ea typeface="+mn-ea"/>
                        <a:cs typeface="Arial" pitchFamily="34" charset="0"/>
                      </a:endParaRPr>
                    </a:p>
                  </a:txBody>
                  <a:tcPr marL="35999" marR="35999" marT="35953" marB="3595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r>
              <a:tr h="240137">
                <a:tc>
                  <a:txBody>
                    <a:bodyPr/>
                    <a:lstStyle/>
                    <a:p>
                      <a:pPr algn="l" fontAlgn="b"/>
                      <a:r>
                        <a:rPr lang="en-US" sz="1100" b="0" i="0" u="none" strike="noStrike" dirty="0">
                          <a:solidFill>
                            <a:srgbClr val="000000"/>
                          </a:solidFill>
                          <a:effectLst/>
                          <a:latin typeface="Calibri"/>
                        </a:rPr>
                        <a:t>G01N33/50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Investigatin</a:t>
                      </a:r>
                      <a:r>
                        <a:rPr lang="en-GB" sz="1000" b="0" i="0" u="none" strike="noStrike" kern="1200" baseline="0" noProof="0" dirty="0" smtClean="0">
                          <a:solidFill>
                            <a:srgbClr val="000000"/>
                          </a:solidFill>
                          <a:effectLst/>
                          <a:latin typeface="Calibri" pitchFamily="34" charset="0"/>
                          <a:ea typeface="+mn-ea"/>
                          <a:cs typeface="Arial" pitchFamily="34" charset="0"/>
                        </a:rPr>
                        <a:t>g or analysing biological material by chemical analysis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28%</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C12Q1/68</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Involving nucleic acids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21%</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C12N5/071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Vertebrate</a:t>
                      </a:r>
                      <a:r>
                        <a:rPr lang="en-GB" sz="1000" b="0" i="0" u="none" strike="noStrike" kern="1200" baseline="0" noProof="0" dirty="0" smtClean="0">
                          <a:solidFill>
                            <a:srgbClr val="000000"/>
                          </a:solidFill>
                          <a:effectLst/>
                          <a:latin typeface="Calibri" pitchFamily="34" charset="0"/>
                          <a:ea typeface="+mn-ea"/>
                          <a:cs typeface="Arial" pitchFamily="34" charset="0"/>
                        </a:rPr>
                        <a:t> cells or tissues, e.g. human cells or tissues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21%</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a:solidFill>
                            <a:srgbClr val="000000"/>
                          </a:solidFill>
                          <a:effectLst/>
                          <a:latin typeface="Calibri"/>
                        </a:rPr>
                        <a:t>C12N5/10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Cells modified by introduction of foreign genetic material</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15%</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G01N33/15</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Medicinal</a:t>
                      </a:r>
                      <a:r>
                        <a:rPr lang="en-GB" sz="1000" b="0" i="0" u="none" strike="noStrike" kern="1200" baseline="0" noProof="0" dirty="0" smtClean="0">
                          <a:solidFill>
                            <a:srgbClr val="000000"/>
                          </a:solidFill>
                          <a:effectLst/>
                          <a:latin typeface="Calibri" pitchFamily="34" charset="0"/>
                          <a:ea typeface="+mn-ea"/>
                          <a:cs typeface="Arial" pitchFamily="34" charset="0"/>
                        </a:rPr>
                        <a:t> preparations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13%</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A61K35/12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Materials from mammals or birds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11%</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A61P17/02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For treating wounds, ulcers, burns, scars, keloids, or the like</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11%</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A61K38/00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Medicinal</a:t>
                      </a:r>
                      <a:r>
                        <a:rPr lang="en-GB" sz="1000" b="0" i="0" u="none" strike="noStrike" kern="1200" baseline="0" noProof="0" dirty="0" smtClean="0">
                          <a:solidFill>
                            <a:srgbClr val="000000"/>
                          </a:solidFill>
                          <a:effectLst/>
                          <a:latin typeface="Calibri" pitchFamily="34" charset="0"/>
                          <a:ea typeface="+mn-ea"/>
                          <a:cs typeface="Arial" pitchFamily="34" charset="0"/>
                        </a:rPr>
                        <a:t> preparations containing peptides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9%</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A61K38/18</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Growth factors;</a:t>
                      </a:r>
                      <a:r>
                        <a:rPr lang="en-GB" sz="1000" b="0" i="0" u="none" strike="noStrike" kern="1200" baseline="0" noProof="0" dirty="0" smtClean="0">
                          <a:solidFill>
                            <a:srgbClr val="000000"/>
                          </a:solidFill>
                          <a:effectLst/>
                          <a:latin typeface="Calibri" pitchFamily="34" charset="0"/>
                          <a:ea typeface="+mn-ea"/>
                          <a:cs typeface="Arial" pitchFamily="34" charset="0"/>
                        </a:rPr>
                        <a:t> Growth regulators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9%</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a:solidFill>
                            <a:srgbClr val="000000"/>
                          </a:solidFill>
                          <a:effectLst/>
                          <a:latin typeface="Calibri"/>
                        </a:rPr>
                        <a:t>C12N15/18</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Growth hormones</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9%</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40137">
                <a:tc>
                  <a:txBody>
                    <a:bodyPr/>
                    <a:lstStyle/>
                    <a:p>
                      <a:pPr algn="l" fontAlgn="b"/>
                      <a:r>
                        <a:rPr lang="en-US" sz="1100" b="0" i="0" u="none" strike="noStrike" dirty="0">
                          <a:solidFill>
                            <a:srgbClr val="000000"/>
                          </a:solidFill>
                          <a:effectLst/>
                          <a:latin typeface="Calibri"/>
                        </a:rPr>
                        <a:t>C12N1/21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l"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Modified by introduction of foreign genetic material</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Arial"/>
                        </a:defRPr>
                      </a:lvl1pPr>
                      <a:lvl2pPr marL="457200" algn="l" rtl="0" eaLnBrk="1" latinLnBrk="0" hangingPunct="1">
                        <a:defRPr kumimoji="0" kern="1200">
                          <a:solidFill>
                            <a:schemeClr val="tx1"/>
                          </a:solidFill>
                          <a:latin typeface="Arial"/>
                        </a:defRPr>
                      </a:lvl2pPr>
                      <a:lvl3pPr marL="914400" algn="l" rtl="0" eaLnBrk="1" latinLnBrk="0" hangingPunct="1">
                        <a:defRPr kumimoji="0" kern="1200">
                          <a:solidFill>
                            <a:schemeClr val="tx1"/>
                          </a:solidFill>
                          <a:latin typeface="Arial"/>
                        </a:defRPr>
                      </a:lvl3pPr>
                      <a:lvl4pPr marL="1371600" algn="l" rtl="0" eaLnBrk="1" latinLnBrk="0" hangingPunct="1">
                        <a:defRPr kumimoji="0" kern="1200">
                          <a:solidFill>
                            <a:schemeClr val="tx1"/>
                          </a:solidFill>
                          <a:latin typeface="Arial"/>
                        </a:defRPr>
                      </a:lvl4pPr>
                      <a:lvl5pPr marL="1828800" algn="l" rtl="0" eaLnBrk="1" latinLnBrk="0" hangingPunct="1">
                        <a:defRPr kumimoji="0" kern="1200">
                          <a:solidFill>
                            <a:schemeClr val="tx1"/>
                          </a:solidFill>
                          <a:latin typeface="Arial"/>
                        </a:defRPr>
                      </a:lvl5pPr>
                      <a:lvl6pPr marL="2286000" algn="l" rtl="0" eaLnBrk="1" latinLnBrk="0" hangingPunct="1">
                        <a:defRPr kumimoji="0" kern="1200">
                          <a:solidFill>
                            <a:schemeClr val="tx1"/>
                          </a:solidFill>
                          <a:latin typeface="Arial"/>
                        </a:defRPr>
                      </a:lvl6pPr>
                      <a:lvl7pPr marL="2743200" algn="l" rtl="0" eaLnBrk="1" latinLnBrk="0" hangingPunct="1">
                        <a:defRPr kumimoji="0" kern="1200">
                          <a:solidFill>
                            <a:schemeClr val="tx1"/>
                          </a:solidFill>
                          <a:latin typeface="Arial"/>
                        </a:defRPr>
                      </a:lvl7pPr>
                      <a:lvl8pPr marL="3200400" algn="l" rtl="0" eaLnBrk="1" latinLnBrk="0" hangingPunct="1">
                        <a:defRPr kumimoji="0" kern="1200">
                          <a:solidFill>
                            <a:schemeClr val="tx1"/>
                          </a:solidFill>
                          <a:latin typeface="Arial"/>
                        </a:defRPr>
                      </a:lvl8pPr>
                      <a:lvl9pPr marL="3657600" algn="l" rtl="0" eaLnBrk="1" latinLnBrk="0" hangingPunct="1">
                        <a:defRPr kumimoji="0" kern="1200">
                          <a:solidFill>
                            <a:schemeClr val="tx1"/>
                          </a:solidFill>
                          <a:latin typeface="Arial"/>
                        </a:defRPr>
                      </a:lvl9pPr>
                    </a:lstStyle>
                    <a:p>
                      <a:pPr marL="0" algn="ctr" defTabSz="914400" rtl="0" eaLnBrk="1" fontAlgn="b" latinLnBrk="0" hangingPunct="1"/>
                      <a:r>
                        <a:rPr lang="en-GB" sz="1000" b="0" i="0" u="none" strike="noStrike" kern="1200" noProof="0" dirty="0" smtClean="0">
                          <a:solidFill>
                            <a:srgbClr val="000000"/>
                          </a:solidFill>
                          <a:effectLst/>
                          <a:latin typeface="Calibri" pitchFamily="34" charset="0"/>
                          <a:ea typeface="+mn-ea"/>
                          <a:cs typeface="Arial" pitchFamily="34" charset="0"/>
                        </a:rPr>
                        <a:t>9%</a:t>
                      </a:r>
                      <a:endParaRPr lang="en-GB" sz="1000" b="0" i="0" u="none" strike="noStrike" kern="1200" noProof="0" dirty="0">
                        <a:solidFill>
                          <a:srgbClr val="000000"/>
                        </a:solidFill>
                        <a:effectLst/>
                        <a:latin typeface="Calibri" pitchFamily="34" charset="0"/>
                        <a:ea typeface="+mn-ea"/>
                        <a:cs typeface="Arial" pitchFamily="34" charset="0"/>
                      </a:endParaRPr>
                    </a:p>
                  </a:txBody>
                  <a:tcPr marL="35999" marR="35999" marT="7197" marB="719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1" name="Textfeld 10"/>
          <p:cNvSpPr txBox="1"/>
          <p:nvPr/>
        </p:nvSpPr>
        <p:spPr>
          <a:xfrm rot="19324576">
            <a:off x="3546599" y="3659528"/>
            <a:ext cx="4176464" cy="1107996"/>
          </a:xfrm>
          <a:prstGeom prst="rect">
            <a:avLst/>
          </a:prstGeom>
          <a:noFill/>
        </p:spPr>
        <p:txBody>
          <a:bodyPr wrap="square" rtlCol="0">
            <a:spAutoFit/>
          </a:bodyPr>
          <a:lstStyle/>
          <a:p>
            <a:pPr algn="ctr"/>
            <a:r>
              <a:rPr lang="en-US" sz="6600" dirty="0" smtClean="0">
                <a:solidFill>
                  <a:schemeClr val="tx1">
                    <a:lumMod val="75000"/>
                  </a:schemeClr>
                </a:solidFill>
              </a:rPr>
              <a:t>Example</a:t>
            </a:r>
            <a:endParaRPr lang="en-US" sz="6600" dirty="0">
              <a:solidFill>
                <a:schemeClr val="tx1">
                  <a:lumMod val="75000"/>
                </a:schemeClr>
              </a:solidFill>
            </a:endParaRPr>
          </a:p>
        </p:txBody>
      </p:sp>
      <p:grpSp>
        <p:nvGrpSpPr>
          <p:cNvPr id="3" name="Gruppieren 2"/>
          <p:cNvGrpSpPr/>
          <p:nvPr/>
        </p:nvGrpSpPr>
        <p:grpSpPr>
          <a:xfrm>
            <a:off x="143508" y="80082"/>
            <a:ext cx="7154230" cy="1195562"/>
            <a:chOff x="143508" y="80082"/>
            <a:chExt cx="7154230" cy="1195562"/>
          </a:xfrm>
        </p:grpSpPr>
        <p:grpSp>
          <p:nvGrpSpPr>
            <p:cNvPr id="2" name="Gruppieren 1"/>
            <p:cNvGrpSpPr/>
            <p:nvPr/>
          </p:nvGrpSpPr>
          <p:grpSpPr>
            <a:xfrm>
              <a:off x="143508" y="80082"/>
              <a:ext cx="790019" cy="1195562"/>
              <a:chOff x="-874881" y="613258"/>
              <a:chExt cx="771424" cy="1997043"/>
            </a:xfrm>
          </p:grpSpPr>
          <p:sp>
            <p:nvSpPr>
              <p:cNvPr id="23" name="Chevron 63"/>
              <p:cNvSpPr/>
              <p:nvPr/>
            </p:nvSpPr>
            <p:spPr>
              <a:xfrm>
                <a:off x="-792596" y="613258"/>
                <a:ext cx="689139" cy="1997043"/>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Oval 52"/>
              <p:cNvSpPr>
                <a:spLocks noChangeAspect="1"/>
              </p:cNvSpPr>
              <p:nvPr/>
            </p:nvSpPr>
            <p:spPr>
              <a:xfrm>
                <a:off x="-874881" y="1179085"/>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25" name="Oval 53"/>
              <p:cNvSpPr>
                <a:spLocks noChangeAspect="1"/>
              </p:cNvSpPr>
              <p:nvPr/>
            </p:nvSpPr>
            <p:spPr>
              <a:xfrm>
                <a:off x="-800054" y="1278938"/>
                <a:ext cx="498845" cy="665684"/>
              </a:xfrm>
              <a:prstGeom prst="ellipse">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02</a:t>
                </a:r>
                <a:endParaRPr lang="en-US" sz="1200" b="1" dirty="0">
                  <a:solidFill>
                    <a:schemeClr val="tx1"/>
                  </a:solidFill>
                  <a:latin typeface="+mj-lt"/>
                </a:endParaRPr>
              </a:p>
            </p:txBody>
          </p:sp>
        </p:grpSp>
        <p:sp>
          <p:nvSpPr>
            <p:cNvPr id="27" name="Titel 1"/>
            <p:cNvSpPr txBox="1">
              <a:spLocks/>
            </p:cNvSpPr>
            <p:nvPr/>
          </p:nvSpPr>
          <p:spPr bwMode="auto">
            <a:xfrm>
              <a:off x="1115616" y="296863"/>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Second Step: Compare Search Results</a:t>
              </a:r>
              <a:endParaRPr lang="en-GB" sz="1800" b="0" dirty="0">
                <a:effectLst>
                  <a:outerShdw blurRad="38100" dist="38100" dir="2700000" algn="tl">
                    <a:srgbClr val="000000">
                      <a:alpha val="43137"/>
                    </a:srgbClr>
                  </a:outerShdw>
                </a:effectLst>
                <a:ea typeface="ＭＳ Ｐゴシック" pitchFamily="34" charset="-128"/>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1" name="Text Box 6"/>
          <p:cNvSpPr txBox="1">
            <a:spLocks noChangeArrowheads="1"/>
          </p:cNvSpPr>
          <p:nvPr/>
        </p:nvSpPr>
        <p:spPr bwMode="auto">
          <a:xfrm>
            <a:off x="2574925" y="1340768"/>
            <a:ext cx="6469063"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defPPr>
              <a:defRPr lang="de-DE"/>
            </a:defPPr>
            <a:lvl1pPr>
              <a:spcBef>
                <a:spcPts val="200"/>
              </a:spcBef>
              <a:spcAft>
                <a:spcPts val="200"/>
              </a:spcAft>
              <a:defRPr cap="all">
                <a:latin typeface="Calibri" pitchFamily="34" charset="0"/>
              </a:defRPr>
            </a:lvl1pPr>
          </a:lstStyle>
          <a:p>
            <a:r>
              <a:rPr lang="en-US" altLang="de-DE" dirty="0"/>
              <a:t>Examination of Inventive </a:t>
            </a:r>
            <a:r>
              <a:rPr lang="en-US" altLang="de-DE" dirty="0" err="1"/>
              <a:t>StePS</a:t>
            </a:r>
            <a:endParaRPr lang="en-US" altLang="de-DE" dirty="0"/>
          </a:p>
        </p:txBody>
      </p:sp>
      <p:cxnSp>
        <p:nvCxnSpPr>
          <p:cNvPr id="7174" name="Gerade Verbindung mit Pfeil 4"/>
          <p:cNvCxnSpPr>
            <a:cxnSpLocks noChangeShapeType="1"/>
          </p:cNvCxnSpPr>
          <p:nvPr/>
        </p:nvCxnSpPr>
        <p:spPr bwMode="auto">
          <a:xfrm>
            <a:off x="287338" y="2303053"/>
            <a:ext cx="982662" cy="42862"/>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175" name="Gerade Verbindung mit Pfeil 17"/>
          <p:cNvCxnSpPr>
            <a:cxnSpLocks noChangeShapeType="1"/>
          </p:cNvCxnSpPr>
          <p:nvPr/>
        </p:nvCxnSpPr>
        <p:spPr bwMode="auto">
          <a:xfrm>
            <a:off x="287338" y="4439828"/>
            <a:ext cx="847725" cy="77787"/>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Richtungspfeil 32"/>
          <p:cNvSpPr/>
          <p:nvPr/>
        </p:nvSpPr>
        <p:spPr>
          <a:xfrm rot="5400000">
            <a:off x="672306" y="1532322"/>
            <a:ext cx="1101725" cy="1871662"/>
          </a:xfrm>
          <a:prstGeom prst="homePlate">
            <a:avLst>
              <a:gd name="adj" fmla="val 29953"/>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smtClean="0">
                <a:solidFill>
                  <a:schemeClr val="bg1"/>
                </a:solidFill>
                <a:latin typeface="Calibri" pitchFamily="34" charset="0"/>
                <a:ea typeface="+mn-ea"/>
              </a:rPr>
              <a:t>Enter Inventive Step or Process(1)</a:t>
            </a:r>
            <a:endParaRPr lang="en-US" sz="1300" dirty="0">
              <a:solidFill>
                <a:schemeClr val="bg1"/>
              </a:solidFill>
              <a:latin typeface="Calibri" pitchFamily="34" charset="0"/>
              <a:ea typeface="+mn-ea"/>
            </a:endParaRPr>
          </a:p>
        </p:txBody>
      </p:sp>
      <p:sp>
        <p:nvSpPr>
          <p:cNvPr id="34" name="Eingekerbter Richtungspfeil 33"/>
          <p:cNvSpPr/>
          <p:nvPr/>
        </p:nvSpPr>
        <p:spPr>
          <a:xfrm rot="5400000">
            <a:off x="611600" y="4386645"/>
            <a:ext cx="1224000" cy="1872000"/>
          </a:xfrm>
          <a:prstGeom prst="chevron">
            <a:avLst>
              <a:gd name="adj" fmla="val 26706"/>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a:solidFill>
                  <a:schemeClr val="bg1"/>
                </a:solidFill>
                <a:latin typeface="Calibri" pitchFamily="34" charset="0"/>
              </a:rPr>
              <a:t>Enter Inventive Step or </a:t>
            </a:r>
            <a:r>
              <a:rPr lang="en-US" sz="1300" dirty="0" smtClean="0">
                <a:solidFill>
                  <a:schemeClr val="bg1"/>
                </a:solidFill>
                <a:latin typeface="Calibri" pitchFamily="34" charset="0"/>
              </a:rPr>
              <a:t>Process(4)</a:t>
            </a:r>
            <a:endParaRPr lang="en-US" sz="1300" dirty="0">
              <a:solidFill>
                <a:schemeClr val="bg1"/>
              </a:solidFill>
              <a:latin typeface="Calibri" pitchFamily="34" charset="0"/>
              <a:ea typeface="+mn-ea"/>
            </a:endParaRPr>
          </a:p>
        </p:txBody>
      </p:sp>
      <p:sp>
        <p:nvSpPr>
          <p:cNvPr id="35" name="Eingekerbter Richtungspfeil 34"/>
          <p:cNvSpPr/>
          <p:nvPr/>
        </p:nvSpPr>
        <p:spPr>
          <a:xfrm rot="5400000">
            <a:off x="611600" y="3414537"/>
            <a:ext cx="1224000" cy="1872000"/>
          </a:xfrm>
          <a:prstGeom prst="chevron">
            <a:avLst>
              <a:gd name="adj" fmla="val 26706"/>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a:solidFill>
                  <a:schemeClr val="bg1"/>
                </a:solidFill>
                <a:latin typeface="Calibri" pitchFamily="34" charset="0"/>
              </a:rPr>
              <a:t>Enter Inventive Step or </a:t>
            </a:r>
            <a:r>
              <a:rPr lang="en-US" sz="1300" dirty="0" smtClean="0">
                <a:solidFill>
                  <a:schemeClr val="bg1"/>
                </a:solidFill>
                <a:latin typeface="Calibri" pitchFamily="34" charset="0"/>
              </a:rPr>
              <a:t>Process(3)</a:t>
            </a:r>
            <a:endParaRPr lang="en-US" sz="1300" dirty="0">
              <a:solidFill>
                <a:srgbClr val="000000"/>
              </a:solidFill>
              <a:latin typeface="Calibri" pitchFamily="34" charset="0"/>
              <a:ea typeface="+mn-ea"/>
            </a:endParaRPr>
          </a:p>
        </p:txBody>
      </p:sp>
      <p:sp>
        <p:nvSpPr>
          <p:cNvPr id="36" name="Eingekerbter Richtungspfeil 35"/>
          <p:cNvSpPr/>
          <p:nvPr/>
        </p:nvSpPr>
        <p:spPr>
          <a:xfrm rot="5400000">
            <a:off x="611600" y="2442429"/>
            <a:ext cx="1224000" cy="1872000"/>
          </a:xfrm>
          <a:prstGeom prst="chevron">
            <a:avLst>
              <a:gd name="adj" fmla="val 26706"/>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a:solidFill>
                  <a:schemeClr val="bg1"/>
                </a:solidFill>
                <a:latin typeface="Calibri" pitchFamily="34" charset="0"/>
              </a:rPr>
              <a:t>Enter Inventive Step or </a:t>
            </a:r>
            <a:r>
              <a:rPr lang="en-US" sz="1300" dirty="0" smtClean="0">
                <a:solidFill>
                  <a:schemeClr val="bg1"/>
                </a:solidFill>
                <a:latin typeface="Calibri" pitchFamily="34" charset="0"/>
              </a:rPr>
              <a:t>Process(2)</a:t>
            </a:r>
            <a:endParaRPr lang="en-US" sz="1300" dirty="0">
              <a:solidFill>
                <a:schemeClr val="bg1"/>
              </a:solidFill>
              <a:latin typeface="Calibri" pitchFamily="34" charset="0"/>
            </a:endParaRPr>
          </a:p>
        </p:txBody>
      </p:sp>
      <p:sp>
        <p:nvSpPr>
          <p:cNvPr id="39" name="Rectangle 30"/>
          <p:cNvSpPr>
            <a:spLocks noChangeArrowheads="1"/>
          </p:cNvSpPr>
          <p:nvPr/>
        </p:nvSpPr>
        <p:spPr bwMode="auto">
          <a:xfrm>
            <a:off x="287600" y="1521246"/>
            <a:ext cx="1872000" cy="344487"/>
          </a:xfrm>
          <a:prstGeom prst="rect">
            <a:avLst/>
          </a:prstGeom>
          <a:noFill/>
          <a:ln w="12700" algn="ctr">
            <a:noFill/>
            <a:round/>
            <a:headEnd/>
            <a:tailEnd type="triangle" w="med" len="med"/>
          </a:ln>
        </p:spPr>
        <p:txBody>
          <a:bodyPr anchor="ctr"/>
          <a:lstStyle/>
          <a:p>
            <a:pPr algn="ctr"/>
            <a:r>
              <a:rPr lang="en-US" dirty="0">
                <a:solidFill>
                  <a:schemeClr val="bg1">
                    <a:lumMod val="50000"/>
                  </a:schemeClr>
                </a:solidFill>
                <a:latin typeface="Calibri" pitchFamily="34" charset="0"/>
                <a:ea typeface="ＭＳ Ｐゴシック" charset="-128"/>
              </a:rPr>
              <a:t>DESCRIBED PROCESS </a:t>
            </a:r>
            <a:endParaRPr lang="en-US" dirty="0" smtClean="0">
              <a:solidFill>
                <a:schemeClr val="bg1">
                  <a:lumMod val="50000"/>
                </a:schemeClr>
              </a:solidFill>
              <a:latin typeface="Calibri" pitchFamily="34" charset="0"/>
              <a:ea typeface="ＭＳ Ｐゴシック" charset="-128"/>
            </a:endParaRPr>
          </a:p>
          <a:p>
            <a:pPr algn="ctr"/>
            <a:r>
              <a:rPr lang="en-US" dirty="0" smtClean="0">
                <a:solidFill>
                  <a:schemeClr val="bg1">
                    <a:lumMod val="50000"/>
                  </a:schemeClr>
                </a:solidFill>
                <a:latin typeface="Calibri" pitchFamily="34" charset="0"/>
                <a:ea typeface="ＭＳ Ｐゴシック" charset="-128"/>
              </a:rPr>
              <a:t>OF </a:t>
            </a:r>
            <a:r>
              <a:rPr lang="en-US" dirty="0">
                <a:solidFill>
                  <a:schemeClr val="bg1">
                    <a:lumMod val="50000"/>
                  </a:schemeClr>
                </a:solidFill>
                <a:latin typeface="Calibri" pitchFamily="34" charset="0"/>
                <a:ea typeface="ＭＳ Ｐゴシック" charset="-128"/>
              </a:rPr>
              <a:t>INVENTION</a:t>
            </a:r>
          </a:p>
        </p:txBody>
      </p:sp>
      <p:cxnSp>
        <p:nvCxnSpPr>
          <p:cNvPr id="7185" name="Gerade Verbindung mit Pfeil 24"/>
          <p:cNvCxnSpPr>
            <a:cxnSpLocks noChangeShapeType="1"/>
          </p:cNvCxnSpPr>
          <p:nvPr/>
        </p:nvCxnSpPr>
        <p:spPr bwMode="auto">
          <a:xfrm>
            <a:off x="2224088" y="3234915"/>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186" name="Gerade Verbindung mit Pfeil 24"/>
          <p:cNvCxnSpPr>
            <a:cxnSpLocks noChangeShapeType="1"/>
          </p:cNvCxnSpPr>
          <p:nvPr/>
        </p:nvCxnSpPr>
        <p:spPr bwMode="auto">
          <a:xfrm>
            <a:off x="2224088" y="5251040"/>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4" name="Rectangle 9"/>
          <p:cNvSpPr>
            <a:spLocks noChangeArrowheads="1"/>
          </p:cNvSpPr>
          <p:nvPr/>
        </p:nvSpPr>
        <p:spPr bwMode="auto">
          <a:xfrm>
            <a:off x="2574925" y="1639218"/>
            <a:ext cx="6469063" cy="4532362"/>
          </a:xfrm>
          <a:prstGeom prst="rect">
            <a:avLst/>
          </a:prstGeom>
          <a:noFill/>
          <a:ln w="9525">
            <a:solidFill>
              <a:schemeClr val="bg1">
                <a:lumMod val="50000"/>
              </a:schemeClr>
            </a:solidFill>
            <a:miter lim="800000"/>
            <a:headEnd/>
            <a:tailEnd/>
          </a:ln>
        </p:spPr>
        <p:txBody>
          <a:bodyPr/>
          <a:lstStyle/>
          <a:p>
            <a:pPr marL="171450" indent="-171450">
              <a:spcBef>
                <a:spcPts val="200"/>
              </a:spcBef>
              <a:spcAft>
                <a:spcPts val="200"/>
              </a:spcAft>
              <a:buClr>
                <a:srgbClr val="D62831"/>
              </a:buClr>
              <a:buFont typeface="Wingdings" pitchFamily="2" charset="2"/>
              <a:buChar char="ü"/>
              <a:defRPr/>
            </a:pPr>
            <a:endParaRPr lang="en-US" b="0">
              <a:latin typeface="Calibri" panose="020F0502020204030204" pitchFamily="34" charset="0"/>
              <a:ea typeface="+mn-ea"/>
              <a:cs typeface="Arial" panose="020B0604020202020204" pitchFamily="34" charset="0"/>
            </a:endParaRPr>
          </a:p>
        </p:txBody>
      </p:sp>
      <p:cxnSp>
        <p:nvCxnSpPr>
          <p:cNvPr id="27" name="Gerade Verbindung mit Pfeil 24"/>
          <p:cNvCxnSpPr>
            <a:cxnSpLocks noChangeShapeType="1"/>
          </p:cNvCxnSpPr>
          <p:nvPr/>
        </p:nvCxnSpPr>
        <p:spPr bwMode="auto">
          <a:xfrm>
            <a:off x="2224088" y="2345915"/>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Richtungspfeil 26"/>
          <p:cNvSpPr/>
          <p:nvPr/>
        </p:nvSpPr>
        <p:spPr>
          <a:xfrm>
            <a:off x="3024188" y="2115070"/>
            <a:ext cx="1116012" cy="395288"/>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dirty="0">
                <a:solidFill>
                  <a:schemeClr val="bg1"/>
                </a:solidFill>
                <a:latin typeface="Calibri" panose="020F0502020204030204" pitchFamily="34" charset="0"/>
              </a:rPr>
              <a:t>Novel</a:t>
            </a:r>
          </a:p>
        </p:txBody>
      </p:sp>
      <p:sp>
        <p:nvSpPr>
          <p:cNvPr id="32" name="Richtungspfeil 63"/>
          <p:cNvSpPr/>
          <p:nvPr/>
        </p:nvSpPr>
        <p:spPr>
          <a:xfrm>
            <a:off x="4644008" y="2637370"/>
            <a:ext cx="4314255" cy="1260141"/>
          </a:xfrm>
          <a:prstGeom prst="homePlate">
            <a:avLst>
              <a:gd name="adj" fmla="val 155"/>
            </a:avLst>
          </a:prstGeom>
          <a:noFill/>
          <a:ln>
            <a:solidFill>
              <a:srgbClr val="B6B6B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b="0" dirty="0">
              <a:solidFill>
                <a:srgbClr val="0E2034"/>
              </a:solidFill>
              <a:latin typeface="Calibri" panose="020F0502020204030204" pitchFamily="34" charset="0"/>
              <a:ea typeface="ＭＳ Ｐゴシック" charset="0"/>
              <a:cs typeface="ＭＳ Ｐゴシック" charset="0"/>
            </a:endParaRPr>
          </a:p>
        </p:txBody>
      </p:sp>
      <p:sp>
        <p:nvSpPr>
          <p:cNvPr id="37" name="Rectangle 8"/>
          <p:cNvSpPr>
            <a:spLocks noChangeArrowheads="1"/>
          </p:cNvSpPr>
          <p:nvPr/>
        </p:nvSpPr>
        <p:spPr bwMode="auto">
          <a:xfrm>
            <a:off x="4644008" y="2661177"/>
            <a:ext cx="4357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de-DE" b="0" dirty="0" smtClean="0">
                <a:solidFill>
                  <a:schemeClr val="bg1"/>
                </a:solidFill>
                <a:latin typeface="Calibri" panose="020F0502020204030204" pitchFamily="34" charset="0"/>
              </a:rPr>
              <a:t>Patent: </a:t>
            </a:r>
            <a:r>
              <a:rPr lang="en-US" b="0" dirty="0">
                <a:solidFill>
                  <a:schemeClr val="bg1"/>
                </a:solidFill>
                <a:latin typeface="Calibri" panose="020F0502020204030204" pitchFamily="34" charset="0"/>
              </a:rPr>
              <a:t>KR20090097504 (</a:t>
            </a:r>
            <a:r>
              <a:rPr lang="en-US" b="0" dirty="0" smtClean="0">
                <a:solidFill>
                  <a:schemeClr val="bg1"/>
                </a:solidFill>
                <a:latin typeface="Calibri" panose="020F0502020204030204" pitchFamily="34" charset="0"/>
              </a:rPr>
              <a:t>A)</a:t>
            </a:r>
            <a:r>
              <a:rPr lang="de-DE" b="0" dirty="0" smtClean="0">
                <a:solidFill>
                  <a:schemeClr val="bg1"/>
                </a:solidFill>
                <a:latin typeface="Calibri" panose="020F0502020204030204" pitchFamily="34" charset="0"/>
              </a:rPr>
              <a:t> </a:t>
            </a:r>
            <a:r>
              <a:rPr lang="de-DE" b="0"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Fluorescent protein as an indicator of developmental toxicity in transgenic embryo:</a:t>
            </a:r>
          </a:p>
          <a:p>
            <a:pPr algn="ctr"/>
            <a:r>
              <a:rPr lang="en-US" b="0" dirty="0">
                <a:solidFill>
                  <a:schemeClr val="bg1"/>
                </a:solidFill>
                <a:latin typeface="Calibri" panose="020F0502020204030204" pitchFamily="34" charset="0"/>
              </a:rPr>
              <a:t>“A method for evaluating toxicity through the expression of fluorescence protein in a transgenic embryo of animal is provided to compare toxic degree between different species and analyze at the initial developing stage”</a:t>
            </a:r>
            <a:endParaRPr lang="de-DE" b="0" dirty="0">
              <a:solidFill>
                <a:schemeClr val="bg1"/>
              </a:solidFill>
              <a:latin typeface="Calibri" panose="020F0502020204030204" pitchFamily="34" charset="0"/>
            </a:endParaRPr>
          </a:p>
        </p:txBody>
      </p:sp>
      <p:sp>
        <p:nvSpPr>
          <p:cNvPr id="40" name="Richtungspfeil 24"/>
          <p:cNvSpPr/>
          <p:nvPr/>
        </p:nvSpPr>
        <p:spPr>
          <a:xfrm>
            <a:off x="3023828" y="3034171"/>
            <a:ext cx="1116012" cy="395287"/>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smtClean="0">
                <a:solidFill>
                  <a:srgbClr val="000000"/>
                </a:solidFill>
                <a:latin typeface="Calibri" panose="020F0502020204030204" pitchFamily="34" charset="0"/>
              </a:rPr>
              <a:t>In part not novel</a:t>
            </a:r>
            <a:endParaRPr lang="en-US" sz="1100" dirty="0">
              <a:solidFill>
                <a:srgbClr val="000000"/>
              </a:solidFill>
              <a:latin typeface="Calibri" panose="020F0502020204030204" pitchFamily="34" charset="0"/>
            </a:endParaRPr>
          </a:p>
        </p:txBody>
      </p:sp>
      <p:sp>
        <p:nvSpPr>
          <p:cNvPr id="41" name="Richtungspfeil 24"/>
          <p:cNvSpPr/>
          <p:nvPr/>
        </p:nvSpPr>
        <p:spPr>
          <a:xfrm>
            <a:off x="3023828" y="5049638"/>
            <a:ext cx="1116012" cy="395287"/>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smtClean="0">
                <a:solidFill>
                  <a:srgbClr val="000000"/>
                </a:solidFill>
                <a:latin typeface="Calibri" panose="020F0502020204030204" pitchFamily="34" charset="0"/>
              </a:rPr>
              <a:t>In part not novel</a:t>
            </a:r>
            <a:endParaRPr lang="en-US" sz="1100" dirty="0">
              <a:solidFill>
                <a:srgbClr val="000000"/>
              </a:solidFill>
              <a:latin typeface="Calibri" panose="020F0502020204030204" pitchFamily="34" charset="0"/>
            </a:endParaRPr>
          </a:p>
        </p:txBody>
      </p:sp>
      <p:cxnSp>
        <p:nvCxnSpPr>
          <p:cNvPr id="43" name="Gerade Verbindung mit Pfeil 24"/>
          <p:cNvCxnSpPr>
            <a:cxnSpLocks noChangeShapeType="1"/>
          </p:cNvCxnSpPr>
          <p:nvPr/>
        </p:nvCxnSpPr>
        <p:spPr bwMode="auto">
          <a:xfrm>
            <a:off x="2223728" y="4272371"/>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5" name="Richtungspfeil 26"/>
          <p:cNvSpPr/>
          <p:nvPr/>
        </p:nvSpPr>
        <p:spPr>
          <a:xfrm>
            <a:off x="3023828" y="4041526"/>
            <a:ext cx="1116012" cy="395288"/>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dirty="0" smtClean="0">
                <a:solidFill>
                  <a:schemeClr val="bg1"/>
                </a:solidFill>
                <a:latin typeface="Calibri" panose="020F0502020204030204" pitchFamily="34" charset="0"/>
              </a:rPr>
              <a:t>Not novel</a:t>
            </a:r>
            <a:endParaRPr lang="en-GB" sz="1100" dirty="0">
              <a:solidFill>
                <a:schemeClr val="bg1"/>
              </a:solidFill>
              <a:latin typeface="Calibri" panose="020F0502020204030204" pitchFamily="34" charset="0"/>
            </a:endParaRPr>
          </a:p>
        </p:txBody>
      </p:sp>
      <p:cxnSp>
        <p:nvCxnSpPr>
          <p:cNvPr id="22" name="Gerade Verbindung mit Pfeil 17420"/>
          <p:cNvCxnSpPr>
            <a:cxnSpLocks noChangeShapeType="1"/>
          </p:cNvCxnSpPr>
          <p:nvPr/>
        </p:nvCxnSpPr>
        <p:spPr bwMode="auto">
          <a:xfrm>
            <a:off x="4182045" y="3249438"/>
            <a:ext cx="461963" cy="0"/>
          </a:xfrm>
          <a:prstGeom prst="straightConnector1">
            <a:avLst/>
          </a:prstGeom>
          <a:noFill/>
          <a:ln w="19050" algn="ctr">
            <a:solidFill>
              <a:srgbClr val="969696"/>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Gerade Verbindung mit Pfeil 17420"/>
          <p:cNvCxnSpPr>
            <a:cxnSpLocks noChangeShapeType="1"/>
          </p:cNvCxnSpPr>
          <p:nvPr/>
        </p:nvCxnSpPr>
        <p:spPr bwMode="auto">
          <a:xfrm>
            <a:off x="4142903" y="5244999"/>
            <a:ext cx="461963" cy="0"/>
          </a:xfrm>
          <a:prstGeom prst="straightConnector1">
            <a:avLst/>
          </a:prstGeom>
          <a:noFill/>
          <a:ln w="19050" algn="ctr">
            <a:solidFill>
              <a:srgbClr val="969696"/>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angle 8"/>
          <p:cNvSpPr>
            <a:spLocks noChangeArrowheads="1"/>
          </p:cNvSpPr>
          <p:nvPr/>
        </p:nvSpPr>
        <p:spPr bwMode="auto">
          <a:xfrm>
            <a:off x="4644008" y="4830709"/>
            <a:ext cx="4357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0" dirty="0" smtClean="0">
                <a:solidFill>
                  <a:schemeClr val="bg1"/>
                </a:solidFill>
                <a:latin typeface="Calibri" panose="020F0502020204030204" pitchFamily="34" charset="0"/>
              </a:rPr>
              <a:t>Patents: CN103301479 (A) – Method for assessing acute toxicity of medicament by using model animal </a:t>
            </a:r>
            <a:r>
              <a:rPr lang="en-US" b="0" dirty="0" err="1" smtClean="0">
                <a:solidFill>
                  <a:schemeClr val="bg1"/>
                </a:solidFill>
                <a:latin typeface="Calibri" panose="020F0502020204030204" pitchFamily="34" charset="0"/>
              </a:rPr>
              <a:t>zebrafish</a:t>
            </a:r>
            <a:r>
              <a:rPr lang="en-US" b="0" dirty="0" smtClean="0">
                <a:solidFill>
                  <a:schemeClr val="bg1"/>
                </a:solidFill>
                <a:latin typeface="Calibri" panose="020F0502020204030204" pitchFamily="34" charset="0"/>
              </a:rPr>
              <a:t> fries.</a:t>
            </a:r>
          </a:p>
          <a:p>
            <a:pPr algn="ctr"/>
            <a:r>
              <a:rPr lang="en-US" b="0" dirty="0" smtClean="0">
                <a:solidFill>
                  <a:schemeClr val="bg1"/>
                </a:solidFill>
                <a:latin typeface="Calibri" panose="020F0502020204030204" pitchFamily="34" charset="0"/>
              </a:rPr>
              <a:t>WO2007054735 (A1) – Quantification method for toxic and </a:t>
            </a:r>
            <a:r>
              <a:rPr lang="en-US" b="0" dirty="0" err="1" smtClean="0">
                <a:solidFill>
                  <a:schemeClr val="bg1"/>
                </a:solidFill>
                <a:latin typeface="Calibri" panose="020F0502020204030204" pitchFamily="34" charset="0"/>
              </a:rPr>
              <a:t>teratologic</a:t>
            </a:r>
            <a:r>
              <a:rPr lang="en-US" b="0" dirty="0" smtClean="0">
                <a:solidFill>
                  <a:schemeClr val="bg1"/>
                </a:solidFill>
                <a:latin typeface="Calibri" panose="020F0502020204030204" pitchFamily="34" charset="0"/>
              </a:rPr>
              <a:t> compounds in </a:t>
            </a:r>
            <a:r>
              <a:rPr lang="en-US" b="0" dirty="0" err="1" smtClean="0">
                <a:solidFill>
                  <a:schemeClr val="bg1"/>
                </a:solidFill>
                <a:latin typeface="Calibri" panose="020F0502020204030204" pitchFamily="34" charset="0"/>
              </a:rPr>
              <a:t>zebrafish</a:t>
            </a:r>
            <a:r>
              <a:rPr lang="en-US" b="0" dirty="0" smtClean="0">
                <a:solidFill>
                  <a:schemeClr val="bg1"/>
                </a:solidFill>
                <a:latin typeface="Calibri" panose="020F0502020204030204" pitchFamily="34" charset="0"/>
              </a:rPr>
              <a:t> embryos</a:t>
            </a:r>
            <a:endParaRPr lang="en-US" b="0" dirty="0">
              <a:solidFill>
                <a:schemeClr val="bg1"/>
              </a:solidFill>
              <a:latin typeface="Calibri" panose="020F0502020204030204" pitchFamily="34" charset="0"/>
            </a:endParaRPr>
          </a:p>
        </p:txBody>
      </p:sp>
      <p:sp>
        <p:nvSpPr>
          <p:cNvPr id="23" name="Richtungspfeil 63"/>
          <p:cNvSpPr/>
          <p:nvPr/>
        </p:nvSpPr>
        <p:spPr>
          <a:xfrm>
            <a:off x="4659982" y="4829500"/>
            <a:ext cx="4314255" cy="830997"/>
          </a:xfrm>
          <a:prstGeom prst="homePlate">
            <a:avLst>
              <a:gd name="adj" fmla="val 155"/>
            </a:avLst>
          </a:prstGeom>
          <a:noFill/>
          <a:ln>
            <a:solidFill>
              <a:srgbClr val="B6B6B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b="0" dirty="0">
              <a:solidFill>
                <a:srgbClr val="0E2034"/>
              </a:solidFill>
              <a:latin typeface="Calibri" panose="020F0502020204030204" pitchFamily="34" charset="0"/>
              <a:ea typeface="ＭＳ Ｐゴシック" charset="0"/>
              <a:cs typeface="ＭＳ Ｐゴシック" charset="0"/>
            </a:endParaRPr>
          </a:p>
        </p:txBody>
      </p:sp>
      <p:sp>
        <p:nvSpPr>
          <p:cNvPr id="26" name="Richtungspfeil 26"/>
          <p:cNvSpPr/>
          <p:nvPr/>
        </p:nvSpPr>
        <p:spPr>
          <a:xfrm>
            <a:off x="2699792" y="1693489"/>
            <a:ext cx="1905074" cy="395288"/>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dirty="0" smtClean="0">
                <a:solidFill>
                  <a:schemeClr val="bg1"/>
                </a:solidFill>
                <a:latin typeface="Calibri" panose="020F0502020204030204" pitchFamily="34" charset="0"/>
              </a:rPr>
              <a:t>Assess novelty or uniqueness against patent search</a:t>
            </a:r>
            <a:endParaRPr lang="en-GB" sz="1100" dirty="0">
              <a:solidFill>
                <a:schemeClr val="bg1"/>
              </a:solidFill>
              <a:latin typeface="Calibri" panose="020F0502020204030204" pitchFamily="34" charset="0"/>
            </a:endParaRPr>
          </a:p>
        </p:txBody>
      </p:sp>
      <p:sp>
        <p:nvSpPr>
          <p:cNvPr id="29" name="Textfeld 28"/>
          <p:cNvSpPr txBox="1"/>
          <p:nvPr/>
        </p:nvSpPr>
        <p:spPr>
          <a:xfrm rot="19324576">
            <a:off x="3721223" y="3032198"/>
            <a:ext cx="4176464" cy="1107996"/>
          </a:xfrm>
          <a:prstGeom prst="rect">
            <a:avLst/>
          </a:prstGeom>
          <a:noFill/>
        </p:spPr>
        <p:txBody>
          <a:bodyPr wrap="square" rtlCol="0">
            <a:spAutoFit/>
          </a:bodyPr>
          <a:lstStyle/>
          <a:p>
            <a:pPr algn="ctr"/>
            <a:r>
              <a:rPr lang="en-US" sz="6600" dirty="0" smtClean="0">
                <a:solidFill>
                  <a:schemeClr val="tx1">
                    <a:lumMod val="75000"/>
                  </a:schemeClr>
                </a:solidFill>
              </a:rPr>
              <a:t>Example</a:t>
            </a:r>
            <a:endParaRPr lang="en-US" sz="6600" dirty="0">
              <a:solidFill>
                <a:schemeClr val="tx1">
                  <a:lumMod val="75000"/>
                </a:schemeClr>
              </a:solidFill>
            </a:endParaRPr>
          </a:p>
        </p:txBody>
      </p:sp>
      <p:grpSp>
        <p:nvGrpSpPr>
          <p:cNvPr id="48" name="Gruppieren 47"/>
          <p:cNvGrpSpPr/>
          <p:nvPr/>
        </p:nvGrpSpPr>
        <p:grpSpPr>
          <a:xfrm>
            <a:off x="143508" y="80082"/>
            <a:ext cx="7154230" cy="1195562"/>
            <a:chOff x="143508" y="80082"/>
            <a:chExt cx="7154230" cy="1195562"/>
          </a:xfrm>
        </p:grpSpPr>
        <p:grpSp>
          <p:nvGrpSpPr>
            <p:cNvPr id="49" name="Gruppieren 48"/>
            <p:cNvGrpSpPr/>
            <p:nvPr/>
          </p:nvGrpSpPr>
          <p:grpSpPr>
            <a:xfrm>
              <a:off x="143508" y="80082"/>
              <a:ext cx="790019" cy="1195562"/>
              <a:chOff x="-874881" y="613258"/>
              <a:chExt cx="771424" cy="1997043"/>
            </a:xfrm>
          </p:grpSpPr>
          <p:sp>
            <p:nvSpPr>
              <p:cNvPr id="51" name="Chevron 63"/>
              <p:cNvSpPr/>
              <p:nvPr/>
            </p:nvSpPr>
            <p:spPr>
              <a:xfrm>
                <a:off x="-792596" y="613258"/>
                <a:ext cx="689139" cy="1997043"/>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Oval 52"/>
              <p:cNvSpPr>
                <a:spLocks noChangeAspect="1"/>
              </p:cNvSpPr>
              <p:nvPr/>
            </p:nvSpPr>
            <p:spPr>
              <a:xfrm>
                <a:off x="-874881" y="1179085"/>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53" name="Oval 53"/>
              <p:cNvSpPr>
                <a:spLocks noChangeAspect="1"/>
              </p:cNvSpPr>
              <p:nvPr/>
            </p:nvSpPr>
            <p:spPr>
              <a:xfrm>
                <a:off x="-800054" y="1278938"/>
                <a:ext cx="498845" cy="665684"/>
              </a:xfrm>
              <a:prstGeom prst="ellipse">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02</a:t>
                </a:r>
                <a:endParaRPr lang="en-US" sz="1200" b="1" dirty="0">
                  <a:solidFill>
                    <a:schemeClr val="tx1"/>
                  </a:solidFill>
                  <a:latin typeface="+mj-lt"/>
                </a:endParaRPr>
              </a:p>
            </p:txBody>
          </p:sp>
        </p:grpSp>
        <p:sp>
          <p:nvSpPr>
            <p:cNvPr id="50" name="Titel 1"/>
            <p:cNvSpPr txBox="1">
              <a:spLocks/>
            </p:cNvSpPr>
            <p:nvPr/>
          </p:nvSpPr>
          <p:spPr bwMode="auto">
            <a:xfrm>
              <a:off x="1115616" y="296863"/>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Second Step: Compare Search Results</a:t>
              </a:r>
              <a:endParaRPr lang="en-GB" sz="1800" b="0" dirty="0">
                <a:effectLst>
                  <a:outerShdw blurRad="38100" dist="38100" dir="2700000" algn="tl">
                    <a:srgbClr val="000000">
                      <a:alpha val="43137"/>
                    </a:srgbClr>
                  </a:outerShdw>
                </a:effectLst>
                <a:ea typeface="ＭＳ Ｐゴシック" pitchFamily="34" charset="-128"/>
              </a:endParaRPr>
            </a:p>
          </p:txBody>
        </p:sp>
      </p:grpSp>
    </p:spTree>
    <p:extLst>
      <p:ext uri="{BB962C8B-B14F-4D97-AF65-F5344CB8AC3E}">
        <p14:creationId xmlns:p14="http://schemas.microsoft.com/office/powerpoint/2010/main" val="7288557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0" name="Richtungspfeil 49"/>
          <p:cNvSpPr/>
          <p:nvPr/>
        </p:nvSpPr>
        <p:spPr>
          <a:xfrm>
            <a:off x="4694238" y="2709800"/>
            <a:ext cx="2420937" cy="971550"/>
          </a:xfrm>
          <a:prstGeom prst="homePlate">
            <a:avLst>
              <a:gd name="adj" fmla="val 155"/>
            </a:avLst>
          </a:prstGeom>
          <a:noFill/>
          <a:ln>
            <a:solidFill>
              <a:srgbClr val="B6B6B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0" dirty="0" smtClean="0">
                <a:solidFill>
                  <a:srgbClr val="000000"/>
                </a:solidFill>
                <a:latin typeface="Calibri" panose="020F0502020204030204" pitchFamily="34" charset="0"/>
              </a:rPr>
              <a:t>Standard genetic-engineering techniques for fluorescent labeling has been employed in drug screening assays </a:t>
            </a:r>
            <a:endParaRPr lang="en-US" sz="1100" b="0" dirty="0">
              <a:solidFill>
                <a:srgbClr val="000000"/>
              </a:solidFill>
              <a:latin typeface="Calibri" panose="020F0502020204030204" pitchFamily="34" charset="0"/>
            </a:endParaRPr>
          </a:p>
        </p:txBody>
      </p:sp>
      <p:sp>
        <p:nvSpPr>
          <p:cNvPr id="52" name="Richtungspfeil 51"/>
          <p:cNvSpPr/>
          <p:nvPr/>
        </p:nvSpPr>
        <p:spPr>
          <a:xfrm>
            <a:off x="4700588" y="4824350"/>
            <a:ext cx="2414587" cy="801688"/>
          </a:xfrm>
          <a:prstGeom prst="homePlate">
            <a:avLst>
              <a:gd name="adj" fmla="val 155"/>
            </a:avLst>
          </a:prstGeom>
          <a:noFill/>
          <a:ln>
            <a:solidFill>
              <a:srgbClr val="B6B6B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0" dirty="0" smtClean="0">
                <a:solidFill>
                  <a:srgbClr val="000000"/>
                </a:solidFill>
                <a:latin typeface="Calibri" panose="020F0502020204030204" pitchFamily="34" charset="0"/>
              </a:rPr>
              <a:t>Method for predicting a toxic effect of a compound have been used</a:t>
            </a:r>
            <a:endParaRPr lang="en-US" sz="1100" b="0" dirty="0">
              <a:solidFill>
                <a:srgbClr val="000000"/>
              </a:solidFill>
              <a:latin typeface="Calibri" panose="020F0502020204030204" pitchFamily="34" charset="0"/>
            </a:endParaRPr>
          </a:p>
        </p:txBody>
      </p:sp>
      <p:sp>
        <p:nvSpPr>
          <p:cNvPr id="59" name="Richtungspfeil 58"/>
          <p:cNvSpPr/>
          <p:nvPr/>
        </p:nvSpPr>
        <p:spPr>
          <a:xfrm>
            <a:off x="7632340" y="3177108"/>
            <a:ext cx="1224136" cy="1476164"/>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smtClean="0">
                <a:solidFill>
                  <a:srgbClr val="000000"/>
                </a:solidFill>
                <a:latin typeface="Calibri" panose="020F0502020204030204" pitchFamily="34" charset="0"/>
              </a:rPr>
              <a:t>Taken together, an inventive approach for drug screening</a:t>
            </a:r>
            <a:endParaRPr lang="en-US" sz="1100" dirty="0">
              <a:solidFill>
                <a:srgbClr val="000000"/>
              </a:solidFill>
              <a:latin typeface="Calibri" panose="020F0502020204030204" pitchFamily="34" charset="0"/>
            </a:endParaRPr>
          </a:p>
        </p:txBody>
      </p:sp>
      <p:sp>
        <p:nvSpPr>
          <p:cNvPr id="21" name="Text Box 6"/>
          <p:cNvSpPr txBox="1">
            <a:spLocks noChangeArrowheads="1"/>
          </p:cNvSpPr>
          <p:nvPr/>
        </p:nvSpPr>
        <p:spPr bwMode="auto">
          <a:xfrm>
            <a:off x="2574925" y="1370496"/>
            <a:ext cx="6469063"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defPPr>
              <a:defRPr lang="de-DE"/>
            </a:defPPr>
            <a:lvl1pPr>
              <a:spcBef>
                <a:spcPts val="200"/>
              </a:spcBef>
              <a:spcAft>
                <a:spcPts val="200"/>
              </a:spcAft>
              <a:defRPr cap="all">
                <a:latin typeface="Calibri" pitchFamily="34" charset="0"/>
              </a:defRPr>
            </a:lvl1pPr>
          </a:lstStyle>
          <a:p>
            <a:r>
              <a:rPr lang="en-US" altLang="de-DE"/>
              <a:t>Examination of Inventive StePS</a:t>
            </a:r>
          </a:p>
        </p:txBody>
      </p:sp>
      <p:cxnSp>
        <p:nvCxnSpPr>
          <p:cNvPr id="7174" name="Gerade Verbindung mit Pfeil 4"/>
          <p:cNvCxnSpPr>
            <a:cxnSpLocks noChangeShapeType="1"/>
          </p:cNvCxnSpPr>
          <p:nvPr/>
        </p:nvCxnSpPr>
        <p:spPr bwMode="auto">
          <a:xfrm>
            <a:off x="287338" y="2332781"/>
            <a:ext cx="982662" cy="42862"/>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175" name="Gerade Verbindung mit Pfeil 17"/>
          <p:cNvCxnSpPr>
            <a:cxnSpLocks noChangeShapeType="1"/>
          </p:cNvCxnSpPr>
          <p:nvPr/>
        </p:nvCxnSpPr>
        <p:spPr bwMode="auto">
          <a:xfrm>
            <a:off x="287338" y="4469556"/>
            <a:ext cx="847725" cy="77787"/>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5" name="Richtungspfeil 24"/>
          <p:cNvSpPr/>
          <p:nvPr/>
        </p:nvSpPr>
        <p:spPr>
          <a:xfrm>
            <a:off x="3059944" y="3022538"/>
            <a:ext cx="1116012" cy="395287"/>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smtClean="0">
                <a:solidFill>
                  <a:srgbClr val="000000"/>
                </a:solidFill>
                <a:latin typeface="Calibri" panose="020F0502020204030204" pitchFamily="34" charset="0"/>
              </a:rPr>
              <a:t>In part not inventive</a:t>
            </a:r>
            <a:endParaRPr lang="en-US" sz="1100" dirty="0">
              <a:solidFill>
                <a:srgbClr val="000000"/>
              </a:solidFill>
              <a:latin typeface="Calibri" panose="020F0502020204030204" pitchFamily="34" charset="0"/>
            </a:endParaRPr>
          </a:p>
        </p:txBody>
      </p:sp>
      <p:sp>
        <p:nvSpPr>
          <p:cNvPr id="29" name="Richtungspfeil 28"/>
          <p:cNvSpPr/>
          <p:nvPr/>
        </p:nvSpPr>
        <p:spPr>
          <a:xfrm>
            <a:off x="3059944" y="5057713"/>
            <a:ext cx="1116012" cy="395287"/>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smtClean="0">
                <a:solidFill>
                  <a:srgbClr val="000000"/>
                </a:solidFill>
                <a:latin typeface="Calibri" panose="020F0502020204030204" pitchFamily="34" charset="0"/>
              </a:rPr>
              <a:t>In part not inventive</a:t>
            </a:r>
            <a:endParaRPr lang="en-US" sz="1100">
              <a:solidFill>
                <a:srgbClr val="000000"/>
              </a:solidFill>
              <a:latin typeface="Calibri" panose="020F0502020204030204" pitchFamily="34" charset="0"/>
            </a:endParaRPr>
          </a:p>
        </p:txBody>
      </p:sp>
      <p:cxnSp>
        <p:nvCxnSpPr>
          <p:cNvPr id="7178" name="Gerade Verbindung mit Pfeil 17420"/>
          <p:cNvCxnSpPr>
            <a:cxnSpLocks noChangeShapeType="1"/>
            <a:stCxn id="25" idx="3"/>
          </p:cNvCxnSpPr>
          <p:nvPr/>
        </p:nvCxnSpPr>
        <p:spPr bwMode="auto">
          <a:xfrm>
            <a:off x="4175956" y="3220975"/>
            <a:ext cx="461963" cy="0"/>
          </a:xfrm>
          <a:prstGeom prst="straightConnector1">
            <a:avLst/>
          </a:prstGeom>
          <a:noFill/>
          <a:ln w="19050">
            <a:solidFill>
              <a:srgbClr val="969696"/>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Richtungspfeil 32"/>
          <p:cNvSpPr/>
          <p:nvPr/>
        </p:nvSpPr>
        <p:spPr>
          <a:xfrm rot="5400000">
            <a:off x="672306" y="1562050"/>
            <a:ext cx="1101725" cy="1871662"/>
          </a:xfrm>
          <a:prstGeom prst="homePlate">
            <a:avLst>
              <a:gd name="adj" fmla="val 29953"/>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a:solidFill>
                  <a:schemeClr val="bg1"/>
                </a:solidFill>
                <a:latin typeface="Calibri" pitchFamily="34" charset="0"/>
                <a:ea typeface="+mn-ea"/>
              </a:rPr>
              <a:t>Deletion of </a:t>
            </a:r>
            <a:r>
              <a:rPr lang="en-US" sz="1300" dirty="0" smtClean="0">
                <a:solidFill>
                  <a:schemeClr val="bg1"/>
                </a:solidFill>
                <a:latin typeface="Calibri" pitchFamily="34" charset="0"/>
                <a:ea typeface="+mn-ea"/>
              </a:rPr>
              <a:t>genes </a:t>
            </a:r>
            <a:r>
              <a:rPr lang="en-US" sz="1300" dirty="0">
                <a:solidFill>
                  <a:schemeClr val="bg1"/>
                </a:solidFill>
                <a:latin typeface="Calibri" pitchFamily="34" charset="0"/>
                <a:ea typeface="+mn-ea"/>
              </a:rPr>
              <a:t>in cultured human </a:t>
            </a:r>
            <a:r>
              <a:rPr lang="en-US" sz="1300" dirty="0" smtClean="0">
                <a:solidFill>
                  <a:schemeClr val="bg1"/>
                </a:solidFill>
                <a:latin typeface="Calibri" pitchFamily="34" charset="0"/>
                <a:ea typeface="+mn-ea"/>
              </a:rPr>
              <a:t>skin cells</a:t>
            </a:r>
            <a:endParaRPr lang="en-US" sz="1300" dirty="0">
              <a:solidFill>
                <a:schemeClr val="bg1"/>
              </a:solidFill>
              <a:latin typeface="Calibri" pitchFamily="34" charset="0"/>
              <a:ea typeface="+mn-ea"/>
            </a:endParaRPr>
          </a:p>
        </p:txBody>
      </p:sp>
      <p:sp>
        <p:nvSpPr>
          <p:cNvPr id="34" name="Eingekerbter Richtungspfeil 33"/>
          <p:cNvSpPr/>
          <p:nvPr/>
        </p:nvSpPr>
        <p:spPr>
          <a:xfrm rot="5400000">
            <a:off x="611600" y="4416373"/>
            <a:ext cx="1224000" cy="1872000"/>
          </a:xfrm>
          <a:prstGeom prst="chevron">
            <a:avLst>
              <a:gd name="adj" fmla="val 26706"/>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smtClean="0">
                <a:solidFill>
                  <a:schemeClr val="bg1"/>
                </a:solidFill>
                <a:latin typeface="Calibri" pitchFamily="34" charset="0"/>
                <a:ea typeface="+mn-ea"/>
              </a:rPr>
              <a:t>Subsequent </a:t>
            </a:r>
            <a:r>
              <a:rPr lang="en-US" sz="1300" dirty="0">
                <a:solidFill>
                  <a:schemeClr val="bg1"/>
                </a:solidFill>
                <a:latin typeface="Calibri" pitchFamily="34" charset="0"/>
                <a:ea typeface="+mn-ea"/>
              </a:rPr>
              <a:t>toxicity analysis </a:t>
            </a:r>
          </a:p>
        </p:txBody>
      </p:sp>
      <p:sp>
        <p:nvSpPr>
          <p:cNvPr id="35" name="Eingekerbter Richtungspfeil 34"/>
          <p:cNvSpPr/>
          <p:nvPr/>
        </p:nvSpPr>
        <p:spPr>
          <a:xfrm rot="5400000">
            <a:off x="611600" y="3444265"/>
            <a:ext cx="1224000" cy="1872000"/>
          </a:xfrm>
          <a:prstGeom prst="chevron">
            <a:avLst>
              <a:gd name="adj" fmla="val 26706"/>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a:solidFill>
                  <a:schemeClr val="tx1">
                    <a:lumMod val="50000"/>
                  </a:schemeClr>
                </a:solidFill>
                <a:latin typeface="Calibri" pitchFamily="34" charset="0"/>
                <a:ea typeface="+mn-ea"/>
              </a:rPr>
              <a:t>HTS drug screening and analysis of cultured cells</a:t>
            </a:r>
          </a:p>
        </p:txBody>
      </p:sp>
      <p:sp>
        <p:nvSpPr>
          <p:cNvPr id="36" name="Eingekerbter Richtungspfeil 35"/>
          <p:cNvSpPr/>
          <p:nvPr/>
        </p:nvSpPr>
        <p:spPr>
          <a:xfrm rot="5400000">
            <a:off x="611600" y="2472157"/>
            <a:ext cx="1224000" cy="1872000"/>
          </a:xfrm>
          <a:prstGeom prst="chevron">
            <a:avLst>
              <a:gd name="adj" fmla="val 26706"/>
            </a:avLst>
          </a:prstGeom>
          <a:solidFill>
            <a:schemeClr val="accent1">
              <a:lumMod val="60000"/>
              <a:lumOff val="4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r>
              <a:rPr lang="en-US" sz="1300" dirty="0">
                <a:solidFill>
                  <a:schemeClr val="bg1"/>
                </a:solidFill>
                <a:latin typeface="Calibri" pitchFamily="34" charset="0"/>
                <a:ea typeface="+mn-ea"/>
              </a:rPr>
              <a:t>Genetic modification with fluorescence labeling</a:t>
            </a:r>
          </a:p>
        </p:txBody>
      </p:sp>
      <p:cxnSp>
        <p:nvCxnSpPr>
          <p:cNvPr id="7185" name="Gerade Verbindung mit Pfeil 24"/>
          <p:cNvCxnSpPr>
            <a:cxnSpLocks noChangeShapeType="1"/>
          </p:cNvCxnSpPr>
          <p:nvPr/>
        </p:nvCxnSpPr>
        <p:spPr bwMode="auto">
          <a:xfrm>
            <a:off x="2224088" y="3264172"/>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186" name="Gerade Verbindung mit Pfeil 24"/>
          <p:cNvCxnSpPr>
            <a:cxnSpLocks noChangeShapeType="1"/>
          </p:cNvCxnSpPr>
          <p:nvPr/>
        </p:nvCxnSpPr>
        <p:spPr bwMode="auto">
          <a:xfrm>
            <a:off x="2224088" y="5280297"/>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4" name="Rectangle 9"/>
          <p:cNvSpPr>
            <a:spLocks noChangeArrowheads="1"/>
          </p:cNvSpPr>
          <p:nvPr/>
        </p:nvSpPr>
        <p:spPr bwMode="auto">
          <a:xfrm>
            <a:off x="2574925" y="1668946"/>
            <a:ext cx="6469063" cy="4532362"/>
          </a:xfrm>
          <a:prstGeom prst="rect">
            <a:avLst/>
          </a:prstGeom>
          <a:noFill/>
          <a:ln w="9525">
            <a:solidFill>
              <a:schemeClr val="bg1">
                <a:lumMod val="50000"/>
              </a:schemeClr>
            </a:solidFill>
            <a:miter lim="800000"/>
            <a:headEnd/>
            <a:tailEnd/>
          </a:ln>
        </p:spPr>
        <p:txBody>
          <a:bodyPr/>
          <a:lstStyle/>
          <a:p>
            <a:pPr marL="171450" indent="-171450">
              <a:spcBef>
                <a:spcPts val="200"/>
              </a:spcBef>
              <a:spcAft>
                <a:spcPts val="200"/>
              </a:spcAft>
              <a:buClr>
                <a:srgbClr val="D62831"/>
              </a:buClr>
              <a:buFont typeface="Wingdings" pitchFamily="2" charset="2"/>
              <a:buChar char="ü"/>
              <a:defRPr/>
            </a:pPr>
            <a:endParaRPr lang="en-US" b="0">
              <a:latin typeface="Arial" panose="020B0604020202020204" pitchFamily="34" charset="0"/>
              <a:ea typeface="+mn-ea"/>
              <a:cs typeface="Arial" panose="020B0604020202020204" pitchFamily="34" charset="0"/>
            </a:endParaRPr>
          </a:p>
        </p:txBody>
      </p:sp>
      <p:cxnSp>
        <p:nvCxnSpPr>
          <p:cNvPr id="7188" name="Gerade Verbindung mit Pfeil 17420"/>
          <p:cNvCxnSpPr>
            <a:cxnSpLocks noChangeShapeType="1"/>
            <a:stCxn id="29" idx="3"/>
          </p:cNvCxnSpPr>
          <p:nvPr/>
        </p:nvCxnSpPr>
        <p:spPr bwMode="auto">
          <a:xfrm>
            <a:off x="4175956" y="5256150"/>
            <a:ext cx="466725" cy="0"/>
          </a:xfrm>
          <a:prstGeom prst="straightConnector1">
            <a:avLst/>
          </a:prstGeom>
          <a:noFill/>
          <a:ln w="19050">
            <a:solidFill>
              <a:srgbClr val="969696"/>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7189" name="Geschweifte Klammer rechts 1"/>
          <p:cNvSpPr>
            <a:spLocks/>
          </p:cNvSpPr>
          <p:nvPr/>
        </p:nvSpPr>
        <p:spPr bwMode="auto">
          <a:xfrm>
            <a:off x="7344308" y="2096988"/>
            <a:ext cx="216024" cy="3600400"/>
          </a:xfrm>
          <a:prstGeom prst="rightBrace">
            <a:avLst>
              <a:gd name="adj1" fmla="val 8355"/>
              <a:gd name="adj2" fmla="val 50000"/>
            </a:avLst>
          </a:prstGeom>
          <a:noFill/>
          <a:ln w="9525">
            <a:solidFill>
              <a:srgbClr val="969696"/>
            </a:solidFill>
            <a:round/>
            <a:headEnd/>
            <a:tailEnd/>
          </a:ln>
          <a:effectLst/>
          <a:extLst>
            <a:ext uri="{909E8E84-426E-40DD-AFC4-6F175D3DCCD1}">
              <a14:hiddenFill xmlns:a14="http://schemas.microsoft.com/office/drawing/2010/main">
                <a:solidFill>
                  <a:srgbClr val="CCFFCC"/>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latin typeface="Calibri" panose="020F0502020204030204" pitchFamily="34" charset="0"/>
            </a:endParaRPr>
          </a:p>
        </p:txBody>
      </p:sp>
      <p:sp>
        <p:nvSpPr>
          <p:cNvPr id="26" name="Richtungspfeil 37"/>
          <p:cNvSpPr/>
          <p:nvPr/>
        </p:nvSpPr>
        <p:spPr>
          <a:xfrm>
            <a:off x="3059944" y="2168463"/>
            <a:ext cx="1116012" cy="395287"/>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smtClean="0">
                <a:solidFill>
                  <a:srgbClr val="000000"/>
                </a:solidFill>
                <a:latin typeface="Calibri" panose="020F0502020204030204" pitchFamily="34" charset="0"/>
              </a:rPr>
              <a:t>Inventive</a:t>
            </a:r>
            <a:endParaRPr lang="en-US" sz="1100">
              <a:solidFill>
                <a:srgbClr val="000000"/>
              </a:solidFill>
              <a:latin typeface="Calibri" panose="020F0502020204030204" pitchFamily="34" charset="0"/>
            </a:endParaRPr>
          </a:p>
        </p:txBody>
      </p:sp>
      <p:cxnSp>
        <p:nvCxnSpPr>
          <p:cNvPr id="27" name="Gerade Verbindung mit Pfeil 24"/>
          <p:cNvCxnSpPr>
            <a:cxnSpLocks noChangeShapeType="1"/>
          </p:cNvCxnSpPr>
          <p:nvPr/>
        </p:nvCxnSpPr>
        <p:spPr bwMode="auto">
          <a:xfrm>
            <a:off x="2224088" y="2375172"/>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 name="Rectangle 1"/>
          <p:cNvSpPr/>
          <p:nvPr/>
        </p:nvSpPr>
        <p:spPr>
          <a:xfrm>
            <a:off x="2987824" y="2096988"/>
            <a:ext cx="4248472" cy="3600400"/>
          </a:xfrm>
          <a:prstGeom prst="rect">
            <a:avLst/>
          </a:prstGeom>
          <a:noFill/>
          <a:ln>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000000"/>
                </a:solidFill>
                <a:prstDash val="sysDash"/>
              </a:ln>
              <a:latin typeface="Calibri" panose="020F0502020204030204" pitchFamily="34" charset="0"/>
            </a:endParaRPr>
          </a:p>
        </p:txBody>
      </p:sp>
      <p:sp>
        <p:nvSpPr>
          <p:cNvPr id="30" name="Rectangle 30"/>
          <p:cNvSpPr>
            <a:spLocks noChangeArrowheads="1"/>
          </p:cNvSpPr>
          <p:nvPr/>
        </p:nvSpPr>
        <p:spPr bwMode="auto">
          <a:xfrm>
            <a:off x="287600" y="1550974"/>
            <a:ext cx="1872000" cy="344487"/>
          </a:xfrm>
          <a:prstGeom prst="rect">
            <a:avLst/>
          </a:prstGeom>
          <a:noFill/>
          <a:ln w="12700" algn="ctr">
            <a:noFill/>
            <a:round/>
            <a:headEnd/>
            <a:tailEnd type="triangle" w="med" len="med"/>
          </a:ln>
        </p:spPr>
        <p:txBody>
          <a:bodyPr anchor="ctr"/>
          <a:lstStyle/>
          <a:p>
            <a:pPr algn="ctr"/>
            <a:r>
              <a:rPr lang="en-US" dirty="0">
                <a:solidFill>
                  <a:schemeClr val="bg1">
                    <a:lumMod val="50000"/>
                  </a:schemeClr>
                </a:solidFill>
                <a:latin typeface="Calibri" pitchFamily="34" charset="0"/>
                <a:ea typeface="ＭＳ Ｐゴシック" charset="-128"/>
              </a:rPr>
              <a:t>DESCRIBED PROCESS </a:t>
            </a:r>
            <a:endParaRPr lang="en-US" dirty="0" smtClean="0">
              <a:solidFill>
                <a:schemeClr val="bg1">
                  <a:lumMod val="50000"/>
                </a:schemeClr>
              </a:solidFill>
              <a:latin typeface="Calibri" pitchFamily="34" charset="0"/>
              <a:ea typeface="ＭＳ Ｐゴシック" charset="-128"/>
            </a:endParaRPr>
          </a:p>
          <a:p>
            <a:pPr algn="ctr"/>
            <a:r>
              <a:rPr lang="en-US" dirty="0" smtClean="0">
                <a:solidFill>
                  <a:schemeClr val="bg1">
                    <a:lumMod val="50000"/>
                  </a:schemeClr>
                </a:solidFill>
                <a:latin typeface="Calibri" pitchFamily="34" charset="0"/>
                <a:ea typeface="ＭＳ Ｐゴシック" charset="-128"/>
              </a:rPr>
              <a:t>OF </a:t>
            </a:r>
            <a:r>
              <a:rPr lang="en-US" dirty="0">
                <a:solidFill>
                  <a:schemeClr val="bg1">
                    <a:lumMod val="50000"/>
                  </a:schemeClr>
                </a:solidFill>
                <a:latin typeface="Calibri" pitchFamily="34" charset="0"/>
                <a:ea typeface="ＭＳ Ｐゴシック" charset="-128"/>
              </a:rPr>
              <a:t>INVENTION</a:t>
            </a:r>
          </a:p>
        </p:txBody>
      </p:sp>
      <p:sp>
        <p:nvSpPr>
          <p:cNvPr id="31" name="Textfeld 30"/>
          <p:cNvSpPr txBox="1"/>
          <p:nvPr/>
        </p:nvSpPr>
        <p:spPr>
          <a:xfrm rot="19324576">
            <a:off x="3721223" y="3407331"/>
            <a:ext cx="4176464" cy="1107996"/>
          </a:xfrm>
          <a:prstGeom prst="rect">
            <a:avLst/>
          </a:prstGeom>
          <a:noFill/>
        </p:spPr>
        <p:txBody>
          <a:bodyPr wrap="square" rtlCol="0">
            <a:spAutoFit/>
          </a:bodyPr>
          <a:lstStyle/>
          <a:p>
            <a:pPr algn="ctr"/>
            <a:r>
              <a:rPr lang="en-US" sz="6600" dirty="0" smtClean="0">
                <a:solidFill>
                  <a:schemeClr val="tx1">
                    <a:lumMod val="75000"/>
                  </a:schemeClr>
                </a:solidFill>
              </a:rPr>
              <a:t>Example</a:t>
            </a:r>
            <a:endParaRPr lang="en-US" sz="6600" dirty="0">
              <a:solidFill>
                <a:schemeClr val="tx1">
                  <a:lumMod val="75000"/>
                </a:schemeClr>
              </a:solidFill>
            </a:endParaRPr>
          </a:p>
        </p:txBody>
      </p:sp>
      <p:sp>
        <p:nvSpPr>
          <p:cNvPr id="32" name="Richtungspfeil 31"/>
          <p:cNvSpPr/>
          <p:nvPr/>
        </p:nvSpPr>
        <p:spPr>
          <a:xfrm>
            <a:off x="2987824" y="4038662"/>
            <a:ext cx="1116012" cy="395287"/>
          </a:xfrm>
          <a:prstGeom prst="homePlate">
            <a:avLst>
              <a:gd name="adj" fmla="val 155"/>
            </a:avLst>
          </a:prstGeom>
          <a:noFill/>
          <a:ln>
            <a:solidFill>
              <a:srgbClr val="E34A5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rgbClr val="000000"/>
                </a:solidFill>
                <a:latin typeface="Calibri" panose="020F0502020204030204" pitchFamily="34" charset="0"/>
              </a:rPr>
              <a:t>N</a:t>
            </a:r>
            <a:r>
              <a:rPr lang="en-US" sz="1100" dirty="0" smtClean="0">
                <a:solidFill>
                  <a:srgbClr val="000000"/>
                </a:solidFill>
                <a:latin typeface="Calibri" panose="020F0502020204030204" pitchFamily="34" charset="0"/>
              </a:rPr>
              <a:t>ot inventive</a:t>
            </a:r>
            <a:endParaRPr lang="en-US" sz="1100" dirty="0">
              <a:solidFill>
                <a:srgbClr val="000000"/>
              </a:solidFill>
              <a:latin typeface="Calibri" panose="020F0502020204030204" pitchFamily="34" charset="0"/>
            </a:endParaRPr>
          </a:p>
        </p:txBody>
      </p:sp>
      <p:cxnSp>
        <p:nvCxnSpPr>
          <p:cNvPr id="37" name="Gerade Verbindung mit Pfeil 24"/>
          <p:cNvCxnSpPr>
            <a:cxnSpLocks noChangeShapeType="1"/>
          </p:cNvCxnSpPr>
          <p:nvPr/>
        </p:nvCxnSpPr>
        <p:spPr bwMode="auto">
          <a:xfrm>
            <a:off x="2151968" y="4280296"/>
            <a:ext cx="755650" cy="0"/>
          </a:xfrm>
          <a:prstGeom prst="straightConnector1">
            <a:avLst/>
          </a:prstGeom>
          <a:noFill/>
          <a:ln w="38100">
            <a:solidFill>
              <a:srgbClr val="969696"/>
            </a:solidFill>
            <a:prstDash val="sys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43" name="Gruppieren 42"/>
          <p:cNvGrpSpPr/>
          <p:nvPr/>
        </p:nvGrpSpPr>
        <p:grpSpPr>
          <a:xfrm>
            <a:off x="143508" y="80082"/>
            <a:ext cx="7154230" cy="1195562"/>
            <a:chOff x="143508" y="80082"/>
            <a:chExt cx="7154230" cy="1195562"/>
          </a:xfrm>
        </p:grpSpPr>
        <p:grpSp>
          <p:nvGrpSpPr>
            <p:cNvPr id="45" name="Gruppieren 44"/>
            <p:cNvGrpSpPr/>
            <p:nvPr/>
          </p:nvGrpSpPr>
          <p:grpSpPr>
            <a:xfrm>
              <a:off x="143508" y="80082"/>
              <a:ext cx="790019" cy="1195562"/>
              <a:chOff x="-874881" y="613258"/>
              <a:chExt cx="771424" cy="1997043"/>
            </a:xfrm>
          </p:grpSpPr>
          <p:sp>
            <p:nvSpPr>
              <p:cNvPr id="47" name="Chevron 63"/>
              <p:cNvSpPr/>
              <p:nvPr/>
            </p:nvSpPr>
            <p:spPr>
              <a:xfrm>
                <a:off x="-792596" y="613258"/>
                <a:ext cx="689139" cy="1997043"/>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8" name="Oval 52"/>
              <p:cNvSpPr>
                <a:spLocks noChangeAspect="1"/>
              </p:cNvSpPr>
              <p:nvPr/>
            </p:nvSpPr>
            <p:spPr>
              <a:xfrm>
                <a:off x="-874881" y="1179085"/>
                <a:ext cx="648499" cy="865389"/>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49" name="Oval 53"/>
              <p:cNvSpPr>
                <a:spLocks noChangeAspect="1"/>
              </p:cNvSpPr>
              <p:nvPr/>
            </p:nvSpPr>
            <p:spPr>
              <a:xfrm>
                <a:off x="-800054" y="1278938"/>
                <a:ext cx="498845" cy="665684"/>
              </a:xfrm>
              <a:prstGeom prst="ellipse">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02</a:t>
                </a:r>
                <a:endParaRPr lang="en-US" sz="1200" b="1" dirty="0">
                  <a:solidFill>
                    <a:schemeClr val="tx1"/>
                  </a:solidFill>
                  <a:latin typeface="+mj-lt"/>
                </a:endParaRPr>
              </a:p>
            </p:txBody>
          </p:sp>
        </p:grpSp>
        <p:sp>
          <p:nvSpPr>
            <p:cNvPr id="46" name="Titel 1"/>
            <p:cNvSpPr txBox="1">
              <a:spLocks/>
            </p:cNvSpPr>
            <p:nvPr/>
          </p:nvSpPr>
          <p:spPr bwMode="auto">
            <a:xfrm>
              <a:off x="1115616" y="296863"/>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Second Step: Compare Search Results</a:t>
              </a:r>
              <a:endParaRPr lang="en-GB" sz="1800" b="0" dirty="0">
                <a:effectLst>
                  <a:outerShdw blurRad="38100" dist="38100" dir="2700000" algn="tl">
                    <a:srgbClr val="000000">
                      <a:alpha val="43137"/>
                    </a:srgbClr>
                  </a:outerShdw>
                </a:effectLst>
                <a:ea typeface="ＭＳ Ｐゴシック" pitchFamily="34" charset="-128"/>
              </a:endParaRPr>
            </a:p>
          </p:txBody>
        </p:sp>
      </p:grpSp>
    </p:spTree>
    <p:extLst>
      <p:ext uri="{BB962C8B-B14F-4D97-AF65-F5344CB8AC3E}">
        <p14:creationId xmlns:p14="http://schemas.microsoft.com/office/powerpoint/2010/main" val="8934155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170" name="Rectangle 102"/>
          <p:cNvSpPr>
            <a:spLocks noChangeArrowheads="1"/>
          </p:cNvSpPr>
          <p:nvPr/>
        </p:nvSpPr>
        <p:spPr bwMode="auto">
          <a:xfrm>
            <a:off x="250825" y="1632868"/>
            <a:ext cx="8642350" cy="4460651"/>
          </a:xfrm>
          <a:prstGeom prst="rect">
            <a:avLst/>
          </a:prstGeom>
          <a:noFill/>
          <a:ln w="12700">
            <a:solidFill>
              <a:schemeClr val="accent1">
                <a:lumMod val="50000"/>
              </a:schemeClr>
            </a:solidFill>
            <a:miter lim="800000"/>
            <a:headEnd/>
            <a:tailEnd/>
          </a:ln>
        </p:spPr>
        <p:txBody>
          <a:bodyPr anchor="ctr"/>
          <a:lstStyle/>
          <a:p>
            <a:pPr>
              <a:defRPr/>
            </a:pPr>
            <a:endParaRPr lang="en-GB" sz="1100">
              <a:latin typeface="Arial" charset="0"/>
              <a:cs typeface="Arial" charset="0"/>
            </a:endParaRPr>
          </a:p>
        </p:txBody>
      </p:sp>
      <p:sp>
        <p:nvSpPr>
          <p:cNvPr id="7171" name="Rectangle 30"/>
          <p:cNvSpPr>
            <a:spLocks noChangeArrowheads="1"/>
          </p:cNvSpPr>
          <p:nvPr/>
        </p:nvSpPr>
        <p:spPr bwMode="auto">
          <a:xfrm>
            <a:off x="250825" y="1340768"/>
            <a:ext cx="8642350" cy="287337"/>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GB" cap="all" dirty="0">
                <a:latin typeface="Calibri" pitchFamily="34" charset="0"/>
              </a:rPr>
              <a:t>CORPORATIONS AND INSTITUTIONS WITH SIMILAR PATENTS</a:t>
            </a:r>
          </a:p>
        </p:txBody>
      </p:sp>
      <p:graphicFrame>
        <p:nvGraphicFramePr>
          <p:cNvPr id="3" name="Tabelle 2"/>
          <p:cNvGraphicFramePr>
            <a:graphicFrameLocks noGrp="1"/>
          </p:cNvGraphicFramePr>
          <p:nvPr>
            <p:extLst>
              <p:ext uri="{D42A27DB-BD31-4B8C-83A1-F6EECF244321}">
                <p14:modId xmlns:p14="http://schemas.microsoft.com/office/powerpoint/2010/main" val="948139389"/>
              </p:ext>
            </p:extLst>
          </p:nvPr>
        </p:nvGraphicFramePr>
        <p:xfrm>
          <a:off x="358775" y="1701035"/>
          <a:ext cx="4032250" cy="4283862"/>
        </p:xfrm>
        <a:graphic>
          <a:graphicData uri="http://schemas.openxmlformats.org/drawingml/2006/table">
            <a:tbl>
              <a:tblPr/>
              <a:tblGrid>
                <a:gridCol w="3024075"/>
                <a:gridCol w="1008175"/>
              </a:tblGrid>
              <a:tr h="243804">
                <a:tc>
                  <a:txBody>
                    <a:bodyPr/>
                    <a:lstStyle/>
                    <a:p>
                      <a:pPr algn="l" fontAlgn="b"/>
                      <a:r>
                        <a:rPr lang="de-DE" sz="1100" b="0" i="0" u="none" strike="noStrike" dirty="0" smtClean="0">
                          <a:solidFill>
                            <a:schemeClr val="bg1"/>
                          </a:solidFill>
                          <a:effectLst/>
                          <a:latin typeface="Calibri" panose="020F0502020204030204" pitchFamily="34" charset="0"/>
                          <a:cs typeface="Arial" pitchFamily="34" charset="0"/>
                        </a:rPr>
                        <a:t>Patent</a:t>
                      </a:r>
                      <a:r>
                        <a:rPr lang="de-DE" sz="1100" b="0" i="0" u="none" strike="noStrike" baseline="0" dirty="0" smtClean="0">
                          <a:solidFill>
                            <a:schemeClr val="bg1"/>
                          </a:solidFill>
                          <a:effectLst/>
                          <a:latin typeface="Calibri" panose="020F0502020204030204" pitchFamily="34" charset="0"/>
                          <a:cs typeface="Arial" pitchFamily="34" charset="0"/>
                        </a:rPr>
                        <a:t> holder</a:t>
                      </a:r>
                      <a:endParaRPr lang="de-DE" sz="1100" b="0" i="0" u="none" strike="noStrike" dirty="0">
                        <a:solidFill>
                          <a:schemeClr val="bg1"/>
                        </a:solidFill>
                        <a:effectLst/>
                        <a:latin typeface="Calibri" panose="020F0502020204030204" pitchFamily="34" charset="0"/>
                        <a:cs typeface="Arial" pitchFamily="34" charset="0"/>
                      </a:endParaRPr>
                    </a:p>
                  </a:txBody>
                  <a:tcPr marL="36002" marR="36002" marT="35892" marB="358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b"/>
                      <a:r>
                        <a:rPr lang="de-DE" sz="1100" b="0" i="0" u="none" strike="noStrike" dirty="0" smtClean="0">
                          <a:solidFill>
                            <a:schemeClr val="bg1"/>
                          </a:solidFill>
                          <a:effectLst/>
                          <a:latin typeface="Calibri" panose="020F0502020204030204" pitchFamily="34" charset="0"/>
                          <a:cs typeface="Arial" pitchFamily="34" charset="0"/>
                        </a:rPr>
                        <a:t># Patents</a:t>
                      </a:r>
                      <a:endParaRPr lang="de-DE" sz="1100" b="0" i="0" u="none" strike="noStrike" dirty="0">
                        <a:solidFill>
                          <a:schemeClr val="bg1"/>
                        </a:solidFill>
                        <a:effectLst/>
                        <a:latin typeface="Calibri" panose="020F0502020204030204" pitchFamily="34" charset="0"/>
                        <a:cs typeface="Arial" pitchFamily="34" charset="0"/>
                      </a:endParaRPr>
                    </a:p>
                  </a:txBody>
                  <a:tcPr marL="36002" marR="36002" marT="35892" marB="358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r>
              <a:tr h="183639">
                <a:tc>
                  <a:txBody>
                    <a:bodyPr/>
                    <a:lstStyle/>
                    <a:p>
                      <a:pPr algn="l" fontAlgn="b"/>
                      <a:r>
                        <a:rPr lang="en-US" sz="1100" b="0" i="0" u="none" strike="noStrike" dirty="0">
                          <a:solidFill>
                            <a:schemeClr val="bg1"/>
                          </a:solidFill>
                          <a:effectLst/>
                          <a:latin typeface="Calibri" panose="020F0502020204030204" pitchFamily="34" charset="0"/>
                        </a:rPr>
                        <a:t>UNIV NEW YORK [US]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baseline="0" dirty="0" smtClean="0">
                          <a:solidFill>
                            <a:schemeClr val="bg1"/>
                          </a:solidFill>
                          <a:effectLst/>
                          <a:latin typeface="Calibri" panose="020F0502020204030204" pitchFamily="34" charset="0"/>
                        </a:rPr>
                        <a:t>PATENTS FILED BY INDIVIDUALS</a:t>
                      </a:r>
                      <a:endParaRPr lang="en-US" sz="1100" b="0" i="0" u="none" strike="noStrike" dirty="0">
                        <a:solidFill>
                          <a:schemeClr val="bg1"/>
                        </a:solidFill>
                        <a:effectLst/>
                        <a:latin typeface="Calibri" panose="020F0502020204030204" pitchFamily="34" charset="0"/>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smtClean="0">
                          <a:solidFill>
                            <a:schemeClr val="bg1"/>
                          </a:solidFill>
                          <a:effectLst/>
                          <a:latin typeface="Calibri" panose="020F0502020204030204" pitchFamily="34" charset="0"/>
                        </a:rPr>
                        <a:t>5</a:t>
                      </a:r>
                      <a:endParaRPr lang="en-US" sz="1100" b="0" i="0" u="none" strike="noStrike" dirty="0">
                        <a:solidFill>
                          <a:schemeClr val="bg1"/>
                        </a:solidFill>
                        <a:effectLst/>
                        <a:latin typeface="Calibri" panose="020F0502020204030204" pitchFamily="34" charset="0"/>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BIOALTERNATIVES SAS [FR]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JAPAN SCIENCE &amp; TECH AGENCY [JP]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UNIV ANGERS [FR]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UNIV POITIERS [FR]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STRATATECH CORP [US]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DEUTSCHES KREBSFORSCH [DE]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SEOUL NAT UNIV IND FOUNDATION [KR]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a:solidFill>
                            <a:srgbClr val="4F81BD"/>
                          </a:solidFill>
                          <a:effectLst/>
                          <a:latin typeface="Calibri" panose="020F0502020204030204" pitchFamily="34" charset="0"/>
                        </a:rPr>
                        <a:t>AMGEN INC [US]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AMOREPACIFIC CORP [KR]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ELFAMED INC [US]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ESOTERIX GENETIC LAB LLC [US]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rgbClr val="4F81BD"/>
                          </a:solidFill>
                          <a:effectLst/>
                          <a:latin typeface="Calibri" panose="020F0502020204030204" pitchFamily="34" charset="0"/>
                        </a:rPr>
                        <a:t>HUMAN </a:t>
                      </a:r>
                      <a:r>
                        <a:rPr lang="en-US" sz="1100" b="0" i="0" u="none" strike="noStrike" dirty="0" smtClean="0">
                          <a:solidFill>
                            <a:srgbClr val="4F81BD"/>
                          </a:solidFill>
                          <a:effectLst/>
                          <a:latin typeface="Calibri" panose="020F0502020204030204" pitchFamily="34" charset="0"/>
                        </a:rPr>
                        <a:t>GENOME </a:t>
                      </a:r>
                      <a:r>
                        <a:rPr lang="en-US" sz="1100" b="0" i="0" u="none" strike="noStrike" dirty="0">
                          <a:solidFill>
                            <a:srgbClr val="4F81BD"/>
                          </a:solidFill>
                          <a:effectLst/>
                          <a:latin typeface="Calibri" panose="020F0502020204030204" pitchFamily="34" charset="0"/>
                        </a:rPr>
                        <a:t>SCIENCES INC [US]*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MASSACHUSETTS INST TECHNOLOGY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83639">
                <a:tc>
                  <a:txBody>
                    <a:bodyPr/>
                    <a:lstStyle/>
                    <a:p>
                      <a:pPr algn="l" fontAlgn="b"/>
                      <a:r>
                        <a:rPr lang="en-US" sz="1100" b="0" i="0" u="none" strike="noStrike">
                          <a:solidFill>
                            <a:srgbClr val="4F81BD"/>
                          </a:solidFill>
                          <a:effectLst/>
                          <a:latin typeface="Calibri" panose="020F0502020204030204" pitchFamily="34" charset="0"/>
                        </a:rPr>
                        <a:t>MERCK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a:solidFill>
                            <a:srgbClr val="4F81BD"/>
                          </a:solidFill>
                          <a:effectLst/>
                          <a:latin typeface="Calibri" panose="020F0502020204030204" pitchFamily="34" charset="0"/>
                        </a:rPr>
                        <a:t>MOLECULAR SKINCARE LTD [GB]**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OPTIMATA LTD [IL]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PUSAN NAT UNIV IND COOP FOUND [KR]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rgbClr val="4F81BD"/>
                          </a:solidFill>
                          <a:effectLst/>
                          <a:latin typeface="Calibri" panose="020F0502020204030204" pitchFamily="34" charset="0"/>
                        </a:rPr>
                        <a:t>STRATECH CORP [US]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UNIV CALIFORNIA [US]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639">
                <a:tc>
                  <a:txBody>
                    <a:bodyPr/>
                    <a:lstStyle/>
                    <a:p>
                      <a:pPr algn="l" fontAlgn="b"/>
                      <a:r>
                        <a:rPr lang="en-US" sz="1100" b="0" i="0" u="none" strike="noStrike" dirty="0">
                          <a:solidFill>
                            <a:schemeClr val="bg1"/>
                          </a:solidFill>
                          <a:effectLst/>
                          <a:latin typeface="Calibri" panose="020F0502020204030204" pitchFamily="34" charset="0"/>
                        </a:rPr>
                        <a:t>UNIV CHINA PHARMA [CN]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elle 3"/>
          <p:cNvGraphicFramePr>
            <a:graphicFrameLocks noGrp="1"/>
          </p:cNvGraphicFramePr>
          <p:nvPr>
            <p:extLst>
              <p:ext uri="{D42A27DB-BD31-4B8C-83A1-F6EECF244321}">
                <p14:modId xmlns:p14="http://schemas.microsoft.com/office/powerpoint/2010/main" val="2747688563"/>
              </p:ext>
            </p:extLst>
          </p:nvPr>
        </p:nvGraphicFramePr>
        <p:xfrm>
          <a:off x="4572000" y="1701031"/>
          <a:ext cx="4032250" cy="1682284"/>
        </p:xfrm>
        <a:graphic>
          <a:graphicData uri="http://schemas.openxmlformats.org/drawingml/2006/table">
            <a:tbl>
              <a:tblPr/>
              <a:tblGrid>
                <a:gridCol w="3024524"/>
                <a:gridCol w="1007726"/>
              </a:tblGrid>
              <a:tr h="224317">
                <a:tc>
                  <a:txBody>
                    <a:bodyPr/>
                    <a:lstStyle/>
                    <a:p>
                      <a:pPr marL="0" algn="l" defTabSz="914400" rtl="0" eaLnBrk="1" fontAlgn="b" latinLnBrk="0" hangingPunct="1"/>
                      <a:r>
                        <a:rPr kumimoji="0" lang="de-DE" sz="1100" b="0" i="0" u="none" strike="noStrike" kern="1200" dirty="0" smtClean="0">
                          <a:solidFill>
                            <a:schemeClr val="bg1"/>
                          </a:solidFill>
                          <a:effectLst/>
                          <a:latin typeface="Calibri" panose="020F0502020204030204" pitchFamily="34" charset="0"/>
                          <a:ea typeface="+mn-ea"/>
                          <a:cs typeface="Arial" pitchFamily="34" charset="0"/>
                        </a:rPr>
                        <a:t>Patent holder</a:t>
                      </a:r>
                      <a:endParaRPr kumimoji="0" lang="de-DE" sz="1100" b="0" i="0" u="none" strike="noStrike" kern="1200" dirty="0">
                        <a:solidFill>
                          <a:schemeClr val="bg1"/>
                        </a:solidFill>
                        <a:effectLst/>
                        <a:latin typeface="Calibri" panose="020F0502020204030204" pitchFamily="34" charset="0"/>
                        <a:ea typeface="+mn-ea"/>
                        <a:cs typeface="Arial" pitchFamily="34" charset="0"/>
                      </a:endParaRPr>
                    </a:p>
                  </a:txBody>
                  <a:tcPr marL="36002" marR="36002" marT="35962" marB="3596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algn="ctr" defTabSz="914400" rtl="0" eaLnBrk="1" fontAlgn="b" latinLnBrk="0" hangingPunct="1"/>
                      <a:r>
                        <a:rPr kumimoji="0" lang="de-DE" sz="1100" b="0" i="0" u="none" strike="noStrike" kern="1200" dirty="0" smtClean="0">
                          <a:solidFill>
                            <a:schemeClr val="bg1"/>
                          </a:solidFill>
                          <a:effectLst/>
                          <a:latin typeface="Calibri" panose="020F0502020204030204" pitchFamily="34" charset="0"/>
                          <a:ea typeface="+mn-ea"/>
                          <a:cs typeface="Arial" pitchFamily="34" charset="0"/>
                        </a:rPr>
                        <a:t># Patents</a:t>
                      </a:r>
                      <a:endParaRPr kumimoji="0" lang="de-DE" sz="1100" b="0" i="0" u="none" strike="noStrike" kern="1200" dirty="0">
                        <a:solidFill>
                          <a:schemeClr val="bg1"/>
                        </a:solidFill>
                        <a:effectLst/>
                        <a:latin typeface="Calibri" panose="020F0502020204030204" pitchFamily="34" charset="0"/>
                        <a:ea typeface="+mn-ea"/>
                        <a:cs typeface="Arial" pitchFamily="34" charset="0"/>
                      </a:endParaRPr>
                    </a:p>
                  </a:txBody>
                  <a:tcPr marL="36002" marR="36002" marT="35962" marB="3596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r>
              <a:tr h="169356">
                <a:tc>
                  <a:txBody>
                    <a:bodyPr/>
                    <a:lstStyle/>
                    <a:p>
                      <a:pPr algn="l" fontAlgn="b"/>
                      <a:r>
                        <a:rPr lang="en-US" sz="1100" b="0" i="0" u="none" strike="noStrike" dirty="0">
                          <a:solidFill>
                            <a:schemeClr val="bg1"/>
                          </a:solidFill>
                          <a:effectLst/>
                          <a:latin typeface="Calibri" panose="020F0502020204030204" pitchFamily="34" charset="0"/>
                        </a:rPr>
                        <a:t>UNIV EAST CHINA SCIENCE &amp; TECH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356">
                <a:tc>
                  <a:txBody>
                    <a:bodyPr/>
                    <a:lstStyle/>
                    <a:p>
                      <a:pPr algn="l" fontAlgn="b"/>
                      <a:r>
                        <a:rPr lang="en-US" sz="1100" b="0" i="0" u="none" strike="noStrike" dirty="0">
                          <a:solidFill>
                            <a:schemeClr val="bg1"/>
                          </a:solidFill>
                          <a:effectLst/>
                          <a:latin typeface="Calibri" panose="020F0502020204030204" pitchFamily="34" charset="0"/>
                        </a:rPr>
                        <a:t>UNIV NANJING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356">
                <a:tc>
                  <a:txBody>
                    <a:bodyPr/>
                    <a:lstStyle/>
                    <a:p>
                      <a:pPr algn="l" fontAlgn="b"/>
                      <a:r>
                        <a:rPr lang="en-US" sz="1100" b="0" i="0" u="none" strike="noStrike" dirty="0">
                          <a:solidFill>
                            <a:schemeClr val="bg1"/>
                          </a:solidFill>
                          <a:effectLst/>
                          <a:latin typeface="Calibri" panose="020F0502020204030204" pitchFamily="34" charset="0"/>
                        </a:rPr>
                        <a:t>UNIV NEW YORK STATE RES FOUND [US]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356">
                <a:tc>
                  <a:txBody>
                    <a:bodyPr/>
                    <a:lstStyle/>
                    <a:p>
                      <a:pPr algn="l" fontAlgn="ctr"/>
                      <a:r>
                        <a:rPr lang="en-US" sz="1100" b="0" i="0" u="none" strike="noStrike">
                          <a:solidFill>
                            <a:schemeClr val="bg1"/>
                          </a:solidFill>
                          <a:effectLst/>
                          <a:latin typeface="Calibri" panose="020F0502020204030204" pitchFamily="34" charset="0"/>
                        </a:rPr>
                        <a:t>UNIV NORTH TEXAS [US]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356">
                <a:tc>
                  <a:txBody>
                    <a:bodyPr/>
                    <a:lstStyle/>
                    <a:p>
                      <a:pPr algn="l" fontAlgn="b"/>
                      <a:r>
                        <a:rPr lang="en-US" sz="1100" b="0" i="0" u="none" strike="noStrike">
                          <a:solidFill>
                            <a:schemeClr val="bg1"/>
                          </a:solidFill>
                          <a:effectLst/>
                          <a:latin typeface="Calibri" panose="020F0502020204030204" pitchFamily="34" charset="0"/>
                        </a:rPr>
                        <a:t>UNIV SEOUL INDUSTRY COOP FOUND [KR]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356">
                <a:tc>
                  <a:txBody>
                    <a:bodyPr/>
                    <a:lstStyle/>
                    <a:p>
                      <a:pPr algn="l" fontAlgn="b"/>
                      <a:r>
                        <a:rPr lang="en-US" sz="1100" b="0" i="0" u="none" strike="noStrike" dirty="0">
                          <a:solidFill>
                            <a:schemeClr val="bg1"/>
                          </a:solidFill>
                          <a:effectLst/>
                          <a:latin typeface="Calibri" panose="020F0502020204030204" pitchFamily="34" charset="0"/>
                        </a:rPr>
                        <a:t>UNIV WAKE FOREST HEALTH [US]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356">
                <a:tc>
                  <a:txBody>
                    <a:bodyPr/>
                    <a:lstStyle/>
                    <a:p>
                      <a:pPr algn="l" fontAlgn="b"/>
                      <a:r>
                        <a:rPr lang="en-US" sz="1100" b="0" i="0" u="none" strike="noStrike" dirty="0">
                          <a:solidFill>
                            <a:schemeClr val="bg1"/>
                          </a:solidFill>
                          <a:effectLst/>
                          <a:latin typeface="Calibri" panose="020F0502020204030204" pitchFamily="34" charset="0"/>
                        </a:rPr>
                        <a:t>UNIV ZHEJIANG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356">
                <a:tc>
                  <a:txBody>
                    <a:bodyPr/>
                    <a:lstStyle/>
                    <a:p>
                      <a:pPr algn="l" fontAlgn="b"/>
                      <a:r>
                        <a:rPr lang="en-US" sz="1100" b="0" i="0" u="none" strike="noStrike" dirty="0">
                          <a:solidFill>
                            <a:schemeClr val="bg1"/>
                          </a:solidFill>
                          <a:effectLst/>
                          <a:latin typeface="Calibri" panose="020F0502020204030204" pitchFamily="34" charset="0"/>
                        </a:rPr>
                        <a:t>VASTOX </a:t>
                      </a:r>
                      <a:r>
                        <a:rPr lang="en-US" sz="1100" b="0" i="0" u="none" strike="noStrike" dirty="0" smtClean="0">
                          <a:solidFill>
                            <a:schemeClr val="bg1"/>
                          </a:solidFill>
                          <a:effectLst/>
                          <a:latin typeface="Calibri" panose="020F0502020204030204" pitchFamily="34" charset="0"/>
                        </a:rPr>
                        <a:t>Ltd[GB]***</a:t>
                      </a:r>
                      <a:endParaRPr lang="en-US" sz="1100" b="0" i="0" u="none" strike="noStrike" dirty="0">
                        <a:solidFill>
                          <a:schemeClr val="bg1"/>
                        </a:solidFill>
                        <a:effectLst/>
                        <a:latin typeface="Calibri" panose="020F0502020204030204" pitchFamily="34" charset="0"/>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bg1"/>
                          </a:solidFill>
                          <a:effectLst/>
                          <a:latin typeface="Calibri" panose="020F0502020204030204" pitchFamily="34" charset="0"/>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TextBox 1"/>
          <p:cNvSpPr txBox="1"/>
          <p:nvPr/>
        </p:nvSpPr>
        <p:spPr>
          <a:xfrm>
            <a:off x="4572000" y="3393219"/>
            <a:ext cx="4032448" cy="246221"/>
          </a:xfrm>
          <a:prstGeom prst="rect">
            <a:avLst/>
          </a:prstGeom>
          <a:noFill/>
        </p:spPr>
        <p:txBody>
          <a:bodyPr wrap="square" rtlCol="0">
            <a:spAutoFit/>
          </a:bodyPr>
          <a:lstStyle/>
          <a:p>
            <a:r>
              <a:rPr lang="en-US" sz="1000" b="0" dirty="0" smtClean="0">
                <a:solidFill>
                  <a:schemeClr val="bg1"/>
                </a:solidFill>
                <a:latin typeface="Calibri" panose="020F0502020204030204" pitchFamily="34" charset="0"/>
              </a:rPr>
              <a:t>*now GlaxoSmithKline </a:t>
            </a:r>
            <a:r>
              <a:rPr lang="en-US" sz="1000" b="0" dirty="0">
                <a:solidFill>
                  <a:schemeClr val="bg1"/>
                </a:solidFill>
                <a:latin typeface="Calibri" panose="020F0502020204030204" pitchFamily="34" charset="0"/>
              </a:rPr>
              <a:t>(GKS</a:t>
            </a:r>
            <a:r>
              <a:rPr lang="en-US" sz="1000" b="0" dirty="0" smtClean="0">
                <a:solidFill>
                  <a:schemeClr val="bg1"/>
                </a:solidFill>
                <a:latin typeface="Calibri" panose="020F0502020204030204" pitchFamily="34" charset="0"/>
              </a:rPr>
              <a:t>), **now York </a:t>
            </a:r>
            <a:r>
              <a:rPr lang="en-US" sz="1000" b="0" dirty="0" err="1">
                <a:solidFill>
                  <a:schemeClr val="bg1"/>
                </a:solidFill>
                <a:latin typeface="Calibri" panose="020F0502020204030204" pitchFamily="34" charset="0"/>
              </a:rPr>
              <a:t>Pharma</a:t>
            </a:r>
            <a:r>
              <a:rPr lang="en-US" sz="1000" b="0" dirty="0">
                <a:solidFill>
                  <a:schemeClr val="bg1"/>
                </a:solidFill>
                <a:latin typeface="Calibri" panose="020F0502020204030204" pitchFamily="34" charset="0"/>
              </a:rPr>
              <a:t> </a:t>
            </a:r>
            <a:r>
              <a:rPr lang="en-US" sz="1000" b="0" dirty="0" smtClean="0">
                <a:solidFill>
                  <a:schemeClr val="bg1"/>
                </a:solidFill>
                <a:latin typeface="Calibri" panose="020F0502020204030204" pitchFamily="34" charset="0"/>
              </a:rPr>
              <a:t>Plc, ***now Summit Plc </a:t>
            </a:r>
            <a:endParaRPr lang="en-US" sz="1000" b="0" dirty="0">
              <a:solidFill>
                <a:schemeClr val="bg1"/>
              </a:solidFill>
              <a:latin typeface="Calibri" panose="020F0502020204030204" pitchFamily="34" charset="0"/>
            </a:endParaRPr>
          </a:p>
        </p:txBody>
      </p:sp>
      <p:sp>
        <p:nvSpPr>
          <p:cNvPr id="13" name="Textfeld 8"/>
          <p:cNvSpPr txBox="1">
            <a:spLocks noChangeArrowheads="1"/>
          </p:cNvSpPr>
          <p:nvPr/>
        </p:nvSpPr>
        <p:spPr bwMode="auto">
          <a:xfrm>
            <a:off x="4572000" y="3639441"/>
            <a:ext cx="4032448" cy="2393104"/>
          </a:xfrm>
          <a:prstGeom prst="rect">
            <a:avLst/>
          </a:prstGeom>
          <a:solidFill>
            <a:schemeClr val="accent3">
              <a:lumMod val="40000"/>
              <a:lumOff val="60000"/>
            </a:schemeClr>
          </a:solidFill>
          <a:ln w="9525">
            <a:solidFill>
              <a:srgbClr val="7F7F7F"/>
            </a:solidFill>
            <a:miter lim="800000"/>
            <a:headEnd/>
            <a:tailEnd/>
          </a:ln>
        </p:spPr>
        <p:txBody>
          <a:bodyPr anchor="ctr"/>
          <a:lstStyle>
            <a:lvl1pPr marL="171450" indent="-171450">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nSpc>
                <a:spcPct val="150000"/>
              </a:lnSpc>
              <a:spcBef>
                <a:spcPts val="200"/>
              </a:spcBef>
              <a:spcAft>
                <a:spcPts val="200"/>
              </a:spcAft>
              <a:buClr>
                <a:srgbClr val="DA011C"/>
              </a:buClr>
              <a:buFontTx/>
              <a:buChar char="•"/>
            </a:pPr>
            <a:r>
              <a:rPr lang="en-US" sz="1200" b="0" dirty="0" smtClean="0">
                <a:solidFill>
                  <a:srgbClr val="000000"/>
                </a:solidFill>
                <a:latin typeface="Calibri" panose="020F0502020204030204" pitchFamily="34" charset="0"/>
              </a:rPr>
              <a:t>54 related patents, </a:t>
            </a:r>
            <a:r>
              <a:rPr lang="en-US" sz="1200" dirty="0" smtClean="0">
                <a:solidFill>
                  <a:srgbClr val="000000"/>
                </a:solidFill>
                <a:latin typeface="Calibri" panose="020F0502020204030204" pitchFamily="34" charset="0"/>
              </a:rPr>
              <a:t>most from universities/ single applicants</a:t>
            </a:r>
            <a:r>
              <a:rPr lang="en-US" sz="1200" b="0" dirty="0" smtClean="0">
                <a:solidFill>
                  <a:srgbClr val="000000"/>
                </a:solidFill>
                <a:latin typeface="Calibri" panose="020F0502020204030204" pitchFamily="34" charset="0"/>
              </a:rPr>
              <a:t>, may indicate an interesting field of invention for commercialization</a:t>
            </a:r>
          </a:p>
          <a:p>
            <a:pPr>
              <a:lnSpc>
                <a:spcPct val="150000"/>
              </a:lnSpc>
              <a:spcBef>
                <a:spcPts val="200"/>
              </a:spcBef>
              <a:spcAft>
                <a:spcPts val="200"/>
              </a:spcAft>
              <a:buClr>
                <a:srgbClr val="DA011C"/>
              </a:buClr>
              <a:buFontTx/>
              <a:buChar char="•"/>
            </a:pPr>
            <a:r>
              <a:rPr lang="en-US" sz="1200" b="0" dirty="0" smtClean="0">
                <a:solidFill>
                  <a:srgbClr val="000000"/>
                </a:solidFill>
                <a:latin typeface="Calibri" panose="020F0502020204030204" pitchFamily="34" charset="0"/>
              </a:rPr>
              <a:t>Indicates a field mostly driven by academic research</a:t>
            </a:r>
          </a:p>
          <a:p>
            <a:pPr>
              <a:lnSpc>
                <a:spcPct val="150000"/>
              </a:lnSpc>
              <a:spcBef>
                <a:spcPts val="200"/>
              </a:spcBef>
              <a:spcAft>
                <a:spcPts val="200"/>
              </a:spcAft>
              <a:buClr>
                <a:srgbClr val="DA011C"/>
              </a:buClr>
              <a:buFontTx/>
              <a:buChar char="•"/>
            </a:pPr>
            <a:r>
              <a:rPr lang="en-US" sz="1200" b="0" dirty="0" smtClean="0">
                <a:solidFill>
                  <a:srgbClr val="000000"/>
                </a:solidFill>
                <a:latin typeface="Calibri" panose="020F0502020204030204" pitchFamily="34" charset="0"/>
              </a:rPr>
              <a:t>Companies within the sector of drug development focusing on skin therapeutics (in blue) may be potential business clients or partners</a:t>
            </a:r>
            <a:endParaRPr lang="en-US" sz="1200" b="0" dirty="0">
              <a:solidFill>
                <a:srgbClr val="000000"/>
              </a:solidFill>
              <a:latin typeface="Calibri" panose="020F0502020204030204" pitchFamily="34" charset="0"/>
            </a:endParaRPr>
          </a:p>
        </p:txBody>
      </p:sp>
      <p:grpSp>
        <p:nvGrpSpPr>
          <p:cNvPr id="10" name="Gruppieren 9"/>
          <p:cNvGrpSpPr/>
          <p:nvPr/>
        </p:nvGrpSpPr>
        <p:grpSpPr>
          <a:xfrm>
            <a:off x="154734" y="29239"/>
            <a:ext cx="7070996" cy="1195562"/>
            <a:chOff x="154734" y="29239"/>
            <a:chExt cx="7070996" cy="1195562"/>
          </a:xfrm>
        </p:grpSpPr>
        <p:grpSp>
          <p:nvGrpSpPr>
            <p:cNvPr id="5" name="Gruppieren 4"/>
            <p:cNvGrpSpPr/>
            <p:nvPr/>
          </p:nvGrpSpPr>
          <p:grpSpPr>
            <a:xfrm>
              <a:off x="154734" y="29239"/>
              <a:ext cx="768742" cy="1195562"/>
              <a:chOff x="-908203" y="996188"/>
              <a:chExt cx="768742" cy="1997043"/>
            </a:xfrm>
          </p:grpSpPr>
          <p:sp>
            <p:nvSpPr>
              <p:cNvPr id="14" name="Chevron 67"/>
              <p:cNvSpPr/>
              <p:nvPr/>
            </p:nvSpPr>
            <p:spPr>
              <a:xfrm>
                <a:off x="-828600" y="996188"/>
                <a:ext cx="689139" cy="1997043"/>
              </a:xfrm>
              <a:prstGeom prst="chevr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Oval 56"/>
              <p:cNvSpPr>
                <a:spLocks noChangeAspect="1"/>
              </p:cNvSpPr>
              <p:nvPr/>
            </p:nvSpPr>
            <p:spPr>
              <a:xfrm>
                <a:off x="-908203" y="1562015"/>
                <a:ext cx="648499" cy="865389"/>
              </a:xfrm>
              <a:prstGeom prst="ellips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16" name="Oval 59"/>
              <p:cNvSpPr>
                <a:spLocks noChangeAspect="1"/>
              </p:cNvSpPr>
              <p:nvPr/>
            </p:nvSpPr>
            <p:spPr>
              <a:xfrm>
                <a:off x="-833376" y="1661868"/>
                <a:ext cx="498845" cy="665684"/>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grpSp>
        <p:sp>
          <p:nvSpPr>
            <p:cNvPr id="23" name="Titel 1"/>
            <p:cNvSpPr txBox="1">
              <a:spLocks/>
            </p:cNvSpPr>
            <p:nvPr/>
          </p:nvSpPr>
          <p:spPr bwMode="auto">
            <a:xfrm>
              <a:off x="1043608" y="419708"/>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Third Step: Identify other patent holders</a:t>
              </a:r>
              <a:endParaRPr lang="en-GB" sz="1800" b="0" dirty="0">
                <a:effectLst>
                  <a:outerShdw blurRad="38100" dist="38100" dir="2700000" algn="tl">
                    <a:srgbClr val="000000">
                      <a:alpha val="43137"/>
                    </a:srgbClr>
                  </a:outerShdw>
                </a:effectLst>
                <a:ea typeface="ＭＳ Ｐゴシック" pitchFamily="34" charset="-128"/>
              </a:endParaRPr>
            </a:p>
          </p:txBody>
        </p:sp>
      </p:gr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reeform 4"/>
          <p:cNvSpPr>
            <a:spLocks/>
          </p:cNvSpPr>
          <p:nvPr>
            <p:custDataLst>
              <p:tags r:id="rId1"/>
            </p:custDataLst>
          </p:nvPr>
        </p:nvSpPr>
        <p:spPr bwMode="auto">
          <a:xfrm>
            <a:off x="2620963" y="5956710"/>
            <a:ext cx="33337" cy="57150"/>
          </a:xfrm>
          <a:custGeom>
            <a:avLst/>
            <a:gdLst>
              <a:gd name="T0" fmla="*/ 0 w 73"/>
              <a:gd name="T1" fmla="*/ 0 h 20"/>
              <a:gd name="T2" fmla="*/ 2147483647 w 73"/>
              <a:gd name="T3" fmla="*/ 2147483647 h 20"/>
              <a:gd name="T4" fmla="*/ 2147483647 w 73"/>
              <a:gd name="T5" fmla="*/ 2147483647 h 20"/>
              <a:gd name="T6" fmla="*/ 2147483647 w 73"/>
              <a:gd name="T7" fmla="*/ 2147483647 h 20"/>
              <a:gd name="T8" fmla="*/ 2147483647 w 73"/>
              <a:gd name="T9" fmla="*/ 2147483647 h 20"/>
              <a:gd name="T10" fmla="*/ 2147483647 w 73"/>
              <a:gd name="T11" fmla="*/ 2147483647 h 20"/>
              <a:gd name="T12" fmla="*/ 2147483647 w 73"/>
              <a:gd name="T13" fmla="*/ 2147483647 h 20"/>
              <a:gd name="T14" fmla="*/ 2147483647 w 73"/>
              <a:gd name="T15" fmla="*/ 2147483647 h 20"/>
              <a:gd name="T16" fmla="*/ 2147483647 w 73"/>
              <a:gd name="T17" fmla="*/ 2147483647 h 20"/>
              <a:gd name="T18" fmla="*/ 2147483647 w 73"/>
              <a:gd name="T19" fmla="*/ 2147483647 h 20"/>
              <a:gd name="T20" fmla="*/ 2147483647 w 73"/>
              <a:gd name="T21" fmla="*/ 2147483647 h 20"/>
              <a:gd name="T22" fmla="*/ 2147483647 w 73"/>
              <a:gd name="T23" fmla="*/ 2147483647 h 20"/>
              <a:gd name="T24" fmla="*/ 2147483647 w 73"/>
              <a:gd name="T25" fmla="*/ 2147483647 h 20"/>
              <a:gd name="T26" fmla="*/ 2147483647 w 73"/>
              <a:gd name="T27" fmla="*/ 2147483647 h 20"/>
              <a:gd name="T28" fmla="*/ 2147483647 w 73"/>
              <a:gd name="T29" fmla="*/ 2147483647 h 20"/>
              <a:gd name="T30" fmla="*/ 2147483647 w 73"/>
              <a:gd name="T31" fmla="*/ 2147483647 h 20"/>
              <a:gd name="T32" fmla="*/ 2147483647 w 73"/>
              <a:gd name="T33" fmla="*/ 0 h 20"/>
              <a:gd name="T34" fmla="*/ 0 w 73"/>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35" name="Freeform 5"/>
          <p:cNvSpPr>
            <a:spLocks/>
          </p:cNvSpPr>
          <p:nvPr>
            <p:custDataLst>
              <p:tags r:id="rId2"/>
            </p:custDataLst>
          </p:nvPr>
        </p:nvSpPr>
        <p:spPr bwMode="auto">
          <a:xfrm>
            <a:off x="779463" y="2156235"/>
            <a:ext cx="784225" cy="446087"/>
          </a:xfrm>
          <a:custGeom>
            <a:avLst/>
            <a:gdLst>
              <a:gd name="T0" fmla="*/ 2147483647 w 1808"/>
              <a:gd name="T1" fmla="*/ 2147483647 h 850"/>
              <a:gd name="T2" fmla="*/ 2147483647 w 1808"/>
              <a:gd name="T3" fmla="*/ 2147483647 h 850"/>
              <a:gd name="T4" fmla="*/ 2147483647 w 1808"/>
              <a:gd name="T5" fmla="*/ 2147483647 h 850"/>
              <a:gd name="T6" fmla="*/ 2147483647 w 1808"/>
              <a:gd name="T7" fmla="*/ 2147483647 h 850"/>
              <a:gd name="T8" fmla="*/ 2147483647 w 1808"/>
              <a:gd name="T9" fmla="*/ 2147483647 h 850"/>
              <a:gd name="T10" fmla="*/ 2147483647 w 1808"/>
              <a:gd name="T11" fmla="*/ 2147483647 h 850"/>
              <a:gd name="T12" fmla="*/ 2147483647 w 1808"/>
              <a:gd name="T13" fmla="*/ 2147483647 h 850"/>
              <a:gd name="T14" fmla="*/ 2147483647 w 1808"/>
              <a:gd name="T15" fmla="*/ 2147483647 h 850"/>
              <a:gd name="T16" fmla="*/ 2147483647 w 1808"/>
              <a:gd name="T17" fmla="*/ 2147483647 h 850"/>
              <a:gd name="T18" fmla="*/ 2147483647 w 1808"/>
              <a:gd name="T19" fmla="*/ 2147483647 h 850"/>
              <a:gd name="T20" fmla="*/ 2147483647 w 1808"/>
              <a:gd name="T21" fmla="*/ 2147483647 h 850"/>
              <a:gd name="T22" fmla="*/ 2147483647 w 1808"/>
              <a:gd name="T23" fmla="*/ 2147483647 h 850"/>
              <a:gd name="T24" fmla="*/ 2147483647 w 1808"/>
              <a:gd name="T25" fmla="*/ 2147483647 h 850"/>
              <a:gd name="T26" fmla="*/ 2147483647 w 1808"/>
              <a:gd name="T27" fmla="*/ 2147483647 h 850"/>
              <a:gd name="T28" fmla="*/ 2147483647 w 1808"/>
              <a:gd name="T29" fmla="*/ 2147483647 h 850"/>
              <a:gd name="T30" fmla="*/ 2147483647 w 1808"/>
              <a:gd name="T31" fmla="*/ 2147483647 h 850"/>
              <a:gd name="T32" fmla="*/ 2147483647 w 1808"/>
              <a:gd name="T33" fmla="*/ 2147483647 h 850"/>
              <a:gd name="T34" fmla="*/ 2147483647 w 1808"/>
              <a:gd name="T35" fmla="*/ 2147483647 h 850"/>
              <a:gd name="T36" fmla="*/ 2147483647 w 1808"/>
              <a:gd name="T37" fmla="*/ 2147483647 h 850"/>
              <a:gd name="T38" fmla="*/ 2147483647 w 1808"/>
              <a:gd name="T39" fmla="*/ 2147483647 h 850"/>
              <a:gd name="T40" fmla="*/ 2147483647 w 1808"/>
              <a:gd name="T41" fmla="*/ 2147483647 h 850"/>
              <a:gd name="T42" fmla="*/ 2147483647 w 1808"/>
              <a:gd name="T43" fmla="*/ 2147483647 h 850"/>
              <a:gd name="T44" fmla="*/ 2147483647 w 1808"/>
              <a:gd name="T45" fmla="*/ 2147483647 h 850"/>
              <a:gd name="T46" fmla="*/ 2147483647 w 1808"/>
              <a:gd name="T47" fmla="*/ 2147483647 h 850"/>
              <a:gd name="T48" fmla="*/ 2147483647 w 1808"/>
              <a:gd name="T49" fmla="*/ 2147483647 h 850"/>
              <a:gd name="T50" fmla="*/ 2147483647 w 1808"/>
              <a:gd name="T51" fmla="*/ 2147483647 h 850"/>
              <a:gd name="T52" fmla="*/ 2147483647 w 1808"/>
              <a:gd name="T53" fmla="*/ 2147483647 h 850"/>
              <a:gd name="T54" fmla="*/ 2147483647 w 1808"/>
              <a:gd name="T55" fmla="*/ 2147483647 h 850"/>
              <a:gd name="T56" fmla="*/ 2147483647 w 1808"/>
              <a:gd name="T57" fmla="*/ 2147483647 h 850"/>
              <a:gd name="T58" fmla="*/ 2147483647 w 1808"/>
              <a:gd name="T59" fmla="*/ 2147483647 h 850"/>
              <a:gd name="T60" fmla="*/ 2147483647 w 1808"/>
              <a:gd name="T61" fmla="*/ 2147483647 h 850"/>
              <a:gd name="T62" fmla="*/ 2147483647 w 1808"/>
              <a:gd name="T63" fmla="*/ 2147483647 h 850"/>
              <a:gd name="T64" fmla="*/ 2147483647 w 1808"/>
              <a:gd name="T65" fmla="*/ 2147483647 h 850"/>
              <a:gd name="T66" fmla="*/ 2147483647 w 1808"/>
              <a:gd name="T67" fmla="*/ 2147483647 h 850"/>
              <a:gd name="T68" fmla="*/ 2147483647 w 1808"/>
              <a:gd name="T69" fmla="*/ 2147483647 h 850"/>
              <a:gd name="T70" fmla="*/ 2147483647 w 1808"/>
              <a:gd name="T71" fmla="*/ 2147483647 h 850"/>
              <a:gd name="T72" fmla="*/ 2147483647 w 1808"/>
              <a:gd name="T73" fmla="*/ 2147483647 h 850"/>
              <a:gd name="T74" fmla="*/ 2147483647 w 1808"/>
              <a:gd name="T75" fmla="*/ 2147483647 h 850"/>
              <a:gd name="T76" fmla="*/ 2147483647 w 1808"/>
              <a:gd name="T77" fmla="*/ 2147483647 h 850"/>
              <a:gd name="T78" fmla="*/ 2147483647 w 1808"/>
              <a:gd name="T79" fmla="*/ 2147483647 h 850"/>
              <a:gd name="T80" fmla="*/ 2147483647 w 1808"/>
              <a:gd name="T81" fmla="*/ 2147483647 h 850"/>
              <a:gd name="T82" fmla="*/ 2147483647 w 1808"/>
              <a:gd name="T83" fmla="*/ 2147483647 h 850"/>
              <a:gd name="T84" fmla="*/ 2147483647 w 1808"/>
              <a:gd name="T85" fmla="*/ 2147483647 h 850"/>
              <a:gd name="T86" fmla="*/ 2147483647 w 1808"/>
              <a:gd name="T87" fmla="*/ 2147483647 h 850"/>
              <a:gd name="T88" fmla="*/ 2147483647 w 1808"/>
              <a:gd name="T89" fmla="*/ 2147483647 h 850"/>
              <a:gd name="T90" fmla="*/ 2147483647 w 1808"/>
              <a:gd name="T91" fmla="*/ 2147483647 h 850"/>
              <a:gd name="T92" fmla="*/ 2147483647 w 1808"/>
              <a:gd name="T93" fmla="*/ 2147483647 h 850"/>
              <a:gd name="T94" fmla="*/ 2147483647 w 1808"/>
              <a:gd name="T95" fmla="*/ 2147483647 h 850"/>
              <a:gd name="T96" fmla="*/ 2147483647 w 1808"/>
              <a:gd name="T97" fmla="*/ 2147483647 h 850"/>
              <a:gd name="T98" fmla="*/ 2147483647 w 1808"/>
              <a:gd name="T99" fmla="*/ 2147483647 h 850"/>
              <a:gd name="T100" fmla="*/ 2147483647 w 1808"/>
              <a:gd name="T101" fmla="*/ 2147483647 h 850"/>
              <a:gd name="T102" fmla="*/ 2147483647 w 1808"/>
              <a:gd name="T103" fmla="*/ 2147483647 h 850"/>
              <a:gd name="T104" fmla="*/ 2147483647 w 1808"/>
              <a:gd name="T105" fmla="*/ 2147483647 h 850"/>
              <a:gd name="T106" fmla="*/ 2147483647 w 1808"/>
              <a:gd name="T107" fmla="*/ 2147483647 h 850"/>
              <a:gd name="T108" fmla="*/ 2147483647 w 1808"/>
              <a:gd name="T109" fmla="*/ 2147483647 h 850"/>
              <a:gd name="T110" fmla="*/ 2147483647 w 1808"/>
              <a:gd name="T111" fmla="*/ 2147483647 h 850"/>
              <a:gd name="T112" fmla="*/ 2147483647 w 1808"/>
              <a:gd name="T113" fmla="*/ 2147483647 h 850"/>
              <a:gd name="T114" fmla="*/ 2147483647 w 1808"/>
              <a:gd name="T115" fmla="*/ 2147483647 h 850"/>
              <a:gd name="T116" fmla="*/ 2147483647 w 1808"/>
              <a:gd name="T117" fmla="*/ 2147483647 h 850"/>
              <a:gd name="T118" fmla="*/ 2147483647 w 1808"/>
              <a:gd name="T119" fmla="*/ 2147483647 h 850"/>
              <a:gd name="T120" fmla="*/ 2147483647 w 1808"/>
              <a:gd name="T121" fmla="*/ 2147483647 h 8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rgbClr val="DA011C"/>
          </a:solidFill>
          <a:ln w="9525" cmpd="sng">
            <a:solidFill>
              <a:srgbClr val="FFFFFF"/>
            </a:solidFill>
            <a:prstDash val="solid"/>
            <a:round/>
            <a:headEnd/>
            <a:tailEnd/>
          </a:ln>
        </p:spPr>
        <p:txBody>
          <a:bodyPr/>
          <a:lstStyle/>
          <a:p>
            <a:endParaRPr lang="en-GB"/>
          </a:p>
        </p:txBody>
      </p:sp>
      <p:sp>
        <p:nvSpPr>
          <p:cNvPr id="44036" name="Freeform 6"/>
          <p:cNvSpPr>
            <a:spLocks/>
          </p:cNvSpPr>
          <p:nvPr>
            <p:custDataLst>
              <p:tags r:id="rId3"/>
            </p:custDataLst>
          </p:nvPr>
        </p:nvSpPr>
        <p:spPr bwMode="auto">
          <a:xfrm>
            <a:off x="1239838" y="2772185"/>
            <a:ext cx="1381125" cy="769937"/>
          </a:xfrm>
          <a:custGeom>
            <a:avLst/>
            <a:gdLst>
              <a:gd name="T0" fmla="*/ 2147483647 w 3175"/>
              <a:gd name="T1" fmla="*/ 2147483647 h 1472"/>
              <a:gd name="T2" fmla="*/ 2147483647 w 3175"/>
              <a:gd name="T3" fmla="*/ 2147483647 h 1472"/>
              <a:gd name="T4" fmla="*/ 2147483647 w 3175"/>
              <a:gd name="T5" fmla="*/ 2147483647 h 1472"/>
              <a:gd name="T6" fmla="*/ 2147483647 w 3175"/>
              <a:gd name="T7" fmla="*/ 2147483647 h 1472"/>
              <a:gd name="T8" fmla="*/ 2147483647 w 3175"/>
              <a:gd name="T9" fmla="*/ 2147483647 h 1472"/>
              <a:gd name="T10" fmla="*/ 2147483647 w 3175"/>
              <a:gd name="T11" fmla="*/ 2147483647 h 1472"/>
              <a:gd name="T12" fmla="*/ 2147483647 w 3175"/>
              <a:gd name="T13" fmla="*/ 2147483647 h 1472"/>
              <a:gd name="T14" fmla="*/ 2147483647 w 3175"/>
              <a:gd name="T15" fmla="*/ 2147483647 h 1472"/>
              <a:gd name="T16" fmla="*/ 2147483647 w 3175"/>
              <a:gd name="T17" fmla="*/ 2147483647 h 1472"/>
              <a:gd name="T18" fmla="*/ 2147483647 w 3175"/>
              <a:gd name="T19" fmla="*/ 2147483647 h 1472"/>
              <a:gd name="T20" fmla="*/ 2147483647 w 3175"/>
              <a:gd name="T21" fmla="*/ 2147483647 h 1472"/>
              <a:gd name="T22" fmla="*/ 2147483647 w 3175"/>
              <a:gd name="T23" fmla="*/ 2147483647 h 1472"/>
              <a:gd name="T24" fmla="*/ 2147483647 w 3175"/>
              <a:gd name="T25" fmla="*/ 2147483647 h 1472"/>
              <a:gd name="T26" fmla="*/ 2147483647 w 3175"/>
              <a:gd name="T27" fmla="*/ 2147483647 h 1472"/>
              <a:gd name="T28" fmla="*/ 2147483647 w 3175"/>
              <a:gd name="T29" fmla="*/ 2147483647 h 1472"/>
              <a:gd name="T30" fmla="*/ 2147483647 w 3175"/>
              <a:gd name="T31" fmla="*/ 2147483647 h 1472"/>
              <a:gd name="T32" fmla="*/ 2147483647 w 3175"/>
              <a:gd name="T33" fmla="*/ 2147483647 h 1472"/>
              <a:gd name="T34" fmla="*/ 2147483647 w 3175"/>
              <a:gd name="T35" fmla="*/ 2147483647 h 1472"/>
              <a:gd name="T36" fmla="*/ 2147483647 w 3175"/>
              <a:gd name="T37" fmla="*/ 2147483647 h 1472"/>
              <a:gd name="T38" fmla="*/ 2147483647 w 3175"/>
              <a:gd name="T39" fmla="*/ 2147483647 h 1472"/>
              <a:gd name="T40" fmla="*/ 2147483647 w 3175"/>
              <a:gd name="T41" fmla="*/ 2147483647 h 1472"/>
              <a:gd name="T42" fmla="*/ 2147483647 w 3175"/>
              <a:gd name="T43" fmla="*/ 2147483647 h 1472"/>
              <a:gd name="T44" fmla="*/ 2147483647 w 3175"/>
              <a:gd name="T45" fmla="*/ 2147483647 h 1472"/>
              <a:gd name="T46" fmla="*/ 2147483647 w 3175"/>
              <a:gd name="T47" fmla="*/ 2147483647 h 1472"/>
              <a:gd name="T48" fmla="*/ 2147483647 w 3175"/>
              <a:gd name="T49" fmla="*/ 2147483647 h 1472"/>
              <a:gd name="T50" fmla="*/ 2147483647 w 3175"/>
              <a:gd name="T51" fmla="*/ 2147483647 h 1472"/>
              <a:gd name="T52" fmla="*/ 2147483647 w 3175"/>
              <a:gd name="T53" fmla="*/ 2147483647 h 1472"/>
              <a:gd name="T54" fmla="*/ 2147483647 w 3175"/>
              <a:gd name="T55" fmla="*/ 2147483647 h 1472"/>
              <a:gd name="T56" fmla="*/ 2147483647 w 3175"/>
              <a:gd name="T57" fmla="*/ 2147483647 h 1472"/>
              <a:gd name="T58" fmla="*/ 2147483647 w 3175"/>
              <a:gd name="T59" fmla="*/ 2147483647 h 1472"/>
              <a:gd name="T60" fmla="*/ 2147483647 w 3175"/>
              <a:gd name="T61" fmla="*/ 2147483647 h 1472"/>
              <a:gd name="T62" fmla="*/ 2147483647 w 3175"/>
              <a:gd name="T63" fmla="*/ 2147483647 h 1472"/>
              <a:gd name="T64" fmla="*/ 2147483647 w 3175"/>
              <a:gd name="T65" fmla="*/ 2147483647 h 1472"/>
              <a:gd name="T66" fmla="*/ 2147483647 w 3175"/>
              <a:gd name="T67" fmla="*/ 2147483647 h 1472"/>
              <a:gd name="T68" fmla="*/ 2147483647 w 3175"/>
              <a:gd name="T69" fmla="*/ 2147483647 h 1472"/>
              <a:gd name="T70" fmla="*/ 0 w 3175"/>
              <a:gd name="T71" fmla="*/ 2147483647 h 1472"/>
              <a:gd name="T72" fmla="*/ 2147483647 w 3175"/>
              <a:gd name="T73" fmla="*/ 2147483647 h 1472"/>
              <a:gd name="T74" fmla="*/ 2147483647 w 3175"/>
              <a:gd name="T75" fmla="*/ 2147483647 h 1472"/>
              <a:gd name="T76" fmla="*/ 2147483647 w 3175"/>
              <a:gd name="T77" fmla="*/ 2147483647 h 1472"/>
              <a:gd name="T78" fmla="*/ 2147483647 w 3175"/>
              <a:gd name="T79" fmla="*/ 2147483647 h 1472"/>
              <a:gd name="T80" fmla="*/ 2147483647 w 3175"/>
              <a:gd name="T81" fmla="*/ 0 h 1472"/>
              <a:gd name="T82" fmla="*/ 2147483647 w 3175"/>
              <a:gd name="T83" fmla="*/ 2147483647 h 1472"/>
              <a:gd name="T84" fmla="*/ 2147483647 w 3175"/>
              <a:gd name="T85" fmla="*/ 2147483647 h 1472"/>
              <a:gd name="T86" fmla="*/ 2147483647 w 3175"/>
              <a:gd name="T87" fmla="*/ 2147483647 h 1472"/>
              <a:gd name="T88" fmla="*/ 2147483647 w 3175"/>
              <a:gd name="T89" fmla="*/ 2147483647 h 1472"/>
              <a:gd name="T90" fmla="*/ 2147483647 w 3175"/>
              <a:gd name="T91" fmla="*/ 2147483647 h 1472"/>
              <a:gd name="T92" fmla="*/ 2147483647 w 3175"/>
              <a:gd name="T93" fmla="*/ 2147483647 h 1472"/>
              <a:gd name="T94" fmla="*/ 2147483647 w 3175"/>
              <a:gd name="T95" fmla="*/ 2147483647 h 1472"/>
              <a:gd name="T96" fmla="*/ 2147483647 w 3175"/>
              <a:gd name="T97" fmla="*/ 2147483647 h 1472"/>
              <a:gd name="T98" fmla="*/ 2147483647 w 3175"/>
              <a:gd name="T99" fmla="*/ 2147483647 h 1472"/>
              <a:gd name="T100" fmla="*/ 2147483647 w 3175"/>
              <a:gd name="T101" fmla="*/ 2147483647 h 1472"/>
              <a:gd name="T102" fmla="*/ 2147483647 w 3175"/>
              <a:gd name="T103" fmla="*/ 2147483647 h 1472"/>
              <a:gd name="T104" fmla="*/ 2147483647 w 3175"/>
              <a:gd name="T105" fmla="*/ 2147483647 h 1472"/>
              <a:gd name="T106" fmla="*/ 2147483647 w 3175"/>
              <a:gd name="T107" fmla="*/ 2147483647 h 1472"/>
              <a:gd name="T108" fmla="*/ 2147483647 w 3175"/>
              <a:gd name="T109" fmla="*/ 2147483647 h 1472"/>
              <a:gd name="T110" fmla="*/ 2147483647 w 3175"/>
              <a:gd name="T111" fmla="*/ 2147483647 h 1472"/>
              <a:gd name="T112" fmla="*/ 2147483647 w 3175"/>
              <a:gd name="T113" fmla="*/ 2147483647 h 1472"/>
              <a:gd name="T114" fmla="*/ 2147483647 w 3175"/>
              <a:gd name="T115" fmla="*/ 2147483647 h 1472"/>
              <a:gd name="T116" fmla="*/ 2147483647 w 3175"/>
              <a:gd name="T117" fmla="*/ 2147483647 h 1472"/>
              <a:gd name="T118" fmla="*/ 2147483647 w 3175"/>
              <a:gd name="T119" fmla="*/ 2147483647 h 1472"/>
              <a:gd name="T120" fmla="*/ 2147483647 w 3175"/>
              <a:gd name="T121" fmla="*/ 2147483647 h 1472"/>
              <a:gd name="T122" fmla="*/ 2147483647 w 3175"/>
              <a:gd name="T123" fmla="*/ 2147483647 h 14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rgbClr val="DA011C"/>
          </a:solidFill>
          <a:ln w="9525" cmpd="sng">
            <a:solidFill>
              <a:srgbClr val="FFFFFF"/>
            </a:solidFill>
            <a:prstDash val="solid"/>
            <a:round/>
            <a:headEnd/>
            <a:tailEnd/>
          </a:ln>
        </p:spPr>
        <p:txBody>
          <a:bodyPr/>
          <a:lstStyle/>
          <a:p>
            <a:endParaRPr lang="en-GB"/>
          </a:p>
        </p:txBody>
      </p:sp>
      <p:sp>
        <p:nvSpPr>
          <p:cNvPr id="44037" name="Freeform 7"/>
          <p:cNvSpPr>
            <a:spLocks/>
          </p:cNvSpPr>
          <p:nvPr>
            <p:custDataLst>
              <p:tags r:id="rId4"/>
            </p:custDataLst>
          </p:nvPr>
        </p:nvSpPr>
        <p:spPr bwMode="auto">
          <a:xfrm>
            <a:off x="2073275" y="4323172"/>
            <a:ext cx="339725" cy="590550"/>
          </a:xfrm>
          <a:custGeom>
            <a:avLst/>
            <a:gdLst>
              <a:gd name="T0" fmla="*/ 2147483647 w 784"/>
              <a:gd name="T1" fmla="*/ 2147483647 h 1128"/>
              <a:gd name="T2" fmla="*/ 2147483647 w 784"/>
              <a:gd name="T3" fmla="*/ 2147483647 h 1128"/>
              <a:gd name="T4" fmla="*/ 2147483647 w 784"/>
              <a:gd name="T5" fmla="*/ 2147483647 h 1128"/>
              <a:gd name="T6" fmla="*/ 2147483647 w 784"/>
              <a:gd name="T7" fmla="*/ 2147483647 h 1128"/>
              <a:gd name="T8" fmla="*/ 2147483647 w 784"/>
              <a:gd name="T9" fmla="*/ 2147483647 h 1128"/>
              <a:gd name="T10" fmla="*/ 2147483647 w 784"/>
              <a:gd name="T11" fmla="*/ 2147483647 h 1128"/>
              <a:gd name="T12" fmla="*/ 2147483647 w 784"/>
              <a:gd name="T13" fmla="*/ 2147483647 h 1128"/>
              <a:gd name="T14" fmla="*/ 2147483647 w 784"/>
              <a:gd name="T15" fmla="*/ 2147483647 h 1128"/>
              <a:gd name="T16" fmla="*/ 2147483647 w 784"/>
              <a:gd name="T17" fmla="*/ 2147483647 h 1128"/>
              <a:gd name="T18" fmla="*/ 2147483647 w 784"/>
              <a:gd name="T19" fmla="*/ 2147483647 h 1128"/>
              <a:gd name="T20" fmla="*/ 2147483647 w 784"/>
              <a:gd name="T21" fmla="*/ 2147483647 h 1128"/>
              <a:gd name="T22" fmla="*/ 2147483647 w 784"/>
              <a:gd name="T23" fmla="*/ 2147483647 h 1128"/>
              <a:gd name="T24" fmla="*/ 2147483647 w 784"/>
              <a:gd name="T25" fmla="*/ 2147483647 h 1128"/>
              <a:gd name="T26" fmla="*/ 2147483647 w 784"/>
              <a:gd name="T27" fmla="*/ 2147483647 h 1128"/>
              <a:gd name="T28" fmla="*/ 2147483647 w 784"/>
              <a:gd name="T29" fmla="*/ 2147483647 h 1128"/>
              <a:gd name="T30" fmla="*/ 2147483647 w 784"/>
              <a:gd name="T31" fmla="*/ 2147483647 h 1128"/>
              <a:gd name="T32" fmla="*/ 2147483647 w 784"/>
              <a:gd name="T33" fmla="*/ 2147483647 h 1128"/>
              <a:gd name="T34" fmla="*/ 2147483647 w 784"/>
              <a:gd name="T35" fmla="*/ 2147483647 h 1128"/>
              <a:gd name="T36" fmla="*/ 2147483647 w 784"/>
              <a:gd name="T37" fmla="*/ 2147483647 h 1128"/>
              <a:gd name="T38" fmla="*/ 2147483647 w 784"/>
              <a:gd name="T39" fmla="*/ 2147483647 h 1128"/>
              <a:gd name="T40" fmla="*/ 2147483647 w 784"/>
              <a:gd name="T41" fmla="*/ 2147483647 h 1128"/>
              <a:gd name="T42" fmla="*/ 2147483647 w 784"/>
              <a:gd name="T43" fmla="*/ 2147483647 h 1128"/>
              <a:gd name="T44" fmla="*/ 2147483647 w 784"/>
              <a:gd name="T45" fmla="*/ 2147483647 h 1128"/>
              <a:gd name="T46" fmla="*/ 2147483647 w 784"/>
              <a:gd name="T47" fmla="*/ 2147483647 h 1128"/>
              <a:gd name="T48" fmla="*/ 2147483647 w 784"/>
              <a:gd name="T49" fmla="*/ 2147483647 h 1128"/>
              <a:gd name="T50" fmla="*/ 2147483647 w 784"/>
              <a:gd name="T51" fmla="*/ 2147483647 h 1128"/>
              <a:gd name="T52" fmla="*/ 2147483647 w 784"/>
              <a:gd name="T53" fmla="*/ 2147483647 h 1128"/>
              <a:gd name="T54" fmla="*/ 2147483647 w 784"/>
              <a:gd name="T55" fmla="*/ 2147483647 h 1128"/>
              <a:gd name="T56" fmla="*/ 2147483647 w 784"/>
              <a:gd name="T57" fmla="*/ 2147483647 h 1128"/>
              <a:gd name="T58" fmla="*/ 2147483647 w 784"/>
              <a:gd name="T59" fmla="*/ 2147483647 h 1128"/>
              <a:gd name="T60" fmla="*/ 2147483647 w 784"/>
              <a:gd name="T61" fmla="*/ 2147483647 h 1128"/>
              <a:gd name="T62" fmla="*/ 2147483647 w 784"/>
              <a:gd name="T63" fmla="*/ 2147483647 h 1128"/>
              <a:gd name="T64" fmla="*/ 2147483647 w 784"/>
              <a:gd name="T65" fmla="*/ 2147483647 h 1128"/>
              <a:gd name="T66" fmla="*/ 2147483647 w 784"/>
              <a:gd name="T67" fmla="*/ 2147483647 h 1128"/>
              <a:gd name="T68" fmla="*/ 0 w 784"/>
              <a:gd name="T69" fmla="*/ 2147483647 h 1128"/>
              <a:gd name="T70" fmla="*/ 2147483647 w 784"/>
              <a:gd name="T71" fmla="*/ 2147483647 h 1128"/>
              <a:gd name="T72" fmla="*/ 2147483647 w 784"/>
              <a:gd name="T73" fmla="*/ 2147483647 h 1128"/>
              <a:gd name="T74" fmla="*/ 2147483647 w 784"/>
              <a:gd name="T75" fmla="*/ 2147483647 h 1128"/>
              <a:gd name="T76" fmla="*/ 2147483647 w 784"/>
              <a:gd name="T77" fmla="*/ 2147483647 h 1128"/>
              <a:gd name="T78" fmla="*/ 2147483647 w 784"/>
              <a:gd name="T79" fmla="*/ 2147483647 h 1128"/>
              <a:gd name="T80" fmla="*/ 2147483647 w 784"/>
              <a:gd name="T81" fmla="*/ 2147483647 h 1128"/>
              <a:gd name="T82" fmla="*/ 2147483647 w 784"/>
              <a:gd name="T83" fmla="*/ 2147483647 h 1128"/>
              <a:gd name="T84" fmla="*/ 2147483647 w 784"/>
              <a:gd name="T85" fmla="*/ 2147483647 h 1128"/>
              <a:gd name="T86" fmla="*/ 2147483647 w 784"/>
              <a:gd name="T87" fmla="*/ 2147483647 h 1128"/>
              <a:gd name="T88" fmla="*/ 2147483647 w 784"/>
              <a:gd name="T89" fmla="*/ 2147483647 h 1128"/>
              <a:gd name="T90" fmla="*/ 2147483647 w 784"/>
              <a:gd name="T91" fmla="*/ 2147483647 h 1128"/>
              <a:gd name="T92" fmla="*/ 2147483647 w 784"/>
              <a:gd name="T93" fmla="*/ 2147483647 h 1128"/>
              <a:gd name="T94" fmla="*/ 2147483647 w 784"/>
              <a:gd name="T95" fmla="*/ 2147483647 h 1128"/>
              <a:gd name="T96" fmla="*/ 2147483647 w 784"/>
              <a:gd name="T97" fmla="*/ 2147483647 h 1128"/>
              <a:gd name="T98" fmla="*/ 2147483647 w 784"/>
              <a:gd name="T99" fmla="*/ 2147483647 h 1128"/>
              <a:gd name="T100" fmla="*/ 2147483647 w 784"/>
              <a:gd name="T101" fmla="*/ 2147483647 h 1128"/>
              <a:gd name="T102" fmla="*/ 2147483647 w 784"/>
              <a:gd name="T103" fmla="*/ 2147483647 h 1128"/>
              <a:gd name="T104" fmla="*/ 2147483647 w 784"/>
              <a:gd name="T105" fmla="*/ 2147483647 h 1128"/>
              <a:gd name="T106" fmla="*/ 2147483647 w 784"/>
              <a:gd name="T107" fmla="*/ 2147483647 h 1128"/>
              <a:gd name="T108" fmla="*/ 2147483647 w 784"/>
              <a:gd name="T109" fmla="*/ 2147483647 h 11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038" name="Freeform 8"/>
          <p:cNvSpPr>
            <a:spLocks/>
          </p:cNvSpPr>
          <p:nvPr>
            <p:custDataLst>
              <p:tags r:id="rId5"/>
            </p:custDataLst>
          </p:nvPr>
        </p:nvSpPr>
        <p:spPr bwMode="auto">
          <a:xfrm>
            <a:off x="2373313" y="4886735"/>
            <a:ext cx="261937" cy="1130300"/>
          </a:xfrm>
          <a:custGeom>
            <a:avLst/>
            <a:gdLst>
              <a:gd name="T0" fmla="*/ 2147483647 w 598"/>
              <a:gd name="T1" fmla="*/ 2147483647 h 2158"/>
              <a:gd name="T2" fmla="*/ 2147483647 w 598"/>
              <a:gd name="T3" fmla="*/ 2147483647 h 2158"/>
              <a:gd name="T4" fmla="*/ 2147483647 w 598"/>
              <a:gd name="T5" fmla="*/ 2147483647 h 2158"/>
              <a:gd name="T6" fmla="*/ 2147483647 w 598"/>
              <a:gd name="T7" fmla="*/ 2147483647 h 2158"/>
              <a:gd name="T8" fmla="*/ 2147483647 w 598"/>
              <a:gd name="T9" fmla="*/ 2147483647 h 2158"/>
              <a:gd name="T10" fmla="*/ 2147483647 w 598"/>
              <a:gd name="T11" fmla="*/ 2147483647 h 2158"/>
              <a:gd name="T12" fmla="*/ 2147483647 w 598"/>
              <a:gd name="T13" fmla="*/ 2147483647 h 2158"/>
              <a:gd name="T14" fmla="*/ 2147483647 w 598"/>
              <a:gd name="T15" fmla="*/ 2147483647 h 2158"/>
              <a:gd name="T16" fmla="*/ 2147483647 w 598"/>
              <a:gd name="T17" fmla="*/ 2147483647 h 2158"/>
              <a:gd name="T18" fmla="*/ 2147483647 w 598"/>
              <a:gd name="T19" fmla="*/ 2147483647 h 2158"/>
              <a:gd name="T20" fmla="*/ 2147483647 w 598"/>
              <a:gd name="T21" fmla="*/ 2147483647 h 2158"/>
              <a:gd name="T22" fmla="*/ 2147483647 w 598"/>
              <a:gd name="T23" fmla="*/ 2147483647 h 2158"/>
              <a:gd name="T24" fmla="*/ 2147483647 w 598"/>
              <a:gd name="T25" fmla="*/ 2147483647 h 2158"/>
              <a:gd name="T26" fmla="*/ 2147483647 w 598"/>
              <a:gd name="T27" fmla="*/ 2147483647 h 2158"/>
              <a:gd name="T28" fmla="*/ 2147483647 w 598"/>
              <a:gd name="T29" fmla="*/ 2147483647 h 2158"/>
              <a:gd name="T30" fmla="*/ 2147483647 w 598"/>
              <a:gd name="T31" fmla="*/ 2147483647 h 2158"/>
              <a:gd name="T32" fmla="*/ 2147483647 w 598"/>
              <a:gd name="T33" fmla="*/ 2147483647 h 2158"/>
              <a:gd name="T34" fmla="*/ 2147483647 w 598"/>
              <a:gd name="T35" fmla="*/ 2147483647 h 2158"/>
              <a:gd name="T36" fmla="*/ 2147483647 w 598"/>
              <a:gd name="T37" fmla="*/ 2147483647 h 2158"/>
              <a:gd name="T38" fmla="*/ 2147483647 w 598"/>
              <a:gd name="T39" fmla="*/ 2147483647 h 2158"/>
              <a:gd name="T40" fmla="*/ 2147483647 w 598"/>
              <a:gd name="T41" fmla="*/ 2147483647 h 2158"/>
              <a:gd name="T42" fmla="*/ 2147483647 w 598"/>
              <a:gd name="T43" fmla="*/ 2147483647 h 2158"/>
              <a:gd name="T44" fmla="*/ 2147483647 w 598"/>
              <a:gd name="T45" fmla="*/ 2147483647 h 2158"/>
              <a:gd name="T46" fmla="*/ 2147483647 w 598"/>
              <a:gd name="T47" fmla="*/ 2147483647 h 2158"/>
              <a:gd name="T48" fmla="*/ 2147483647 w 598"/>
              <a:gd name="T49" fmla="*/ 2147483647 h 2158"/>
              <a:gd name="T50" fmla="*/ 2147483647 w 598"/>
              <a:gd name="T51" fmla="*/ 2147483647 h 2158"/>
              <a:gd name="T52" fmla="*/ 2147483647 w 598"/>
              <a:gd name="T53" fmla="*/ 2147483647 h 2158"/>
              <a:gd name="T54" fmla="*/ 2147483647 w 598"/>
              <a:gd name="T55" fmla="*/ 2147483647 h 2158"/>
              <a:gd name="T56" fmla="*/ 2147483647 w 598"/>
              <a:gd name="T57" fmla="*/ 2147483647 h 2158"/>
              <a:gd name="T58" fmla="*/ 0 w 598"/>
              <a:gd name="T59" fmla="*/ 2147483647 h 2158"/>
              <a:gd name="T60" fmla="*/ 2147483647 w 598"/>
              <a:gd name="T61" fmla="*/ 2147483647 h 2158"/>
              <a:gd name="T62" fmla="*/ 2147483647 w 598"/>
              <a:gd name="T63" fmla="*/ 2147483647 h 2158"/>
              <a:gd name="T64" fmla="*/ 2147483647 w 598"/>
              <a:gd name="T65" fmla="*/ 2147483647 h 2158"/>
              <a:gd name="T66" fmla="*/ 2147483647 w 598"/>
              <a:gd name="T67" fmla="*/ 2147483647 h 2158"/>
              <a:gd name="T68" fmla="*/ 2147483647 w 598"/>
              <a:gd name="T69" fmla="*/ 2147483647 h 2158"/>
              <a:gd name="T70" fmla="*/ 2147483647 w 598"/>
              <a:gd name="T71" fmla="*/ 2147483647 h 2158"/>
              <a:gd name="T72" fmla="*/ 2147483647 w 598"/>
              <a:gd name="T73" fmla="*/ 2147483647 h 2158"/>
              <a:gd name="T74" fmla="*/ 2147483647 w 598"/>
              <a:gd name="T75" fmla="*/ 2147483647 h 2158"/>
              <a:gd name="T76" fmla="*/ 2147483647 w 598"/>
              <a:gd name="T77" fmla="*/ 2147483647 h 2158"/>
              <a:gd name="T78" fmla="*/ 2147483647 w 598"/>
              <a:gd name="T79" fmla="*/ 2147483647 h 2158"/>
              <a:gd name="T80" fmla="*/ 2147483647 w 598"/>
              <a:gd name="T81" fmla="*/ 2147483647 h 2158"/>
              <a:gd name="T82" fmla="*/ 2147483647 w 598"/>
              <a:gd name="T83" fmla="*/ 2147483647 h 2158"/>
              <a:gd name="T84" fmla="*/ 2147483647 w 598"/>
              <a:gd name="T85" fmla="*/ 2147483647 h 2158"/>
              <a:gd name="T86" fmla="*/ 2147483647 w 598"/>
              <a:gd name="T87" fmla="*/ 2147483647 h 2158"/>
              <a:gd name="T88" fmla="*/ 2147483647 w 598"/>
              <a:gd name="T89" fmla="*/ 2147483647 h 2158"/>
              <a:gd name="T90" fmla="*/ 2147483647 w 598"/>
              <a:gd name="T91" fmla="*/ 2147483647 h 2158"/>
              <a:gd name="T92" fmla="*/ 2147483647 w 598"/>
              <a:gd name="T93" fmla="*/ 2147483647 h 2158"/>
              <a:gd name="T94" fmla="*/ 2147483647 w 598"/>
              <a:gd name="T95" fmla="*/ 2147483647 h 2158"/>
              <a:gd name="T96" fmla="*/ 2147483647 w 598"/>
              <a:gd name="T97" fmla="*/ 2147483647 h 2158"/>
              <a:gd name="T98" fmla="*/ 2147483647 w 598"/>
              <a:gd name="T99" fmla="*/ 2147483647 h 2158"/>
              <a:gd name="T100" fmla="*/ 2147483647 w 598"/>
              <a:gd name="T101" fmla="*/ 2147483647 h 2158"/>
              <a:gd name="T102" fmla="*/ 2147483647 w 598"/>
              <a:gd name="T103" fmla="*/ 2147483647 h 2158"/>
              <a:gd name="T104" fmla="*/ 2147483647 w 598"/>
              <a:gd name="T105" fmla="*/ 2147483647 h 2158"/>
              <a:gd name="T106" fmla="*/ 2147483647 w 598"/>
              <a:gd name="T107" fmla="*/ 2147483647 h 2158"/>
              <a:gd name="T108" fmla="*/ 2147483647 w 598"/>
              <a:gd name="T109" fmla="*/ 2147483647 h 2158"/>
              <a:gd name="T110" fmla="*/ 2147483647 w 598"/>
              <a:gd name="T111" fmla="*/ 2147483647 h 2158"/>
              <a:gd name="T112" fmla="*/ 2147483647 w 598"/>
              <a:gd name="T113" fmla="*/ 2147483647 h 2158"/>
              <a:gd name="T114" fmla="*/ 2147483647 w 598"/>
              <a:gd name="T115" fmla="*/ 2147483647 h 2158"/>
              <a:gd name="T116" fmla="*/ 2147483647 w 598"/>
              <a:gd name="T117" fmla="*/ 2147483647 h 2158"/>
              <a:gd name="T118" fmla="*/ 2147483647 w 598"/>
              <a:gd name="T119" fmla="*/ 2147483647 h 2158"/>
              <a:gd name="T120" fmla="*/ 2147483647 w 598"/>
              <a:gd name="T121" fmla="*/ 2147483647 h 2158"/>
              <a:gd name="T122" fmla="*/ 2147483647 w 598"/>
              <a:gd name="T123" fmla="*/ 2147483647 h 2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039" name="Freeform 9"/>
          <p:cNvSpPr>
            <a:spLocks/>
          </p:cNvSpPr>
          <p:nvPr>
            <p:custDataLst>
              <p:tags r:id="rId6"/>
            </p:custDataLst>
          </p:nvPr>
        </p:nvSpPr>
        <p:spPr bwMode="auto">
          <a:xfrm>
            <a:off x="2278063" y="4169185"/>
            <a:ext cx="966787" cy="1203325"/>
          </a:xfrm>
          <a:custGeom>
            <a:avLst/>
            <a:gdLst>
              <a:gd name="T0" fmla="*/ 2147483647 w 2226"/>
              <a:gd name="T1" fmla="*/ 2147483647 h 2292"/>
              <a:gd name="T2" fmla="*/ 2147483647 w 2226"/>
              <a:gd name="T3" fmla="*/ 2147483647 h 2292"/>
              <a:gd name="T4" fmla="*/ 2147483647 w 2226"/>
              <a:gd name="T5" fmla="*/ 2147483647 h 2292"/>
              <a:gd name="T6" fmla="*/ 2147483647 w 2226"/>
              <a:gd name="T7" fmla="*/ 2147483647 h 2292"/>
              <a:gd name="T8" fmla="*/ 2147483647 w 2226"/>
              <a:gd name="T9" fmla="*/ 2147483647 h 2292"/>
              <a:gd name="T10" fmla="*/ 2147483647 w 2226"/>
              <a:gd name="T11" fmla="*/ 2147483647 h 2292"/>
              <a:gd name="T12" fmla="*/ 2147483647 w 2226"/>
              <a:gd name="T13" fmla="*/ 2147483647 h 2292"/>
              <a:gd name="T14" fmla="*/ 2147483647 w 2226"/>
              <a:gd name="T15" fmla="*/ 2147483647 h 2292"/>
              <a:gd name="T16" fmla="*/ 2147483647 w 2226"/>
              <a:gd name="T17" fmla="*/ 2147483647 h 2292"/>
              <a:gd name="T18" fmla="*/ 2147483647 w 2226"/>
              <a:gd name="T19" fmla="*/ 2147483647 h 2292"/>
              <a:gd name="T20" fmla="*/ 2147483647 w 2226"/>
              <a:gd name="T21" fmla="*/ 2147483647 h 2292"/>
              <a:gd name="T22" fmla="*/ 2147483647 w 2226"/>
              <a:gd name="T23" fmla="*/ 2147483647 h 2292"/>
              <a:gd name="T24" fmla="*/ 2147483647 w 2226"/>
              <a:gd name="T25" fmla="*/ 2147483647 h 2292"/>
              <a:gd name="T26" fmla="*/ 2147483647 w 2226"/>
              <a:gd name="T27" fmla="*/ 2147483647 h 2292"/>
              <a:gd name="T28" fmla="*/ 2147483647 w 2226"/>
              <a:gd name="T29" fmla="*/ 2147483647 h 2292"/>
              <a:gd name="T30" fmla="*/ 2147483647 w 2226"/>
              <a:gd name="T31" fmla="*/ 2147483647 h 2292"/>
              <a:gd name="T32" fmla="*/ 2147483647 w 2226"/>
              <a:gd name="T33" fmla="*/ 2147483647 h 2292"/>
              <a:gd name="T34" fmla="*/ 2147483647 w 2226"/>
              <a:gd name="T35" fmla="*/ 2147483647 h 2292"/>
              <a:gd name="T36" fmla="*/ 2147483647 w 2226"/>
              <a:gd name="T37" fmla="*/ 2147483647 h 2292"/>
              <a:gd name="T38" fmla="*/ 2147483647 w 2226"/>
              <a:gd name="T39" fmla="*/ 2147483647 h 2292"/>
              <a:gd name="T40" fmla="*/ 2147483647 w 2226"/>
              <a:gd name="T41" fmla="*/ 2147483647 h 2292"/>
              <a:gd name="T42" fmla="*/ 2147483647 w 2226"/>
              <a:gd name="T43" fmla="*/ 2147483647 h 2292"/>
              <a:gd name="T44" fmla="*/ 2147483647 w 2226"/>
              <a:gd name="T45" fmla="*/ 2147483647 h 2292"/>
              <a:gd name="T46" fmla="*/ 2147483647 w 2226"/>
              <a:gd name="T47" fmla="*/ 2147483647 h 2292"/>
              <a:gd name="T48" fmla="*/ 2147483647 w 2226"/>
              <a:gd name="T49" fmla="*/ 2147483647 h 2292"/>
              <a:gd name="T50" fmla="*/ 2147483647 w 2226"/>
              <a:gd name="T51" fmla="*/ 2147483647 h 2292"/>
              <a:gd name="T52" fmla="*/ 2147483647 w 2226"/>
              <a:gd name="T53" fmla="*/ 2147483647 h 2292"/>
              <a:gd name="T54" fmla="*/ 2147483647 w 2226"/>
              <a:gd name="T55" fmla="*/ 2147483647 h 2292"/>
              <a:gd name="T56" fmla="*/ 2147483647 w 2226"/>
              <a:gd name="T57" fmla="*/ 2147483647 h 2292"/>
              <a:gd name="T58" fmla="*/ 2147483647 w 2226"/>
              <a:gd name="T59" fmla="*/ 2147483647 h 2292"/>
              <a:gd name="T60" fmla="*/ 2147483647 w 2226"/>
              <a:gd name="T61" fmla="*/ 2147483647 h 2292"/>
              <a:gd name="T62" fmla="*/ 2147483647 w 2226"/>
              <a:gd name="T63" fmla="*/ 2147483647 h 2292"/>
              <a:gd name="T64" fmla="*/ 2147483647 w 2226"/>
              <a:gd name="T65" fmla="*/ 2147483647 h 2292"/>
              <a:gd name="T66" fmla="*/ 2147483647 w 2226"/>
              <a:gd name="T67" fmla="*/ 2147483647 h 2292"/>
              <a:gd name="T68" fmla="*/ 2147483647 w 2226"/>
              <a:gd name="T69" fmla="*/ 2147483647 h 2292"/>
              <a:gd name="T70" fmla="*/ 2147483647 w 2226"/>
              <a:gd name="T71" fmla="*/ 2147483647 h 2292"/>
              <a:gd name="T72" fmla="*/ 2147483647 w 2226"/>
              <a:gd name="T73" fmla="*/ 2147483647 h 2292"/>
              <a:gd name="T74" fmla="*/ 2147483647 w 2226"/>
              <a:gd name="T75" fmla="*/ 2147483647 h 2292"/>
              <a:gd name="T76" fmla="*/ 2147483647 w 2226"/>
              <a:gd name="T77" fmla="*/ 2147483647 h 2292"/>
              <a:gd name="T78" fmla="*/ 2147483647 w 2226"/>
              <a:gd name="T79" fmla="*/ 2147483647 h 2292"/>
              <a:gd name="T80" fmla="*/ 2147483647 w 2226"/>
              <a:gd name="T81" fmla="*/ 2147483647 h 2292"/>
              <a:gd name="T82" fmla="*/ 2147483647 w 2226"/>
              <a:gd name="T83" fmla="*/ 2147483647 h 2292"/>
              <a:gd name="T84" fmla="*/ 2147483647 w 2226"/>
              <a:gd name="T85" fmla="*/ 2147483647 h 2292"/>
              <a:gd name="T86" fmla="*/ 2147483647 w 2226"/>
              <a:gd name="T87" fmla="*/ 2147483647 h 2292"/>
              <a:gd name="T88" fmla="*/ 2147483647 w 2226"/>
              <a:gd name="T89" fmla="*/ 2147483647 h 2292"/>
              <a:gd name="T90" fmla="*/ 2147483647 w 2226"/>
              <a:gd name="T91" fmla="*/ 2147483647 h 2292"/>
              <a:gd name="T92" fmla="*/ 2147483647 w 2226"/>
              <a:gd name="T93" fmla="*/ 2147483647 h 2292"/>
              <a:gd name="T94" fmla="*/ 2147483647 w 2226"/>
              <a:gd name="T95" fmla="*/ 2147483647 h 2292"/>
              <a:gd name="T96" fmla="*/ 2147483647 w 2226"/>
              <a:gd name="T97" fmla="*/ 0 h 2292"/>
              <a:gd name="T98" fmla="*/ 2147483647 w 2226"/>
              <a:gd name="T99" fmla="*/ 2147483647 h 2292"/>
              <a:gd name="T100" fmla="*/ 2147483647 w 2226"/>
              <a:gd name="T101" fmla="*/ 2147483647 h 2292"/>
              <a:gd name="T102" fmla="*/ 2147483647 w 2226"/>
              <a:gd name="T103" fmla="*/ 2147483647 h 2292"/>
              <a:gd name="T104" fmla="*/ 2147483647 w 2226"/>
              <a:gd name="T105" fmla="*/ 2147483647 h 2292"/>
              <a:gd name="T106" fmla="*/ 2147483647 w 2226"/>
              <a:gd name="T107" fmla="*/ 2147483647 h 2292"/>
              <a:gd name="T108" fmla="*/ 2147483647 w 2226"/>
              <a:gd name="T109" fmla="*/ 2147483647 h 2292"/>
              <a:gd name="T110" fmla="*/ 2147483647 w 2226"/>
              <a:gd name="T111" fmla="*/ 2147483647 h 2292"/>
              <a:gd name="T112" fmla="*/ 2147483647 w 2226"/>
              <a:gd name="T113" fmla="*/ 2147483647 h 2292"/>
              <a:gd name="T114" fmla="*/ 2147483647 w 2226"/>
              <a:gd name="T115" fmla="*/ 2147483647 h 2292"/>
              <a:gd name="T116" fmla="*/ 2147483647 w 2226"/>
              <a:gd name="T117" fmla="*/ 2147483647 h 2292"/>
              <a:gd name="T118" fmla="*/ 2147483647 w 2226"/>
              <a:gd name="T119" fmla="*/ 2147483647 h 2292"/>
              <a:gd name="T120" fmla="*/ 2147483647 w 2226"/>
              <a:gd name="T121" fmla="*/ 2147483647 h 2292"/>
              <a:gd name="T122" fmla="*/ 2147483647 w 2226"/>
              <a:gd name="T123" fmla="*/ 2147483647 h 2292"/>
              <a:gd name="T124" fmla="*/ 2147483647 w 2226"/>
              <a:gd name="T125" fmla="*/ 2147483647 h 2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040" name="Freeform 10"/>
          <p:cNvSpPr>
            <a:spLocks/>
          </p:cNvSpPr>
          <p:nvPr>
            <p:custDataLst>
              <p:tags r:id="rId7"/>
            </p:custDataLst>
          </p:nvPr>
        </p:nvSpPr>
        <p:spPr bwMode="auto">
          <a:xfrm>
            <a:off x="4391025" y="3115085"/>
            <a:ext cx="69850" cy="49212"/>
          </a:xfrm>
          <a:custGeom>
            <a:avLst/>
            <a:gdLst>
              <a:gd name="T0" fmla="*/ 2147483647 w 161"/>
              <a:gd name="T1" fmla="*/ 0 h 93"/>
              <a:gd name="T2" fmla="*/ 2147483647 w 161"/>
              <a:gd name="T3" fmla="*/ 2147483647 h 93"/>
              <a:gd name="T4" fmla="*/ 2147483647 w 161"/>
              <a:gd name="T5" fmla="*/ 2147483647 h 93"/>
              <a:gd name="T6" fmla="*/ 2147483647 w 161"/>
              <a:gd name="T7" fmla="*/ 2147483647 h 93"/>
              <a:gd name="T8" fmla="*/ 2147483647 w 161"/>
              <a:gd name="T9" fmla="*/ 2147483647 h 93"/>
              <a:gd name="T10" fmla="*/ 2147483647 w 161"/>
              <a:gd name="T11" fmla="*/ 2147483647 h 93"/>
              <a:gd name="T12" fmla="*/ 2147483647 w 161"/>
              <a:gd name="T13" fmla="*/ 2147483647 h 93"/>
              <a:gd name="T14" fmla="*/ 2147483647 w 161"/>
              <a:gd name="T15" fmla="*/ 0 h 93"/>
              <a:gd name="T16" fmla="*/ 2147483647 w 161"/>
              <a:gd name="T17" fmla="*/ 0 h 93"/>
              <a:gd name="T18" fmla="*/ 2147483647 w 161"/>
              <a:gd name="T19" fmla="*/ 0 h 93"/>
              <a:gd name="T20" fmla="*/ 2147483647 w 161"/>
              <a:gd name="T21" fmla="*/ 2147483647 h 93"/>
              <a:gd name="T22" fmla="*/ 2147483647 w 161"/>
              <a:gd name="T23" fmla="*/ 2147483647 h 93"/>
              <a:gd name="T24" fmla="*/ 2147483647 w 161"/>
              <a:gd name="T25" fmla="*/ 2147483647 h 93"/>
              <a:gd name="T26" fmla="*/ 2147483647 w 161"/>
              <a:gd name="T27" fmla="*/ 2147483647 h 93"/>
              <a:gd name="T28" fmla="*/ 2147483647 w 161"/>
              <a:gd name="T29" fmla="*/ 2147483647 h 93"/>
              <a:gd name="T30" fmla="*/ 2147483647 w 161"/>
              <a:gd name="T31" fmla="*/ 2147483647 h 93"/>
              <a:gd name="T32" fmla="*/ 2147483647 w 161"/>
              <a:gd name="T33" fmla="*/ 2147483647 h 93"/>
              <a:gd name="T34" fmla="*/ 2147483647 w 161"/>
              <a:gd name="T35" fmla="*/ 2147483647 h 93"/>
              <a:gd name="T36" fmla="*/ 2147483647 w 161"/>
              <a:gd name="T37" fmla="*/ 2147483647 h 93"/>
              <a:gd name="T38" fmla="*/ 2147483647 w 161"/>
              <a:gd name="T39" fmla="*/ 2147483647 h 93"/>
              <a:gd name="T40" fmla="*/ 2147483647 w 161"/>
              <a:gd name="T41" fmla="*/ 2147483647 h 93"/>
              <a:gd name="T42" fmla="*/ 2147483647 w 161"/>
              <a:gd name="T43" fmla="*/ 2147483647 h 93"/>
              <a:gd name="T44" fmla="*/ 2147483647 w 161"/>
              <a:gd name="T45" fmla="*/ 2147483647 h 93"/>
              <a:gd name="T46" fmla="*/ 2147483647 w 161"/>
              <a:gd name="T47" fmla="*/ 2147483647 h 93"/>
              <a:gd name="T48" fmla="*/ 2147483647 w 161"/>
              <a:gd name="T49" fmla="*/ 2147483647 h 93"/>
              <a:gd name="T50" fmla="*/ 2147483647 w 161"/>
              <a:gd name="T51" fmla="*/ 2147483647 h 93"/>
              <a:gd name="T52" fmla="*/ 2147483647 w 161"/>
              <a:gd name="T53" fmla="*/ 2147483647 h 93"/>
              <a:gd name="T54" fmla="*/ 2147483647 w 161"/>
              <a:gd name="T55" fmla="*/ 2147483647 h 93"/>
              <a:gd name="T56" fmla="*/ 2147483647 w 161"/>
              <a:gd name="T57" fmla="*/ 2147483647 h 93"/>
              <a:gd name="T58" fmla="*/ 2147483647 w 161"/>
              <a:gd name="T59" fmla="*/ 2147483647 h 93"/>
              <a:gd name="T60" fmla="*/ 2147483647 w 161"/>
              <a:gd name="T61" fmla="*/ 2147483647 h 93"/>
              <a:gd name="T62" fmla="*/ 2147483647 w 161"/>
              <a:gd name="T63" fmla="*/ 2147483647 h 93"/>
              <a:gd name="T64" fmla="*/ 2147483647 w 161"/>
              <a:gd name="T65" fmla="*/ 2147483647 h 93"/>
              <a:gd name="T66" fmla="*/ 2147483647 w 161"/>
              <a:gd name="T67" fmla="*/ 2147483647 h 93"/>
              <a:gd name="T68" fmla="*/ 2147483647 w 161"/>
              <a:gd name="T69" fmla="*/ 2147483647 h 93"/>
              <a:gd name="T70" fmla="*/ 2147483647 w 161"/>
              <a:gd name="T71" fmla="*/ 2147483647 h 93"/>
              <a:gd name="T72" fmla="*/ 0 w 161"/>
              <a:gd name="T73" fmla="*/ 0 h 93"/>
              <a:gd name="T74" fmla="*/ 2147483647 w 161"/>
              <a:gd name="T75" fmla="*/ 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041" name="Freeform 11"/>
          <p:cNvSpPr>
            <a:spLocks/>
          </p:cNvSpPr>
          <p:nvPr>
            <p:custDataLst>
              <p:tags r:id="rId8"/>
            </p:custDataLst>
          </p:nvPr>
        </p:nvSpPr>
        <p:spPr bwMode="auto">
          <a:xfrm>
            <a:off x="3889375" y="2989672"/>
            <a:ext cx="82550" cy="160338"/>
          </a:xfrm>
          <a:custGeom>
            <a:avLst/>
            <a:gdLst>
              <a:gd name="T0" fmla="*/ 2147483647 w 192"/>
              <a:gd name="T1" fmla="*/ 2147483647 h 307"/>
              <a:gd name="T2" fmla="*/ 2147483647 w 192"/>
              <a:gd name="T3" fmla="*/ 0 h 307"/>
              <a:gd name="T4" fmla="*/ 2147483647 w 192"/>
              <a:gd name="T5" fmla="*/ 2147483647 h 307"/>
              <a:gd name="T6" fmla="*/ 2147483647 w 192"/>
              <a:gd name="T7" fmla="*/ 2147483647 h 307"/>
              <a:gd name="T8" fmla="*/ 2147483647 w 192"/>
              <a:gd name="T9" fmla="*/ 2147483647 h 307"/>
              <a:gd name="T10" fmla="*/ 2147483647 w 192"/>
              <a:gd name="T11" fmla="*/ 2147483647 h 307"/>
              <a:gd name="T12" fmla="*/ 2147483647 w 192"/>
              <a:gd name="T13" fmla="*/ 2147483647 h 307"/>
              <a:gd name="T14" fmla="*/ 2147483647 w 192"/>
              <a:gd name="T15" fmla="*/ 2147483647 h 307"/>
              <a:gd name="T16" fmla="*/ 2147483647 w 192"/>
              <a:gd name="T17" fmla="*/ 2147483647 h 307"/>
              <a:gd name="T18" fmla="*/ 2147483647 w 192"/>
              <a:gd name="T19" fmla="*/ 2147483647 h 307"/>
              <a:gd name="T20" fmla="*/ 2147483647 w 192"/>
              <a:gd name="T21" fmla="*/ 2147483647 h 307"/>
              <a:gd name="T22" fmla="*/ 2147483647 w 192"/>
              <a:gd name="T23" fmla="*/ 2147483647 h 307"/>
              <a:gd name="T24" fmla="*/ 2147483647 w 192"/>
              <a:gd name="T25" fmla="*/ 2147483647 h 307"/>
              <a:gd name="T26" fmla="*/ 2147483647 w 192"/>
              <a:gd name="T27" fmla="*/ 2147483647 h 307"/>
              <a:gd name="T28" fmla="*/ 2147483647 w 192"/>
              <a:gd name="T29" fmla="*/ 2147483647 h 307"/>
              <a:gd name="T30" fmla="*/ 2147483647 w 192"/>
              <a:gd name="T31" fmla="*/ 2147483647 h 307"/>
              <a:gd name="T32" fmla="*/ 2147483647 w 192"/>
              <a:gd name="T33" fmla="*/ 2147483647 h 307"/>
              <a:gd name="T34" fmla="*/ 2147483647 w 192"/>
              <a:gd name="T35" fmla="*/ 2147483647 h 307"/>
              <a:gd name="T36" fmla="*/ 2147483647 w 192"/>
              <a:gd name="T37" fmla="*/ 2147483647 h 307"/>
              <a:gd name="T38" fmla="*/ 2147483647 w 192"/>
              <a:gd name="T39" fmla="*/ 2147483647 h 307"/>
              <a:gd name="T40" fmla="*/ 2147483647 w 192"/>
              <a:gd name="T41" fmla="*/ 2147483647 h 307"/>
              <a:gd name="T42" fmla="*/ 2147483647 w 192"/>
              <a:gd name="T43" fmla="*/ 2147483647 h 307"/>
              <a:gd name="T44" fmla="*/ 2147483647 w 192"/>
              <a:gd name="T45" fmla="*/ 2147483647 h 307"/>
              <a:gd name="T46" fmla="*/ 0 w 192"/>
              <a:gd name="T47" fmla="*/ 2147483647 h 307"/>
              <a:gd name="T48" fmla="*/ 0 w 192"/>
              <a:gd name="T49" fmla="*/ 2147483647 h 307"/>
              <a:gd name="T50" fmla="*/ 2147483647 w 192"/>
              <a:gd name="T51" fmla="*/ 2147483647 h 307"/>
              <a:gd name="T52" fmla="*/ 2147483647 w 192"/>
              <a:gd name="T53" fmla="*/ 2147483647 h 307"/>
              <a:gd name="T54" fmla="*/ 2147483647 w 192"/>
              <a:gd name="T55" fmla="*/ 2147483647 h 307"/>
              <a:gd name="T56" fmla="*/ 2147483647 w 192"/>
              <a:gd name="T57" fmla="*/ 2147483647 h 307"/>
              <a:gd name="T58" fmla="*/ 2147483647 w 192"/>
              <a:gd name="T59" fmla="*/ 2147483647 h 307"/>
              <a:gd name="T60" fmla="*/ 2147483647 w 192"/>
              <a:gd name="T61" fmla="*/ 2147483647 h 307"/>
              <a:gd name="T62" fmla="*/ 2147483647 w 192"/>
              <a:gd name="T63" fmla="*/ 2147483647 h 307"/>
              <a:gd name="T64" fmla="*/ 2147483647 w 192"/>
              <a:gd name="T65" fmla="*/ 2147483647 h 307"/>
              <a:gd name="T66" fmla="*/ 2147483647 w 192"/>
              <a:gd name="T67" fmla="*/ 2147483647 h 307"/>
              <a:gd name="T68" fmla="*/ 2147483647 w 192"/>
              <a:gd name="T69" fmla="*/ 2147483647 h 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042" name="Freeform 12"/>
          <p:cNvSpPr>
            <a:spLocks/>
          </p:cNvSpPr>
          <p:nvPr>
            <p:custDataLst>
              <p:tags r:id="rId9"/>
            </p:custDataLst>
          </p:nvPr>
        </p:nvSpPr>
        <p:spPr bwMode="auto">
          <a:xfrm>
            <a:off x="3970338" y="2475322"/>
            <a:ext cx="171450" cy="269875"/>
          </a:xfrm>
          <a:custGeom>
            <a:avLst/>
            <a:gdLst>
              <a:gd name="T0" fmla="*/ 2147483647 w 398"/>
              <a:gd name="T1" fmla="*/ 2147483647 h 518"/>
              <a:gd name="T2" fmla="*/ 2147483647 w 398"/>
              <a:gd name="T3" fmla="*/ 2147483647 h 518"/>
              <a:gd name="T4" fmla="*/ 2147483647 w 398"/>
              <a:gd name="T5" fmla="*/ 2147483647 h 518"/>
              <a:gd name="T6" fmla="*/ 2147483647 w 398"/>
              <a:gd name="T7" fmla="*/ 2147483647 h 518"/>
              <a:gd name="T8" fmla="*/ 2147483647 w 398"/>
              <a:gd name="T9" fmla="*/ 2147483647 h 518"/>
              <a:gd name="T10" fmla="*/ 2147483647 w 398"/>
              <a:gd name="T11" fmla="*/ 2147483647 h 518"/>
              <a:gd name="T12" fmla="*/ 2147483647 w 398"/>
              <a:gd name="T13" fmla="*/ 2147483647 h 518"/>
              <a:gd name="T14" fmla="*/ 2147483647 w 398"/>
              <a:gd name="T15" fmla="*/ 2147483647 h 518"/>
              <a:gd name="T16" fmla="*/ 2147483647 w 398"/>
              <a:gd name="T17" fmla="*/ 2147483647 h 518"/>
              <a:gd name="T18" fmla="*/ 2147483647 w 398"/>
              <a:gd name="T19" fmla="*/ 2147483647 h 518"/>
              <a:gd name="T20" fmla="*/ 2147483647 w 398"/>
              <a:gd name="T21" fmla="*/ 2147483647 h 518"/>
              <a:gd name="T22" fmla="*/ 2147483647 w 398"/>
              <a:gd name="T23" fmla="*/ 2147483647 h 518"/>
              <a:gd name="T24" fmla="*/ 2147483647 w 398"/>
              <a:gd name="T25" fmla="*/ 2147483647 h 518"/>
              <a:gd name="T26" fmla="*/ 2147483647 w 398"/>
              <a:gd name="T27" fmla="*/ 2147483647 h 518"/>
              <a:gd name="T28" fmla="*/ 2147483647 w 398"/>
              <a:gd name="T29" fmla="*/ 2147483647 h 518"/>
              <a:gd name="T30" fmla="*/ 2147483647 w 398"/>
              <a:gd name="T31" fmla="*/ 2147483647 h 518"/>
              <a:gd name="T32" fmla="*/ 2147483647 w 398"/>
              <a:gd name="T33" fmla="*/ 2147483647 h 518"/>
              <a:gd name="T34" fmla="*/ 2147483647 w 398"/>
              <a:gd name="T35" fmla="*/ 2147483647 h 518"/>
              <a:gd name="T36" fmla="*/ 2147483647 w 398"/>
              <a:gd name="T37" fmla="*/ 2147483647 h 518"/>
              <a:gd name="T38" fmla="*/ 2147483647 w 398"/>
              <a:gd name="T39" fmla="*/ 2147483647 h 518"/>
              <a:gd name="T40" fmla="*/ 2147483647 w 398"/>
              <a:gd name="T41" fmla="*/ 2147483647 h 518"/>
              <a:gd name="T42" fmla="*/ 2147483647 w 398"/>
              <a:gd name="T43" fmla="*/ 2147483647 h 518"/>
              <a:gd name="T44" fmla="*/ 2147483647 w 398"/>
              <a:gd name="T45" fmla="*/ 2147483647 h 518"/>
              <a:gd name="T46" fmla="*/ 2147483647 w 398"/>
              <a:gd name="T47" fmla="*/ 2147483647 h 518"/>
              <a:gd name="T48" fmla="*/ 2147483647 w 398"/>
              <a:gd name="T49" fmla="*/ 2147483647 h 518"/>
              <a:gd name="T50" fmla="*/ 2147483647 w 398"/>
              <a:gd name="T51" fmla="*/ 2147483647 h 518"/>
              <a:gd name="T52" fmla="*/ 2147483647 w 398"/>
              <a:gd name="T53" fmla="*/ 2147483647 h 518"/>
              <a:gd name="T54" fmla="*/ 2147483647 w 398"/>
              <a:gd name="T55" fmla="*/ 2147483647 h 518"/>
              <a:gd name="T56" fmla="*/ 2147483647 w 398"/>
              <a:gd name="T57" fmla="*/ 2147483647 h 518"/>
              <a:gd name="T58" fmla="*/ 2147483647 w 398"/>
              <a:gd name="T59" fmla="*/ 2147483647 h 518"/>
              <a:gd name="T60" fmla="*/ 2147483647 w 398"/>
              <a:gd name="T61" fmla="*/ 2147483647 h 518"/>
              <a:gd name="T62" fmla="*/ 2147483647 w 398"/>
              <a:gd name="T63" fmla="*/ 2147483647 h 518"/>
              <a:gd name="T64" fmla="*/ 2147483647 w 398"/>
              <a:gd name="T65" fmla="*/ 2147483647 h 518"/>
              <a:gd name="T66" fmla="*/ 2147483647 w 398"/>
              <a:gd name="T67" fmla="*/ 2147483647 h 518"/>
              <a:gd name="T68" fmla="*/ 2147483647 w 398"/>
              <a:gd name="T69" fmla="*/ 2147483647 h 518"/>
              <a:gd name="T70" fmla="*/ 2147483647 w 398"/>
              <a:gd name="T71" fmla="*/ 2147483647 h 518"/>
              <a:gd name="T72" fmla="*/ 2147483647 w 398"/>
              <a:gd name="T73" fmla="*/ 2147483647 h 518"/>
              <a:gd name="T74" fmla="*/ 2147483647 w 398"/>
              <a:gd name="T75" fmla="*/ 2147483647 h 518"/>
              <a:gd name="T76" fmla="*/ 2147483647 w 398"/>
              <a:gd name="T77" fmla="*/ 2147483647 h 518"/>
              <a:gd name="T78" fmla="*/ 2147483647 w 398"/>
              <a:gd name="T79" fmla="*/ 2147483647 h 518"/>
              <a:gd name="T80" fmla="*/ 2147483647 w 398"/>
              <a:gd name="T81" fmla="*/ 2147483647 h 518"/>
              <a:gd name="T82" fmla="*/ 2147483647 w 398"/>
              <a:gd name="T83" fmla="*/ 2147483647 h 518"/>
              <a:gd name="T84" fmla="*/ 2147483647 w 398"/>
              <a:gd name="T85" fmla="*/ 2147483647 h 518"/>
              <a:gd name="T86" fmla="*/ 2147483647 w 398"/>
              <a:gd name="T87" fmla="*/ 2147483647 h 518"/>
              <a:gd name="T88" fmla="*/ 2147483647 w 398"/>
              <a:gd name="T89" fmla="*/ 2147483647 h 518"/>
              <a:gd name="T90" fmla="*/ 2147483647 w 398"/>
              <a:gd name="T91" fmla="*/ 2147483647 h 518"/>
              <a:gd name="T92" fmla="*/ 2147483647 w 398"/>
              <a:gd name="T93" fmla="*/ 2147483647 h 518"/>
              <a:gd name="T94" fmla="*/ 2147483647 w 398"/>
              <a:gd name="T95" fmla="*/ 2147483647 h 518"/>
              <a:gd name="T96" fmla="*/ 2147483647 w 398"/>
              <a:gd name="T97" fmla="*/ 2147483647 h 518"/>
              <a:gd name="T98" fmla="*/ 2147483647 w 398"/>
              <a:gd name="T99" fmla="*/ 2147483647 h 518"/>
              <a:gd name="T100" fmla="*/ 2147483647 w 398"/>
              <a:gd name="T101" fmla="*/ 2147483647 h 518"/>
              <a:gd name="T102" fmla="*/ 2147483647 w 398"/>
              <a:gd name="T103" fmla="*/ 2147483647 h 518"/>
              <a:gd name="T104" fmla="*/ 2147483647 w 398"/>
              <a:gd name="T105" fmla="*/ 2147483647 h 518"/>
              <a:gd name="T106" fmla="*/ 2147483647 w 398"/>
              <a:gd name="T107" fmla="*/ 2147483647 h 518"/>
              <a:gd name="T108" fmla="*/ 2147483647 w 398"/>
              <a:gd name="T109" fmla="*/ 2147483647 h 518"/>
              <a:gd name="T110" fmla="*/ 2147483647 w 398"/>
              <a:gd name="T111" fmla="*/ 2147483647 h 518"/>
              <a:gd name="T112" fmla="*/ 2147483647 w 398"/>
              <a:gd name="T113" fmla="*/ 2147483647 h 518"/>
              <a:gd name="T114" fmla="*/ 2147483647 w 398"/>
              <a:gd name="T115" fmla="*/ 2147483647 h 518"/>
              <a:gd name="T116" fmla="*/ 2147483647 w 398"/>
              <a:gd name="T117" fmla="*/ 2147483647 h 518"/>
              <a:gd name="T118" fmla="*/ 2147483647 w 398"/>
              <a:gd name="T119" fmla="*/ 2147483647 h 5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rgbClr val="859CC6"/>
          </a:solidFill>
          <a:ln w="9525" cmpd="sng">
            <a:solidFill>
              <a:srgbClr val="FFFFFF"/>
            </a:solidFill>
            <a:prstDash val="solid"/>
            <a:round/>
            <a:headEnd/>
            <a:tailEnd/>
          </a:ln>
        </p:spPr>
        <p:txBody>
          <a:bodyPr/>
          <a:lstStyle/>
          <a:p>
            <a:endParaRPr lang="en-GB"/>
          </a:p>
        </p:txBody>
      </p:sp>
      <p:sp>
        <p:nvSpPr>
          <p:cNvPr id="44043" name="Freeform 13"/>
          <p:cNvSpPr>
            <a:spLocks/>
          </p:cNvSpPr>
          <p:nvPr>
            <p:custDataLst>
              <p:tags r:id="rId10"/>
            </p:custDataLst>
          </p:nvPr>
        </p:nvSpPr>
        <p:spPr bwMode="auto">
          <a:xfrm>
            <a:off x="4329113" y="2778535"/>
            <a:ext cx="169862" cy="76200"/>
          </a:xfrm>
          <a:custGeom>
            <a:avLst/>
            <a:gdLst>
              <a:gd name="T0" fmla="*/ 2147483647 w 382"/>
              <a:gd name="T1" fmla="*/ 2147483647 h 148"/>
              <a:gd name="T2" fmla="*/ 2147483647 w 382"/>
              <a:gd name="T3" fmla="*/ 2147483647 h 148"/>
              <a:gd name="T4" fmla="*/ 2147483647 w 382"/>
              <a:gd name="T5" fmla="*/ 2147483647 h 148"/>
              <a:gd name="T6" fmla="*/ 2147483647 w 382"/>
              <a:gd name="T7" fmla="*/ 2147483647 h 148"/>
              <a:gd name="T8" fmla="*/ 2147483647 w 382"/>
              <a:gd name="T9" fmla="*/ 2147483647 h 148"/>
              <a:gd name="T10" fmla="*/ 2147483647 w 382"/>
              <a:gd name="T11" fmla="*/ 2147483647 h 148"/>
              <a:gd name="T12" fmla="*/ 2147483647 w 382"/>
              <a:gd name="T13" fmla="*/ 2147483647 h 148"/>
              <a:gd name="T14" fmla="*/ 2147483647 w 382"/>
              <a:gd name="T15" fmla="*/ 2147483647 h 148"/>
              <a:gd name="T16" fmla="*/ 2147483647 w 382"/>
              <a:gd name="T17" fmla="*/ 2147483647 h 148"/>
              <a:gd name="T18" fmla="*/ 2147483647 w 382"/>
              <a:gd name="T19" fmla="*/ 2147483647 h 148"/>
              <a:gd name="T20" fmla="*/ 2147483647 w 382"/>
              <a:gd name="T21" fmla="*/ 2147483647 h 148"/>
              <a:gd name="T22" fmla="*/ 0 w 382"/>
              <a:gd name="T23" fmla="*/ 2147483647 h 148"/>
              <a:gd name="T24" fmla="*/ 2147483647 w 382"/>
              <a:gd name="T25" fmla="*/ 2147483647 h 148"/>
              <a:gd name="T26" fmla="*/ 2147483647 w 382"/>
              <a:gd name="T27" fmla="*/ 2147483647 h 148"/>
              <a:gd name="T28" fmla="*/ 2147483647 w 382"/>
              <a:gd name="T29" fmla="*/ 2147483647 h 148"/>
              <a:gd name="T30" fmla="*/ 2147483647 w 382"/>
              <a:gd name="T31" fmla="*/ 2147483647 h 148"/>
              <a:gd name="T32" fmla="*/ 2147483647 w 382"/>
              <a:gd name="T33" fmla="*/ 2147483647 h 148"/>
              <a:gd name="T34" fmla="*/ 2147483647 w 382"/>
              <a:gd name="T35" fmla="*/ 2147483647 h 148"/>
              <a:gd name="T36" fmla="*/ 2147483647 w 382"/>
              <a:gd name="T37" fmla="*/ 2147483647 h 148"/>
              <a:gd name="T38" fmla="*/ 2147483647 w 382"/>
              <a:gd name="T39" fmla="*/ 2147483647 h 148"/>
              <a:gd name="T40" fmla="*/ 2147483647 w 382"/>
              <a:gd name="T41" fmla="*/ 2147483647 h 148"/>
              <a:gd name="T42" fmla="*/ 2147483647 w 382"/>
              <a:gd name="T43" fmla="*/ 2147483647 h 148"/>
              <a:gd name="T44" fmla="*/ 2147483647 w 382"/>
              <a:gd name="T45" fmla="*/ 2147483647 h 148"/>
              <a:gd name="T46" fmla="*/ 2147483647 w 382"/>
              <a:gd name="T47" fmla="*/ 2147483647 h 148"/>
              <a:gd name="T48" fmla="*/ 2147483647 w 382"/>
              <a:gd name="T49" fmla="*/ 2147483647 h 148"/>
              <a:gd name="T50" fmla="*/ 2147483647 w 382"/>
              <a:gd name="T51" fmla="*/ 2147483647 h 148"/>
              <a:gd name="T52" fmla="*/ 2147483647 w 382"/>
              <a:gd name="T53" fmla="*/ 2147483647 h 148"/>
              <a:gd name="T54" fmla="*/ 2147483647 w 382"/>
              <a:gd name="T55" fmla="*/ 2147483647 h 148"/>
              <a:gd name="T56" fmla="*/ 2147483647 w 382"/>
              <a:gd name="T57" fmla="*/ 2147483647 h 148"/>
              <a:gd name="T58" fmla="*/ 2147483647 w 382"/>
              <a:gd name="T59" fmla="*/ 2147483647 h 148"/>
              <a:gd name="T60" fmla="*/ 2147483647 w 382"/>
              <a:gd name="T61" fmla="*/ 2147483647 h 148"/>
              <a:gd name="T62" fmla="*/ 2147483647 w 382"/>
              <a:gd name="T63" fmla="*/ 2147483647 h 148"/>
              <a:gd name="T64" fmla="*/ 2147483647 w 382"/>
              <a:gd name="T65" fmla="*/ 2147483647 h 148"/>
              <a:gd name="T66" fmla="*/ 2147483647 w 382"/>
              <a:gd name="T67" fmla="*/ 2147483647 h 148"/>
              <a:gd name="T68" fmla="*/ 2147483647 w 382"/>
              <a:gd name="T69" fmla="*/ 2147483647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8205" name="Freeform 14"/>
          <p:cNvSpPr>
            <a:spLocks/>
          </p:cNvSpPr>
          <p:nvPr>
            <p:custDataLst>
              <p:tags r:id="rId11"/>
            </p:custDataLst>
          </p:nvPr>
        </p:nvSpPr>
        <p:spPr bwMode="auto">
          <a:xfrm>
            <a:off x="5821363" y="2627722"/>
            <a:ext cx="1281112" cy="1038225"/>
          </a:xfrm>
          <a:custGeom>
            <a:avLst/>
            <a:gdLst>
              <a:gd name="T0" fmla="*/ 2147483647 w 2936"/>
              <a:gd name="T1" fmla="*/ 2147483647 h 1983"/>
              <a:gd name="T2" fmla="*/ 2147483647 w 2936"/>
              <a:gd name="T3" fmla="*/ 2147483647 h 1983"/>
              <a:gd name="T4" fmla="*/ 2147483647 w 2936"/>
              <a:gd name="T5" fmla="*/ 2147483647 h 1983"/>
              <a:gd name="T6" fmla="*/ 2147483647 w 2936"/>
              <a:gd name="T7" fmla="*/ 2147483647 h 1983"/>
              <a:gd name="T8" fmla="*/ 2147483647 w 2936"/>
              <a:gd name="T9" fmla="*/ 2147483647 h 1983"/>
              <a:gd name="T10" fmla="*/ 2147483647 w 2936"/>
              <a:gd name="T11" fmla="*/ 2147483647 h 1983"/>
              <a:gd name="T12" fmla="*/ 2147483647 w 2936"/>
              <a:gd name="T13" fmla="*/ 2147483647 h 1983"/>
              <a:gd name="T14" fmla="*/ 2147483647 w 2936"/>
              <a:gd name="T15" fmla="*/ 2147483647 h 1983"/>
              <a:gd name="T16" fmla="*/ 2147483647 w 2936"/>
              <a:gd name="T17" fmla="*/ 2147483647 h 1983"/>
              <a:gd name="T18" fmla="*/ 2147483647 w 2936"/>
              <a:gd name="T19" fmla="*/ 2147483647 h 1983"/>
              <a:gd name="T20" fmla="*/ 2147483647 w 2936"/>
              <a:gd name="T21" fmla="*/ 2147483647 h 1983"/>
              <a:gd name="T22" fmla="*/ 2147483647 w 2936"/>
              <a:gd name="T23" fmla="*/ 2147483647 h 1983"/>
              <a:gd name="T24" fmla="*/ 2147483647 w 2936"/>
              <a:gd name="T25" fmla="*/ 2147483647 h 1983"/>
              <a:gd name="T26" fmla="*/ 2147483647 w 2936"/>
              <a:gd name="T27" fmla="*/ 2147483647 h 1983"/>
              <a:gd name="T28" fmla="*/ 2147483647 w 2936"/>
              <a:gd name="T29" fmla="*/ 2147483647 h 1983"/>
              <a:gd name="T30" fmla="*/ 2147483647 w 2936"/>
              <a:gd name="T31" fmla="*/ 2147483647 h 1983"/>
              <a:gd name="T32" fmla="*/ 2147483647 w 2936"/>
              <a:gd name="T33" fmla="*/ 2147483647 h 1983"/>
              <a:gd name="T34" fmla="*/ 2147483647 w 2936"/>
              <a:gd name="T35" fmla="*/ 2147483647 h 1983"/>
              <a:gd name="T36" fmla="*/ 2147483647 w 2936"/>
              <a:gd name="T37" fmla="*/ 2147483647 h 1983"/>
              <a:gd name="T38" fmla="*/ 2147483647 w 2936"/>
              <a:gd name="T39" fmla="*/ 2147483647 h 1983"/>
              <a:gd name="T40" fmla="*/ 2147483647 w 2936"/>
              <a:gd name="T41" fmla="*/ 2147483647 h 1983"/>
              <a:gd name="T42" fmla="*/ 2147483647 w 2936"/>
              <a:gd name="T43" fmla="*/ 2147483647 h 1983"/>
              <a:gd name="T44" fmla="*/ 2147483647 w 2936"/>
              <a:gd name="T45" fmla="*/ 2147483647 h 1983"/>
              <a:gd name="T46" fmla="*/ 2147483647 w 2936"/>
              <a:gd name="T47" fmla="*/ 2147483647 h 1983"/>
              <a:gd name="T48" fmla="*/ 2147483647 w 2936"/>
              <a:gd name="T49" fmla="*/ 2147483647 h 1983"/>
              <a:gd name="T50" fmla="*/ 2147483647 w 2936"/>
              <a:gd name="T51" fmla="*/ 2147483647 h 1983"/>
              <a:gd name="T52" fmla="*/ 2147483647 w 2936"/>
              <a:gd name="T53" fmla="*/ 2147483647 h 1983"/>
              <a:gd name="T54" fmla="*/ 2147483647 w 2936"/>
              <a:gd name="T55" fmla="*/ 2147483647 h 1983"/>
              <a:gd name="T56" fmla="*/ 2147483647 w 2936"/>
              <a:gd name="T57" fmla="*/ 2147483647 h 1983"/>
              <a:gd name="T58" fmla="*/ 2147483647 w 2936"/>
              <a:gd name="T59" fmla="*/ 2147483647 h 1983"/>
              <a:gd name="T60" fmla="*/ 2147483647 w 2936"/>
              <a:gd name="T61" fmla="*/ 2147483647 h 1983"/>
              <a:gd name="T62" fmla="*/ 2147483647 w 2936"/>
              <a:gd name="T63" fmla="*/ 2147483647 h 1983"/>
              <a:gd name="T64" fmla="*/ 2147483647 w 2936"/>
              <a:gd name="T65" fmla="*/ 2147483647 h 1983"/>
              <a:gd name="T66" fmla="*/ 2147483647 w 2936"/>
              <a:gd name="T67" fmla="*/ 2147483647 h 1983"/>
              <a:gd name="T68" fmla="*/ 2147483647 w 2936"/>
              <a:gd name="T69" fmla="*/ 2147483647 h 1983"/>
              <a:gd name="T70" fmla="*/ 2147483647 w 2936"/>
              <a:gd name="T71" fmla="*/ 2147483647 h 1983"/>
              <a:gd name="T72" fmla="*/ 2147483647 w 2936"/>
              <a:gd name="T73" fmla="*/ 2147483647 h 1983"/>
              <a:gd name="T74" fmla="*/ 2147483647 w 2936"/>
              <a:gd name="T75" fmla="*/ 2147483647 h 1983"/>
              <a:gd name="T76" fmla="*/ 2147483647 w 2936"/>
              <a:gd name="T77" fmla="*/ 2147483647 h 1983"/>
              <a:gd name="T78" fmla="*/ 2147483647 w 2936"/>
              <a:gd name="T79" fmla="*/ 2147483647 h 1983"/>
              <a:gd name="T80" fmla="*/ 2147483647 w 2936"/>
              <a:gd name="T81" fmla="*/ 2147483647 h 1983"/>
              <a:gd name="T82" fmla="*/ 2147483647 w 2936"/>
              <a:gd name="T83" fmla="*/ 2147483647 h 1983"/>
              <a:gd name="T84" fmla="*/ 2147483647 w 2936"/>
              <a:gd name="T85" fmla="*/ 2147483647 h 1983"/>
              <a:gd name="T86" fmla="*/ 2147483647 w 2936"/>
              <a:gd name="T87" fmla="*/ 2147483647 h 1983"/>
              <a:gd name="T88" fmla="*/ 2147483647 w 2936"/>
              <a:gd name="T89" fmla="*/ 2147483647 h 1983"/>
              <a:gd name="T90" fmla="*/ 2147483647 w 2936"/>
              <a:gd name="T91" fmla="*/ 2147483647 h 1983"/>
              <a:gd name="T92" fmla="*/ 2147483647 w 2936"/>
              <a:gd name="T93" fmla="*/ 2147483647 h 1983"/>
              <a:gd name="T94" fmla="*/ 2147483647 w 2936"/>
              <a:gd name="T95" fmla="*/ 2147483647 h 1983"/>
              <a:gd name="T96" fmla="*/ 2147483647 w 2936"/>
              <a:gd name="T97" fmla="*/ 2147483647 h 1983"/>
              <a:gd name="T98" fmla="*/ 2147483647 w 2936"/>
              <a:gd name="T99" fmla="*/ 2147483647 h 1983"/>
              <a:gd name="T100" fmla="*/ 2147483647 w 2936"/>
              <a:gd name="T101" fmla="*/ 2147483647 h 1983"/>
              <a:gd name="T102" fmla="*/ 2147483647 w 2936"/>
              <a:gd name="T103" fmla="*/ 2147483647 h 1983"/>
              <a:gd name="T104" fmla="*/ 2147483647 w 2936"/>
              <a:gd name="T105" fmla="*/ 2147483647 h 1983"/>
              <a:gd name="T106" fmla="*/ 2147483647 w 2936"/>
              <a:gd name="T107" fmla="*/ 2147483647 h 1983"/>
              <a:gd name="T108" fmla="*/ 2147483647 w 2936"/>
              <a:gd name="T109" fmla="*/ 2147483647 h 1983"/>
              <a:gd name="T110" fmla="*/ 2147483647 w 2936"/>
              <a:gd name="T111" fmla="*/ 2147483647 h 1983"/>
              <a:gd name="T112" fmla="*/ 2147483647 w 2936"/>
              <a:gd name="T113" fmla="*/ 2147483647 h 1983"/>
              <a:gd name="T114" fmla="*/ 2147483647 w 2936"/>
              <a:gd name="T115" fmla="*/ 2147483647 h 1983"/>
              <a:gd name="T116" fmla="*/ 2147483647 w 2936"/>
              <a:gd name="T117" fmla="*/ 2147483647 h 1983"/>
              <a:gd name="T118" fmla="*/ 2147483647 w 2936"/>
              <a:gd name="T119" fmla="*/ 2147483647 h 19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rgbClr val="E67A8A"/>
          </a:solidFill>
          <a:ln w="9525" algn="ctr">
            <a:solidFill>
              <a:srgbClr val="969696"/>
            </a:solidFill>
            <a:round/>
            <a:headEnd/>
            <a:tailEnd type="triangle" w="med" len="med"/>
          </a:ln>
        </p:spPr>
        <p:txBody>
          <a:bodyPr/>
          <a:lstStyle/>
          <a:p>
            <a:endParaRPr lang="en-GB" sz="1400">
              <a:solidFill>
                <a:schemeClr val="bg1"/>
              </a:solidFill>
              <a:latin typeface="Calibri" pitchFamily="34" charset="0"/>
            </a:endParaRPr>
          </a:p>
        </p:txBody>
      </p:sp>
      <p:sp>
        <p:nvSpPr>
          <p:cNvPr id="44045" name="Freeform 15"/>
          <p:cNvSpPr>
            <a:spLocks/>
          </p:cNvSpPr>
          <p:nvPr>
            <p:custDataLst>
              <p:tags r:id="rId12"/>
            </p:custDataLst>
          </p:nvPr>
        </p:nvSpPr>
        <p:spPr bwMode="auto">
          <a:xfrm>
            <a:off x="4513263" y="2168935"/>
            <a:ext cx="220662" cy="273050"/>
          </a:xfrm>
          <a:custGeom>
            <a:avLst/>
            <a:gdLst>
              <a:gd name="T0" fmla="*/ 2147483647 w 504"/>
              <a:gd name="T1" fmla="*/ 2147483647 h 524"/>
              <a:gd name="T2" fmla="*/ 2147483647 w 504"/>
              <a:gd name="T3" fmla="*/ 2147483647 h 524"/>
              <a:gd name="T4" fmla="*/ 2147483647 w 504"/>
              <a:gd name="T5" fmla="*/ 2147483647 h 524"/>
              <a:gd name="T6" fmla="*/ 2147483647 w 504"/>
              <a:gd name="T7" fmla="*/ 2147483647 h 524"/>
              <a:gd name="T8" fmla="*/ 2147483647 w 504"/>
              <a:gd name="T9" fmla="*/ 2147483647 h 524"/>
              <a:gd name="T10" fmla="*/ 2147483647 w 504"/>
              <a:gd name="T11" fmla="*/ 2147483647 h 524"/>
              <a:gd name="T12" fmla="*/ 2147483647 w 504"/>
              <a:gd name="T13" fmla="*/ 2147483647 h 524"/>
              <a:gd name="T14" fmla="*/ 2147483647 w 504"/>
              <a:gd name="T15" fmla="*/ 2147483647 h 524"/>
              <a:gd name="T16" fmla="*/ 2147483647 w 504"/>
              <a:gd name="T17" fmla="*/ 2147483647 h 524"/>
              <a:gd name="T18" fmla="*/ 2147483647 w 504"/>
              <a:gd name="T19" fmla="*/ 2147483647 h 524"/>
              <a:gd name="T20" fmla="*/ 2147483647 w 504"/>
              <a:gd name="T21" fmla="*/ 2147483647 h 524"/>
              <a:gd name="T22" fmla="*/ 2147483647 w 504"/>
              <a:gd name="T23" fmla="*/ 2147483647 h 524"/>
              <a:gd name="T24" fmla="*/ 2147483647 w 504"/>
              <a:gd name="T25" fmla="*/ 2147483647 h 524"/>
              <a:gd name="T26" fmla="*/ 2147483647 w 504"/>
              <a:gd name="T27" fmla="*/ 2147483647 h 524"/>
              <a:gd name="T28" fmla="*/ 2147483647 w 504"/>
              <a:gd name="T29" fmla="*/ 2147483647 h 524"/>
              <a:gd name="T30" fmla="*/ 2147483647 w 504"/>
              <a:gd name="T31" fmla="*/ 2147483647 h 524"/>
              <a:gd name="T32" fmla="*/ 2147483647 w 504"/>
              <a:gd name="T33" fmla="*/ 2147483647 h 524"/>
              <a:gd name="T34" fmla="*/ 2147483647 w 504"/>
              <a:gd name="T35" fmla="*/ 2147483647 h 524"/>
              <a:gd name="T36" fmla="*/ 2147483647 w 504"/>
              <a:gd name="T37" fmla="*/ 2147483647 h 524"/>
              <a:gd name="T38" fmla="*/ 2147483647 w 504"/>
              <a:gd name="T39" fmla="*/ 2147483647 h 524"/>
              <a:gd name="T40" fmla="*/ 2147483647 w 504"/>
              <a:gd name="T41" fmla="*/ 2147483647 h 524"/>
              <a:gd name="T42" fmla="*/ 2147483647 w 504"/>
              <a:gd name="T43" fmla="*/ 2147483647 h 524"/>
              <a:gd name="T44" fmla="*/ 2147483647 w 504"/>
              <a:gd name="T45" fmla="*/ 2147483647 h 524"/>
              <a:gd name="T46" fmla="*/ 2147483647 w 504"/>
              <a:gd name="T47" fmla="*/ 2147483647 h 524"/>
              <a:gd name="T48" fmla="*/ 2147483647 w 504"/>
              <a:gd name="T49" fmla="*/ 2147483647 h 524"/>
              <a:gd name="T50" fmla="*/ 2147483647 w 504"/>
              <a:gd name="T51" fmla="*/ 2147483647 h 524"/>
              <a:gd name="T52" fmla="*/ 2147483647 w 504"/>
              <a:gd name="T53" fmla="*/ 2147483647 h 524"/>
              <a:gd name="T54" fmla="*/ 2147483647 w 504"/>
              <a:gd name="T55" fmla="*/ 2147483647 h 524"/>
              <a:gd name="T56" fmla="*/ 2147483647 w 504"/>
              <a:gd name="T57" fmla="*/ 2147483647 h 524"/>
              <a:gd name="T58" fmla="*/ 2147483647 w 504"/>
              <a:gd name="T59" fmla="*/ 2147483647 h 524"/>
              <a:gd name="T60" fmla="*/ 2147483647 w 504"/>
              <a:gd name="T61" fmla="*/ 2147483647 h 524"/>
              <a:gd name="T62" fmla="*/ 2147483647 w 504"/>
              <a:gd name="T63" fmla="*/ 2147483647 h 524"/>
              <a:gd name="T64" fmla="*/ 2147483647 w 504"/>
              <a:gd name="T65" fmla="*/ 2147483647 h 524"/>
              <a:gd name="T66" fmla="*/ 2147483647 w 504"/>
              <a:gd name="T67" fmla="*/ 2147483647 h 524"/>
              <a:gd name="T68" fmla="*/ 2147483647 w 504"/>
              <a:gd name="T69" fmla="*/ 2147483647 h 524"/>
              <a:gd name="T70" fmla="*/ 2147483647 w 504"/>
              <a:gd name="T71" fmla="*/ 2147483647 h 524"/>
              <a:gd name="T72" fmla="*/ 2147483647 w 504"/>
              <a:gd name="T73" fmla="*/ 2147483647 h 524"/>
              <a:gd name="T74" fmla="*/ 2147483647 w 504"/>
              <a:gd name="T75" fmla="*/ 0 h 524"/>
              <a:gd name="T76" fmla="*/ 2147483647 w 504"/>
              <a:gd name="T77" fmla="*/ 0 h 524"/>
              <a:gd name="T78" fmla="*/ 2147483647 w 504"/>
              <a:gd name="T79" fmla="*/ 2147483647 h 524"/>
              <a:gd name="T80" fmla="*/ 2147483647 w 504"/>
              <a:gd name="T81" fmla="*/ 2147483647 h 524"/>
              <a:gd name="T82" fmla="*/ 2147483647 w 504"/>
              <a:gd name="T83" fmla="*/ 2147483647 h 524"/>
              <a:gd name="T84" fmla="*/ 2147483647 w 504"/>
              <a:gd name="T85" fmla="*/ 2147483647 h 524"/>
              <a:gd name="T86" fmla="*/ 2147483647 w 504"/>
              <a:gd name="T87" fmla="*/ 2147483647 h 524"/>
              <a:gd name="T88" fmla="*/ 2147483647 w 504"/>
              <a:gd name="T89" fmla="*/ 2147483647 h 524"/>
              <a:gd name="T90" fmla="*/ 2147483647 w 504"/>
              <a:gd name="T91" fmla="*/ 2147483647 h 524"/>
              <a:gd name="T92" fmla="*/ 2147483647 w 504"/>
              <a:gd name="T93" fmla="*/ 2147483647 h 524"/>
              <a:gd name="T94" fmla="*/ 2147483647 w 504"/>
              <a:gd name="T95" fmla="*/ 2147483647 h 524"/>
              <a:gd name="T96" fmla="*/ 2147483647 w 504"/>
              <a:gd name="T97" fmla="*/ 2147483647 h 524"/>
              <a:gd name="T98" fmla="*/ 2147483647 w 504"/>
              <a:gd name="T99" fmla="*/ 2147483647 h 524"/>
              <a:gd name="T100" fmla="*/ 2147483647 w 504"/>
              <a:gd name="T101" fmla="*/ 2147483647 h 524"/>
              <a:gd name="T102" fmla="*/ 2147483647 w 504"/>
              <a:gd name="T103" fmla="*/ 2147483647 h 524"/>
              <a:gd name="T104" fmla="*/ 2147483647 w 504"/>
              <a:gd name="T105" fmla="*/ 2147483647 h 524"/>
              <a:gd name="T106" fmla="*/ 2147483647 w 504"/>
              <a:gd name="T107" fmla="*/ 2147483647 h 524"/>
              <a:gd name="T108" fmla="*/ 2147483647 w 504"/>
              <a:gd name="T109" fmla="*/ 2147483647 h 524"/>
              <a:gd name="T110" fmla="*/ 2147483647 w 504"/>
              <a:gd name="T111" fmla="*/ 2147483647 h 5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rgbClr val="859CC6"/>
          </a:solidFill>
          <a:ln w="9525" cap="flat" cmpd="sng">
            <a:solidFill>
              <a:srgbClr val="FFFFFF"/>
            </a:solidFill>
            <a:prstDash val="solid"/>
            <a:round/>
            <a:headEnd type="none" w="med" len="med"/>
            <a:tailEnd type="none" w="med" len="med"/>
          </a:ln>
          <a:extLst/>
        </p:spPr>
        <p:txBody>
          <a:bodyPr/>
          <a:lstStyle/>
          <a:p>
            <a:endParaRPr lang="en-GB"/>
          </a:p>
        </p:txBody>
      </p:sp>
      <p:sp>
        <p:nvSpPr>
          <p:cNvPr id="8207" name="Freeform 16"/>
          <p:cNvSpPr>
            <a:spLocks/>
          </p:cNvSpPr>
          <p:nvPr>
            <p:custDataLst>
              <p:tags r:id="rId13"/>
            </p:custDataLst>
          </p:nvPr>
        </p:nvSpPr>
        <p:spPr bwMode="auto">
          <a:xfrm>
            <a:off x="4249738" y="2586447"/>
            <a:ext cx="182562" cy="238125"/>
          </a:xfrm>
          <a:custGeom>
            <a:avLst/>
            <a:gdLst>
              <a:gd name="T0" fmla="*/ 2147483647 w 438"/>
              <a:gd name="T1" fmla="*/ 2147483647 h 451"/>
              <a:gd name="T2" fmla="*/ 2147483647 w 438"/>
              <a:gd name="T3" fmla="*/ 2147483647 h 451"/>
              <a:gd name="T4" fmla="*/ 2147483647 w 438"/>
              <a:gd name="T5" fmla="*/ 2147483647 h 451"/>
              <a:gd name="T6" fmla="*/ 2147483647 w 438"/>
              <a:gd name="T7" fmla="*/ 2147483647 h 451"/>
              <a:gd name="T8" fmla="*/ 2147483647 w 438"/>
              <a:gd name="T9" fmla="*/ 2147483647 h 451"/>
              <a:gd name="T10" fmla="*/ 2147483647 w 438"/>
              <a:gd name="T11" fmla="*/ 2147483647 h 451"/>
              <a:gd name="T12" fmla="*/ 2147483647 w 438"/>
              <a:gd name="T13" fmla="*/ 2147483647 h 451"/>
              <a:gd name="T14" fmla="*/ 2147483647 w 438"/>
              <a:gd name="T15" fmla="*/ 2147483647 h 451"/>
              <a:gd name="T16" fmla="*/ 2147483647 w 438"/>
              <a:gd name="T17" fmla="*/ 2147483647 h 451"/>
              <a:gd name="T18" fmla="*/ 2147483647 w 438"/>
              <a:gd name="T19" fmla="*/ 2147483647 h 451"/>
              <a:gd name="T20" fmla="*/ 2147483647 w 438"/>
              <a:gd name="T21" fmla="*/ 2147483647 h 451"/>
              <a:gd name="T22" fmla="*/ 2147483647 w 438"/>
              <a:gd name="T23" fmla="*/ 2147483647 h 451"/>
              <a:gd name="T24" fmla="*/ 2147483647 w 438"/>
              <a:gd name="T25" fmla="*/ 2147483647 h 451"/>
              <a:gd name="T26" fmla="*/ 2147483647 w 438"/>
              <a:gd name="T27" fmla="*/ 0 h 451"/>
              <a:gd name="T28" fmla="*/ 2147483647 w 438"/>
              <a:gd name="T29" fmla="*/ 2147483647 h 451"/>
              <a:gd name="T30" fmla="*/ 2147483647 w 438"/>
              <a:gd name="T31" fmla="*/ 2147483647 h 451"/>
              <a:gd name="T32" fmla="*/ 2147483647 w 438"/>
              <a:gd name="T33" fmla="*/ 2147483647 h 451"/>
              <a:gd name="T34" fmla="*/ 2147483647 w 438"/>
              <a:gd name="T35" fmla="*/ 2147483647 h 451"/>
              <a:gd name="T36" fmla="*/ 2147483647 w 438"/>
              <a:gd name="T37" fmla="*/ 2147483647 h 451"/>
              <a:gd name="T38" fmla="*/ 2147483647 w 438"/>
              <a:gd name="T39" fmla="*/ 2147483647 h 451"/>
              <a:gd name="T40" fmla="*/ 2147483647 w 438"/>
              <a:gd name="T41" fmla="*/ 2147483647 h 451"/>
              <a:gd name="T42" fmla="*/ 2147483647 w 438"/>
              <a:gd name="T43" fmla="*/ 2147483647 h 451"/>
              <a:gd name="T44" fmla="*/ 2147483647 w 438"/>
              <a:gd name="T45" fmla="*/ 2147483647 h 451"/>
              <a:gd name="T46" fmla="*/ 2147483647 w 438"/>
              <a:gd name="T47" fmla="*/ 2147483647 h 451"/>
              <a:gd name="T48" fmla="*/ 2147483647 w 438"/>
              <a:gd name="T49" fmla="*/ 2147483647 h 451"/>
              <a:gd name="T50" fmla="*/ 2147483647 w 438"/>
              <a:gd name="T51" fmla="*/ 2147483647 h 451"/>
              <a:gd name="T52" fmla="*/ 2147483647 w 438"/>
              <a:gd name="T53" fmla="*/ 2147483647 h 451"/>
              <a:gd name="T54" fmla="*/ 2147483647 w 438"/>
              <a:gd name="T55" fmla="*/ 2147483647 h 451"/>
              <a:gd name="T56" fmla="*/ 2147483647 w 438"/>
              <a:gd name="T57" fmla="*/ 2147483647 h 451"/>
              <a:gd name="T58" fmla="*/ 2147483647 w 438"/>
              <a:gd name="T59" fmla="*/ 2147483647 h 451"/>
              <a:gd name="T60" fmla="*/ 2147483647 w 438"/>
              <a:gd name="T61" fmla="*/ 2147483647 h 451"/>
              <a:gd name="T62" fmla="*/ 2147483647 w 438"/>
              <a:gd name="T63" fmla="*/ 2147483647 h 451"/>
              <a:gd name="T64" fmla="*/ 2147483647 w 438"/>
              <a:gd name="T65" fmla="*/ 2147483647 h 451"/>
              <a:gd name="T66" fmla="*/ 2147483647 w 438"/>
              <a:gd name="T67" fmla="*/ 2147483647 h 451"/>
              <a:gd name="T68" fmla="*/ 2147483647 w 438"/>
              <a:gd name="T69" fmla="*/ 2147483647 h 451"/>
              <a:gd name="T70" fmla="*/ 2147483647 w 438"/>
              <a:gd name="T71" fmla="*/ 2147483647 h 451"/>
              <a:gd name="T72" fmla="*/ 2147483647 w 438"/>
              <a:gd name="T73" fmla="*/ 2147483647 h 451"/>
              <a:gd name="T74" fmla="*/ 2147483647 w 438"/>
              <a:gd name="T75" fmla="*/ 2147483647 h 451"/>
              <a:gd name="T76" fmla="*/ 2147483647 w 438"/>
              <a:gd name="T77" fmla="*/ 2147483647 h 451"/>
              <a:gd name="T78" fmla="*/ 2147483647 w 438"/>
              <a:gd name="T79" fmla="*/ 2147483647 h 451"/>
              <a:gd name="T80" fmla="*/ 2147483647 w 438"/>
              <a:gd name="T81" fmla="*/ 2147483647 h 451"/>
              <a:gd name="T82" fmla="*/ 2147483647 w 438"/>
              <a:gd name="T83" fmla="*/ 2147483647 h 451"/>
              <a:gd name="T84" fmla="*/ 2147483647 w 438"/>
              <a:gd name="T85" fmla="*/ 2147483647 h 451"/>
              <a:gd name="T86" fmla="*/ 2147483647 w 438"/>
              <a:gd name="T87" fmla="*/ 2147483647 h 451"/>
              <a:gd name="T88" fmla="*/ 2147483647 w 438"/>
              <a:gd name="T89" fmla="*/ 2147483647 h 451"/>
              <a:gd name="T90" fmla="*/ 2147483647 w 438"/>
              <a:gd name="T91" fmla="*/ 2147483647 h 451"/>
              <a:gd name="T92" fmla="*/ 2147483647 w 438"/>
              <a:gd name="T93" fmla="*/ 2147483647 h 451"/>
              <a:gd name="T94" fmla="*/ 2147483647 w 438"/>
              <a:gd name="T95" fmla="*/ 2147483647 h 451"/>
              <a:gd name="T96" fmla="*/ 2147483647 w 438"/>
              <a:gd name="T97" fmla="*/ 2147483647 h 451"/>
              <a:gd name="T98" fmla="*/ 2147483647 w 438"/>
              <a:gd name="T99" fmla="*/ 2147483647 h 4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047" name="Freeform 17"/>
          <p:cNvSpPr>
            <a:spLocks/>
          </p:cNvSpPr>
          <p:nvPr>
            <p:custDataLst>
              <p:tags r:id="rId14"/>
            </p:custDataLst>
          </p:nvPr>
        </p:nvSpPr>
        <p:spPr bwMode="auto">
          <a:xfrm>
            <a:off x="4275138" y="2843622"/>
            <a:ext cx="250825" cy="274638"/>
          </a:xfrm>
          <a:custGeom>
            <a:avLst/>
            <a:gdLst>
              <a:gd name="T0" fmla="*/ 2147483647 w 578"/>
              <a:gd name="T1" fmla="*/ 2147483647 h 524"/>
              <a:gd name="T2" fmla="*/ 2147483647 w 578"/>
              <a:gd name="T3" fmla="*/ 2147483647 h 524"/>
              <a:gd name="T4" fmla="*/ 2147483647 w 578"/>
              <a:gd name="T5" fmla="*/ 2147483647 h 524"/>
              <a:gd name="T6" fmla="*/ 2147483647 w 578"/>
              <a:gd name="T7" fmla="*/ 2147483647 h 524"/>
              <a:gd name="T8" fmla="*/ 2147483647 w 578"/>
              <a:gd name="T9" fmla="*/ 2147483647 h 524"/>
              <a:gd name="T10" fmla="*/ 2147483647 w 578"/>
              <a:gd name="T11" fmla="*/ 2147483647 h 524"/>
              <a:gd name="T12" fmla="*/ 2147483647 w 578"/>
              <a:gd name="T13" fmla="*/ 2147483647 h 524"/>
              <a:gd name="T14" fmla="*/ 2147483647 w 578"/>
              <a:gd name="T15" fmla="*/ 2147483647 h 524"/>
              <a:gd name="T16" fmla="*/ 2147483647 w 578"/>
              <a:gd name="T17" fmla="*/ 2147483647 h 524"/>
              <a:gd name="T18" fmla="*/ 2147483647 w 578"/>
              <a:gd name="T19" fmla="*/ 2147483647 h 524"/>
              <a:gd name="T20" fmla="*/ 2147483647 w 578"/>
              <a:gd name="T21" fmla="*/ 2147483647 h 524"/>
              <a:gd name="T22" fmla="*/ 2147483647 w 578"/>
              <a:gd name="T23" fmla="*/ 2147483647 h 524"/>
              <a:gd name="T24" fmla="*/ 2147483647 w 578"/>
              <a:gd name="T25" fmla="*/ 2147483647 h 524"/>
              <a:gd name="T26" fmla="*/ 2147483647 w 578"/>
              <a:gd name="T27" fmla="*/ 2147483647 h 524"/>
              <a:gd name="T28" fmla="*/ 2147483647 w 578"/>
              <a:gd name="T29" fmla="*/ 2147483647 h 524"/>
              <a:gd name="T30" fmla="*/ 2147483647 w 578"/>
              <a:gd name="T31" fmla="*/ 2147483647 h 524"/>
              <a:gd name="T32" fmla="*/ 2147483647 w 578"/>
              <a:gd name="T33" fmla="*/ 2147483647 h 524"/>
              <a:gd name="T34" fmla="*/ 2147483647 w 578"/>
              <a:gd name="T35" fmla="*/ 2147483647 h 524"/>
              <a:gd name="T36" fmla="*/ 2147483647 w 578"/>
              <a:gd name="T37" fmla="*/ 2147483647 h 524"/>
              <a:gd name="T38" fmla="*/ 2147483647 w 578"/>
              <a:gd name="T39" fmla="*/ 2147483647 h 524"/>
              <a:gd name="T40" fmla="*/ 2147483647 w 578"/>
              <a:gd name="T41" fmla="*/ 2147483647 h 524"/>
              <a:gd name="T42" fmla="*/ 2147483647 w 578"/>
              <a:gd name="T43" fmla="*/ 2147483647 h 524"/>
              <a:gd name="T44" fmla="*/ 2147483647 w 578"/>
              <a:gd name="T45" fmla="*/ 2147483647 h 524"/>
              <a:gd name="T46" fmla="*/ 2147483647 w 578"/>
              <a:gd name="T47" fmla="*/ 2147483647 h 524"/>
              <a:gd name="T48" fmla="*/ 2147483647 w 578"/>
              <a:gd name="T49" fmla="*/ 2147483647 h 524"/>
              <a:gd name="T50" fmla="*/ 2147483647 w 578"/>
              <a:gd name="T51" fmla="*/ 2147483647 h 524"/>
              <a:gd name="T52" fmla="*/ 2147483647 w 578"/>
              <a:gd name="T53" fmla="*/ 2147483647 h 524"/>
              <a:gd name="T54" fmla="*/ 2147483647 w 578"/>
              <a:gd name="T55" fmla="*/ 2147483647 h 524"/>
              <a:gd name="T56" fmla="*/ 2147483647 w 578"/>
              <a:gd name="T57" fmla="*/ 2147483647 h 524"/>
              <a:gd name="T58" fmla="*/ 2147483647 w 578"/>
              <a:gd name="T59" fmla="*/ 2147483647 h 524"/>
              <a:gd name="T60" fmla="*/ 2147483647 w 578"/>
              <a:gd name="T61" fmla="*/ 2147483647 h 524"/>
              <a:gd name="T62" fmla="*/ 2147483647 w 578"/>
              <a:gd name="T63" fmla="*/ 2147483647 h 524"/>
              <a:gd name="T64" fmla="*/ 2147483647 w 578"/>
              <a:gd name="T65" fmla="*/ 2147483647 h 524"/>
              <a:gd name="T66" fmla="*/ 2147483647 w 578"/>
              <a:gd name="T67" fmla="*/ 2147483647 h 524"/>
              <a:gd name="T68" fmla="*/ 2147483647 w 578"/>
              <a:gd name="T69" fmla="*/ 2147483647 h 524"/>
              <a:gd name="T70" fmla="*/ 2147483647 w 578"/>
              <a:gd name="T71" fmla="*/ 2147483647 h 524"/>
              <a:gd name="T72" fmla="*/ 2147483647 w 578"/>
              <a:gd name="T73" fmla="*/ 2147483647 h 524"/>
              <a:gd name="T74" fmla="*/ 2147483647 w 578"/>
              <a:gd name="T75" fmla="*/ 2147483647 h 524"/>
              <a:gd name="T76" fmla="*/ 2147483647 w 578"/>
              <a:gd name="T77" fmla="*/ 2147483647 h 524"/>
              <a:gd name="T78" fmla="*/ 2147483647 w 578"/>
              <a:gd name="T79" fmla="*/ 2147483647 h 524"/>
              <a:gd name="T80" fmla="*/ 2147483647 w 578"/>
              <a:gd name="T81" fmla="*/ 2147483647 h 524"/>
              <a:gd name="T82" fmla="*/ 2147483647 w 578"/>
              <a:gd name="T83" fmla="*/ 2147483647 h 524"/>
              <a:gd name="T84" fmla="*/ 2147483647 w 578"/>
              <a:gd name="T85" fmla="*/ 2147483647 h 524"/>
              <a:gd name="T86" fmla="*/ 2147483647 w 578"/>
              <a:gd name="T87" fmla="*/ 2147483647 h 524"/>
              <a:gd name="T88" fmla="*/ 2147483647 w 578"/>
              <a:gd name="T89" fmla="*/ 2147483647 h 524"/>
              <a:gd name="T90" fmla="*/ 2147483647 w 578"/>
              <a:gd name="T91" fmla="*/ 2147483647 h 524"/>
              <a:gd name="T92" fmla="*/ 2147483647 w 578"/>
              <a:gd name="T93" fmla="*/ 2147483647 h 524"/>
              <a:gd name="T94" fmla="*/ 2147483647 w 578"/>
              <a:gd name="T95" fmla="*/ 2147483647 h 524"/>
              <a:gd name="T96" fmla="*/ 2147483647 w 578"/>
              <a:gd name="T97" fmla="*/ 0 h 524"/>
              <a:gd name="T98" fmla="*/ 2147483647 w 578"/>
              <a:gd name="T99" fmla="*/ 2147483647 h 524"/>
              <a:gd name="T100" fmla="*/ 2147483647 w 578"/>
              <a:gd name="T101" fmla="*/ 2147483647 h 524"/>
              <a:gd name="T102" fmla="*/ 2147483647 w 578"/>
              <a:gd name="T103" fmla="*/ 2147483647 h 524"/>
              <a:gd name="T104" fmla="*/ 2147483647 w 578"/>
              <a:gd name="T105" fmla="*/ 2147483647 h 5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rgbClr val="C0C0C0"/>
          </a:solidFill>
          <a:ln w="9525" cmpd="sng">
            <a:solidFill>
              <a:srgbClr val="FFFFFF"/>
            </a:solidFill>
            <a:prstDash val="solid"/>
            <a:round/>
            <a:headEnd/>
            <a:tailEnd/>
          </a:ln>
        </p:spPr>
        <p:txBody>
          <a:bodyPr/>
          <a:lstStyle/>
          <a:p>
            <a:endParaRPr lang="en-GB"/>
          </a:p>
        </p:txBody>
      </p:sp>
      <p:sp>
        <p:nvSpPr>
          <p:cNvPr id="44048" name="Freeform 18"/>
          <p:cNvSpPr>
            <a:spLocks/>
          </p:cNvSpPr>
          <p:nvPr>
            <p:custDataLst>
              <p:tags r:id="rId15"/>
            </p:custDataLst>
          </p:nvPr>
        </p:nvSpPr>
        <p:spPr bwMode="auto">
          <a:xfrm>
            <a:off x="4292600" y="3011897"/>
            <a:ext cx="33338" cy="82550"/>
          </a:xfrm>
          <a:custGeom>
            <a:avLst/>
            <a:gdLst>
              <a:gd name="T0" fmla="*/ 0 w 79"/>
              <a:gd name="T1" fmla="*/ 2147483647 h 160"/>
              <a:gd name="T2" fmla="*/ 2147483647 w 79"/>
              <a:gd name="T3" fmla="*/ 2147483647 h 160"/>
              <a:gd name="T4" fmla="*/ 2147483647 w 79"/>
              <a:gd name="T5" fmla="*/ 2147483647 h 160"/>
              <a:gd name="T6" fmla="*/ 2147483647 w 79"/>
              <a:gd name="T7" fmla="*/ 2147483647 h 160"/>
              <a:gd name="T8" fmla="*/ 2147483647 w 79"/>
              <a:gd name="T9" fmla="*/ 2147483647 h 160"/>
              <a:gd name="T10" fmla="*/ 2147483647 w 79"/>
              <a:gd name="T11" fmla="*/ 2147483647 h 160"/>
              <a:gd name="T12" fmla="*/ 2147483647 w 79"/>
              <a:gd name="T13" fmla="*/ 2147483647 h 160"/>
              <a:gd name="T14" fmla="*/ 2147483647 w 79"/>
              <a:gd name="T15" fmla="*/ 2147483647 h 160"/>
              <a:gd name="T16" fmla="*/ 2147483647 w 79"/>
              <a:gd name="T17" fmla="*/ 2147483647 h 160"/>
              <a:gd name="T18" fmla="*/ 2147483647 w 79"/>
              <a:gd name="T19" fmla="*/ 2147483647 h 160"/>
              <a:gd name="T20" fmla="*/ 2147483647 w 79"/>
              <a:gd name="T21" fmla="*/ 0 h 160"/>
              <a:gd name="T22" fmla="*/ 2147483647 w 79"/>
              <a:gd name="T23" fmla="*/ 2147483647 h 160"/>
              <a:gd name="T24" fmla="*/ 2147483647 w 79"/>
              <a:gd name="T25" fmla="*/ 2147483647 h 160"/>
              <a:gd name="T26" fmla="*/ 2147483647 w 79"/>
              <a:gd name="T27" fmla="*/ 2147483647 h 160"/>
              <a:gd name="T28" fmla="*/ 2147483647 w 79"/>
              <a:gd name="T29" fmla="*/ 2147483647 h 160"/>
              <a:gd name="T30" fmla="*/ 2147483647 w 79"/>
              <a:gd name="T31" fmla="*/ 2147483647 h 160"/>
              <a:gd name="T32" fmla="*/ 2147483647 w 79"/>
              <a:gd name="T33" fmla="*/ 2147483647 h 160"/>
              <a:gd name="T34" fmla="*/ 2147483647 w 79"/>
              <a:gd name="T35" fmla="*/ 2147483647 h 160"/>
              <a:gd name="T36" fmla="*/ 2147483647 w 79"/>
              <a:gd name="T37" fmla="*/ 2147483647 h 160"/>
              <a:gd name="T38" fmla="*/ 2147483647 w 79"/>
              <a:gd name="T39" fmla="*/ 2147483647 h 160"/>
              <a:gd name="T40" fmla="*/ 2147483647 w 79"/>
              <a:gd name="T41" fmla="*/ 2147483647 h 160"/>
              <a:gd name="T42" fmla="*/ 2147483647 w 79"/>
              <a:gd name="T43" fmla="*/ 2147483647 h 160"/>
              <a:gd name="T44" fmla="*/ 2147483647 w 79"/>
              <a:gd name="T45" fmla="*/ 2147483647 h 160"/>
              <a:gd name="T46" fmla="*/ 2147483647 w 79"/>
              <a:gd name="T47" fmla="*/ 2147483647 h 160"/>
              <a:gd name="T48" fmla="*/ 2147483647 w 79"/>
              <a:gd name="T49" fmla="*/ 2147483647 h 160"/>
              <a:gd name="T50" fmla="*/ 2147483647 w 79"/>
              <a:gd name="T51" fmla="*/ 2147483647 h 160"/>
              <a:gd name="T52" fmla="*/ 2147483647 w 79"/>
              <a:gd name="T53" fmla="*/ 2147483647 h 160"/>
              <a:gd name="T54" fmla="*/ 2147483647 w 79"/>
              <a:gd name="T55" fmla="*/ 2147483647 h 160"/>
              <a:gd name="T56" fmla="*/ 2147483647 w 79"/>
              <a:gd name="T57" fmla="*/ 2147483647 h 160"/>
              <a:gd name="T58" fmla="*/ 2147483647 w 79"/>
              <a:gd name="T59" fmla="*/ 2147483647 h 160"/>
              <a:gd name="T60" fmla="*/ 2147483647 w 79"/>
              <a:gd name="T61" fmla="*/ 2147483647 h 160"/>
              <a:gd name="T62" fmla="*/ 2147483647 w 79"/>
              <a:gd name="T63" fmla="*/ 2147483647 h 160"/>
              <a:gd name="T64" fmla="*/ 2147483647 w 79"/>
              <a:gd name="T65" fmla="*/ 2147483647 h 160"/>
              <a:gd name="T66" fmla="*/ 2147483647 w 79"/>
              <a:gd name="T67" fmla="*/ 2147483647 h 160"/>
              <a:gd name="T68" fmla="*/ 2147483647 w 79"/>
              <a:gd name="T69" fmla="*/ 2147483647 h 160"/>
              <a:gd name="T70" fmla="*/ 2147483647 w 79"/>
              <a:gd name="T71" fmla="*/ 2147483647 h 160"/>
              <a:gd name="T72" fmla="*/ 2147483647 w 79"/>
              <a:gd name="T73" fmla="*/ 2147483647 h 160"/>
              <a:gd name="T74" fmla="*/ 2147483647 w 79"/>
              <a:gd name="T75" fmla="*/ 2147483647 h 160"/>
              <a:gd name="T76" fmla="*/ 0 w 79"/>
              <a:gd name="T77" fmla="*/ 2147483647 h 160"/>
              <a:gd name="T78" fmla="*/ 0 w 79"/>
              <a:gd name="T79" fmla="*/ 2147483647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grpSp>
        <p:nvGrpSpPr>
          <p:cNvPr id="44049" name="Group 19"/>
          <p:cNvGrpSpPr>
            <a:grpSpLocks/>
          </p:cNvGrpSpPr>
          <p:nvPr>
            <p:custDataLst>
              <p:tags r:id="rId16"/>
            </p:custDataLst>
          </p:nvPr>
        </p:nvGrpSpPr>
        <p:grpSpPr bwMode="auto">
          <a:xfrm>
            <a:off x="6611938" y="4072347"/>
            <a:ext cx="473075" cy="212725"/>
            <a:chOff x="4488" y="2394"/>
            <a:chExt cx="358" cy="124"/>
          </a:xfrm>
        </p:grpSpPr>
        <p:sp>
          <p:nvSpPr>
            <p:cNvPr id="44552" name="Freeform 20"/>
            <p:cNvSpPr>
              <a:spLocks/>
            </p:cNvSpPr>
            <p:nvPr/>
          </p:nvSpPr>
          <p:spPr bwMode="auto">
            <a:xfrm>
              <a:off x="4675" y="2394"/>
              <a:ext cx="171" cy="124"/>
            </a:xfrm>
            <a:custGeom>
              <a:avLst/>
              <a:gdLst>
                <a:gd name="T0" fmla="*/ 0 w 512"/>
                <a:gd name="T1" fmla="*/ 0 h 408"/>
                <a:gd name="T2" fmla="*/ 0 w 512"/>
                <a:gd name="T3" fmla="*/ 0 h 408"/>
                <a:gd name="T4" fmla="*/ 0 w 512"/>
                <a:gd name="T5" fmla="*/ 0 h 408"/>
                <a:gd name="T6" fmla="*/ 0 w 512"/>
                <a:gd name="T7" fmla="*/ 0 h 408"/>
                <a:gd name="T8" fmla="*/ 0 w 512"/>
                <a:gd name="T9" fmla="*/ 0 h 408"/>
                <a:gd name="T10" fmla="*/ 0 w 512"/>
                <a:gd name="T11" fmla="*/ 0 h 408"/>
                <a:gd name="T12" fmla="*/ 0 w 512"/>
                <a:gd name="T13" fmla="*/ 0 h 408"/>
                <a:gd name="T14" fmla="*/ 0 w 512"/>
                <a:gd name="T15" fmla="*/ 0 h 408"/>
                <a:gd name="T16" fmla="*/ 0 w 512"/>
                <a:gd name="T17" fmla="*/ 0 h 408"/>
                <a:gd name="T18" fmla="*/ 0 w 512"/>
                <a:gd name="T19" fmla="*/ 0 h 408"/>
                <a:gd name="T20" fmla="*/ 0 w 512"/>
                <a:gd name="T21" fmla="*/ 0 h 408"/>
                <a:gd name="T22" fmla="*/ 0 w 512"/>
                <a:gd name="T23" fmla="*/ 0 h 408"/>
                <a:gd name="T24" fmla="*/ 0 w 512"/>
                <a:gd name="T25" fmla="*/ 0 h 408"/>
                <a:gd name="T26" fmla="*/ 0 w 512"/>
                <a:gd name="T27" fmla="*/ 0 h 408"/>
                <a:gd name="T28" fmla="*/ 0 w 512"/>
                <a:gd name="T29" fmla="*/ 0 h 408"/>
                <a:gd name="T30" fmla="*/ 0 w 512"/>
                <a:gd name="T31" fmla="*/ 0 h 408"/>
                <a:gd name="T32" fmla="*/ 0 w 512"/>
                <a:gd name="T33" fmla="*/ 0 h 408"/>
                <a:gd name="T34" fmla="*/ 0 w 512"/>
                <a:gd name="T35" fmla="*/ 0 h 408"/>
                <a:gd name="T36" fmla="*/ 0 w 512"/>
                <a:gd name="T37" fmla="*/ 0 h 408"/>
                <a:gd name="T38" fmla="*/ 0 w 512"/>
                <a:gd name="T39" fmla="*/ 0 h 408"/>
                <a:gd name="T40" fmla="*/ 0 w 512"/>
                <a:gd name="T41" fmla="*/ 0 h 408"/>
                <a:gd name="T42" fmla="*/ 0 w 512"/>
                <a:gd name="T43" fmla="*/ 0 h 408"/>
                <a:gd name="T44" fmla="*/ 0 w 512"/>
                <a:gd name="T45" fmla="*/ 0 h 408"/>
                <a:gd name="T46" fmla="*/ 0 w 512"/>
                <a:gd name="T47" fmla="*/ 0 h 408"/>
                <a:gd name="T48" fmla="*/ 0 w 512"/>
                <a:gd name="T49" fmla="*/ 0 h 408"/>
                <a:gd name="T50" fmla="*/ 0 w 512"/>
                <a:gd name="T51" fmla="*/ 0 h 408"/>
                <a:gd name="T52" fmla="*/ 0 w 512"/>
                <a:gd name="T53" fmla="*/ 0 h 408"/>
                <a:gd name="T54" fmla="*/ 0 w 512"/>
                <a:gd name="T55" fmla="*/ 0 h 408"/>
                <a:gd name="T56" fmla="*/ 0 w 512"/>
                <a:gd name="T57" fmla="*/ 0 h 408"/>
                <a:gd name="T58" fmla="*/ 0 w 512"/>
                <a:gd name="T59" fmla="*/ 0 h 408"/>
                <a:gd name="T60" fmla="*/ 0 w 512"/>
                <a:gd name="T61" fmla="*/ 0 h 408"/>
                <a:gd name="T62" fmla="*/ 0 w 512"/>
                <a:gd name="T63" fmla="*/ 0 h 408"/>
                <a:gd name="T64" fmla="*/ 0 w 512"/>
                <a:gd name="T65" fmla="*/ 0 h 408"/>
                <a:gd name="T66" fmla="*/ 0 w 512"/>
                <a:gd name="T67" fmla="*/ 0 h 408"/>
                <a:gd name="T68" fmla="*/ 0 w 512"/>
                <a:gd name="T69" fmla="*/ 0 h 408"/>
                <a:gd name="T70" fmla="*/ 0 w 512"/>
                <a:gd name="T71" fmla="*/ 0 h 408"/>
                <a:gd name="T72" fmla="*/ 0 w 512"/>
                <a:gd name="T73" fmla="*/ 0 h 408"/>
                <a:gd name="T74" fmla="*/ 0 w 512"/>
                <a:gd name="T75" fmla="*/ 0 h 408"/>
                <a:gd name="T76" fmla="*/ 0 w 512"/>
                <a:gd name="T77" fmla="*/ 0 h 408"/>
                <a:gd name="T78" fmla="*/ 0 w 512"/>
                <a:gd name="T79" fmla="*/ 0 h 408"/>
                <a:gd name="T80" fmla="*/ 0 w 512"/>
                <a:gd name="T81" fmla="*/ 0 h 408"/>
                <a:gd name="T82" fmla="*/ 0 w 512"/>
                <a:gd name="T83" fmla="*/ 0 h 408"/>
                <a:gd name="T84" fmla="*/ 0 w 512"/>
                <a:gd name="T85" fmla="*/ 0 h 408"/>
                <a:gd name="T86" fmla="*/ 0 w 512"/>
                <a:gd name="T87" fmla="*/ 0 h 408"/>
                <a:gd name="T88" fmla="*/ 0 w 512"/>
                <a:gd name="T89" fmla="*/ 0 h 408"/>
                <a:gd name="T90" fmla="*/ 0 w 512"/>
                <a:gd name="T91" fmla="*/ 0 h 408"/>
                <a:gd name="T92" fmla="*/ 0 w 512"/>
                <a:gd name="T93" fmla="*/ 0 h 408"/>
                <a:gd name="T94" fmla="*/ 0 w 512"/>
                <a:gd name="T95" fmla="*/ 0 h 408"/>
                <a:gd name="T96" fmla="*/ 0 w 512"/>
                <a:gd name="T97" fmla="*/ 0 h 408"/>
                <a:gd name="T98" fmla="*/ 0 w 512"/>
                <a:gd name="T99" fmla="*/ 0 h 408"/>
                <a:gd name="T100" fmla="*/ 0 w 512"/>
                <a:gd name="T101" fmla="*/ 0 h 408"/>
                <a:gd name="T102" fmla="*/ 0 w 512"/>
                <a:gd name="T103" fmla="*/ 0 h 408"/>
                <a:gd name="T104" fmla="*/ 0 w 512"/>
                <a:gd name="T105" fmla="*/ 0 h 408"/>
                <a:gd name="T106" fmla="*/ 0 w 512"/>
                <a:gd name="T107" fmla="*/ 0 h 408"/>
                <a:gd name="T108" fmla="*/ 0 w 512"/>
                <a:gd name="T109" fmla="*/ 0 h 408"/>
                <a:gd name="T110" fmla="*/ 0 w 512"/>
                <a:gd name="T111" fmla="*/ 0 h 408"/>
                <a:gd name="T112" fmla="*/ 0 w 512"/>
                <a:gd name="T113" fmla="*/ 0 h 408"/>
                <a:gd name="T114" fmla="*/ 0 w 512"/>
                <a:gd name="T115" fmla="*/ 0 h 4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553" name="Freeform 21"/>
            <p:cNvSpPr>
              <a:spLocks/>
            </p:cNvSpPr>
            <p:nvPr/>
          </p:nvSpPr>
          <p:spPr bwMode="auto">
            <a:xfrm>
              <a:off x="4488" y="2420"/>
              <a:ext cx="77" cy="89"/>
            </a:xfrm>
            <a:custGeom>
              <a:avLst/>
              <a:gdLst>
                <a:gd name="T0" fmla="*/ 0 w 232"/>
                <a:gd name="T1" fmla="*/ 0 h 289"/>
                <a:gd name="T2" fmla="*/ 0 w 232"/>
                <a:gd name="T3" fmla="*/ 0 h 289"/>
                <a:gd name="T4" fmla="*/ 0 w 232"/>
                <a:gd name="T5" fmla="*/ 0 h 289"/>
                <a:gd name="T6" fmla="*/ 0 w 232"/>
                <a:gd name="T7" fmla="*/ 0 h 289"/>
                <a:gd name="T8" fmla="*/ 0 w 232"/>
                <a:gd name="T9" fmla="*/ 0 h 289"/>
                <a:gd name="T10" fmla="*/ 0 w 232"/>
                <a:gd name="T11" fmla="*/ 0 h 289"/>
                <a:gd name="T12" fmla="*/ 0 w 232"/>
                <a:gd name="T13" fmla="*/ 0 h 289"/>
                <a:gd name="T14" fmla="*/ 0 w 232"/>
                <a:gd name="T15" fmla="*/ 0 h 289"/>
                <a:gd name="T16" fmla="*/ 0 w 232"/>
                <a:gd name="T17" fmla="*/ 0 h 289"/>
                <a:gd name="T18" fmla="*/ 0 w 232"/>
                <a:gd name="T19" fmla="*/ 0 h 289"/>
                <a:gd name="T20" fmla="*/ 0 w 232"/>
                <a:gd name="T21" fmla="*/ 0 h 289"/>
                <a:gd name="T22" fmla="*/ 0 w 232"/>
                <a:gd name="T23" fmla="*/ 0 h 289"/>
                <a:gd name="T24" fmla="*/ 0 w 232"/>
                <a:gd name="T25" fmla="*/ 0 h 289"/>
                <a:gd name="T26" fmla="*/ 0 w 232"/>
                <a:gd name="T27" fmla="*/ 0 h 289"/>
                <a:gd name="T28" fmla="*/ 0 w 232"/>
                <a:gd name="T29" fmla="*/ 0 h 289"/>
                <a:gd name="T30" fmla="*/ 0 w 232"/>
                <a:gd name="T31" fmla="*/ 0 h 289"/>
                <a:gd name="T32" fmla="*/ 0 w 232"/>
                <a:gd name="T33" fmla="*/ 0 h 289"/>
                <a:gd name="T34" fmla="*/ 0 w 232"/>
                <a:gd name="T35" fmla="*/ 0 h 289"/>
                <a:gd name="T36" fmla="*/ 0 w 232"/>
                <a:gd name="T37" fmla="*/ 0 h 289"/>
                <a:gd name="T38" fmla="*/ 0 w 232"/>
                <a:gd name="T39" fmla="*/ 0 h 289"/>
                <a:gd name="T40" fmla="*/ 0 w 232"/>
                <a:gd name="T41" fmla="*/ 0 h 289"/>
                <a:gd name="T42" fmla="*/ 0 w 232"/>
                <a:gd name="T43" fmla="*/ 0 h 289"/>
                <a:gd name="T44" fmla="*/ 0 w 232"/>
                <a:gd name="T45" fmla="*/ 0 h 289"/>
                <a:gd name="T46" fmla="*/ 0 w 232"/>
                <a:gd name="T47" fmla="*/ 0 h 289"/>
                <a:gd name="T48" fmla="*/ 0 w 232"/>
                <a:gd name="T49" fmla="*/ 0 h 289"/>
                <a:gd name="T50" fmla="*/ 0 w 232"/>
                <a:gd name="T51" fmla="*/ 0 h 289"/>
                <a:gd name="T52" fmla="*/ 0 w 232"/>
                <a:gd name="T53" fmla="*/ 0 h 289"/>
                <a:gd name="T54" fmla="*/ 0 w 232"/>
                <a:gd name="T55" fmla="*/ 0 h 289"/>
                <a:gd name="T56" fmla="*/ 0 w 232"/>
                <a:gd name="T57" fmla="*/ 0 h 289"/>
                <a:gd name="T58" fmla="*/ 0 w 232"/>
                <a:gd name="T59" fmla="*/ 0 h 289"/>
                <a:gd name="T60" fmla="*/ 0 w 232"/>
                <a:gd name="T61" fmla="*/ 0 h 289"/>
                <a:gd name="T62" fmla="*/ 0 w 232"/>
                <a:gd name="T63" fmla="*/ 0 h 289"/>
                <a:gd name="T64" fmla="*/ 0 w 232"/>
                <a:gd name="T65" fmla="*/ 0 h 289"/>
                <a:gd name="T66" fmla="*/ 0 w 232"/>
                <a:gd name="T67" fmla="*/ 0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44050" name="Freeform 22"/>
          <p:cNvSpPr>
            <a:spLocks/>
          </p:cNvSpPr>
          <p:nvPr>
            <p:custDataLst>
              <p:tags r:id="rId17"/>
            </p:custDataLst>
          </p:nvPr>
        </p:nvSpPr>
        <p:spPr bwMode="auto">
          <a:xfrm>
            <a:off x="4633913" y="1948272"/>
            <a:ext cx="3065462" cy="1074738"/>
          </a:xfrm>
          <a:custGeom>
            <a:avLst/>
            <a:gdLst>
              <a:gd name="T0" fmla="*/ 2147483647 w 7049"/>
              <a:gd name="T1" fmla="*/ 2147483647 h 2048"/>
              <a:gd name="T2" fmla="*/ 2147483647 w 7049"/>
              <a:gd name="T3" fmla="*/ 2147483647 h 2048"/>
              <a:gd name="T4" fmla="*/ 2147483647 w 7049"/>
              <a:gd name="T5" fmla="*/ 2147483647 h 2048"/>
              <a:gd name="T6" fmla="*/ 2147483647 w 7049"/>
              <a:gd name="T7" fmla="*/ 2147483647 h 2048"/>
              <a:gd name="T8" fmla="*/ 2147483647 w 7049"/>
              <a:gd name="T9" fmla="*/ 2147483647 h 2048"/>
              <a:gd name="T10" fmla="*/ 2147483647 w 7049"/>
              <a:gd name="T11" fmla="*/ 2147483647 h 2048"/>
              <a:gd name="T12" fmla="*/ 2147483647 w 7049"/>
              <a:gd name="T13" fmla="*/ 2147483647 h 2048"/>
              <a:gd name="T14" fmla="*/ 2147483647 w 7049"/>
              <a:gd name="T15" fmla="*/ 2147483647 h 2048"/>
              <a:gd name="T16" fmla="*/ 2147483647 w 7049"/>
              <a:gd name="T17" fmla="*/ 2147483647 h 2048"/>
              <a:gd name="T18" fmla="*/ 2147483647 w 7049"/>
              <a:gd name="T19" fmla="*/ 2147483647 h 2048"/>
              <a:gd name="T20" fmla="*/ 2147483647 w 7049"/>
              <a:gd name="T21" fmla="*/ 2147483647 h 2048"/>
              <a:gd name="T22" fmla="*/ 2147483647 w 7049"/>
              <a:gd name="T23" fmla="*/ 2147483647 h 2048"/>
              <a:gd name="T24" fmla="*/ 2147483647 w 7049"/>
              <a:gd name="T25" fmla="*/ 2147483647 h 2048"/>
              <a:gd name="T26" fmla="*/ 2147483647 w 7049"/>
              <a:gd name="T27" fmla="*/ 2147483647 h 2048"/>
              <a:gd name="T28" fmla="*/ 2147483647 w 7049"/>
              <a:gd name="T29" fmla="*/ 2147483647 h 2048"/>
              <a:gd name="T30" fmla="*/ 2147483647 w 7049"/>
              <a:gd name="T31" fmla="*/ 2147483647 h 2048"/>
              <a:gd name="T32" fmla="*/ 2147483647 w 7049"/>
              <a:gd name="T33" fmla="*/ 2147483647 h 2048"/>
              <a:gd name="T34" fmla="*/ 2147483647 w 7049"/>
              <a:gd name="T35" fmla="*/ 2147483647 h 2048"/>
              <a:gd name="T36" fmla="*/ 2147483647 w 7049"/>
              <a:gd name="T37" fmla="*/ 2147483647 h 2048"/>
              <a:gd name="T38" fmla="*/ 2147483647 w 7049"/>
              <a:gd name="T39" fmla="*/ 2147483647 h 2048"/>
              <a:gd name="T40" fmla="*/ 2147483647 w 7049"/>
              <a:gd name="T41" fmla="*/ 2147483647 h 2048"/>
              <a:gd name="T42" fmla="*/ 2147483647 w 7049"/>
              <a:gd name="T43" fmla="*/ 2147483647 h 2048"/>
              <a:gd name="T44" fmla="*/ 2147483647 w 7049"/>
              <a:gd name="T45" fmla="*/ 2147483647 h 2048"/>
              <a:gd name="T46" fmla="*/ 2147483647 w 7049"/>
              <a:gd name="T47" fmla="*/ 2147483647 h 2048"/>
              <a:gd name="T48" fmla="*/ 2147483647 w 7049"/>
              <a:gd name="T49" fmla="*/ 2147483647 h 2048"/>
              <a:gd name="T50" fmla="*/ 2147483647 w 7049"/>
              <a:gd name="T51" fmla="*/ 2147483647 h 2048"/>
              <a:gd name="T52" fmla="*/ 2147483647 w 7049"/>
              <a:gd name="T53" fmla="*/ 2147483647 h 2048"/>
              <a:gd name="T54" fmla="*/ 2147483647 w 7049"/>
              <a:gd name="T55" fmla="*/ 2147483647 h 2048"/>
              <a:gd name="T56" fmla="*/ 2147483647 w 7049"/>
              <a:gd name="T57" fmla="*/ 2147483647 h 2048"/>
              <a:gd name="T58" fmla="*/ 2147483647 w 7049"/>
              <a:gd name="T59" fmla="*/ 2147483647 h 2048"/>
              <a:gd name="T60" fmla="*/ 2147483647 w 7049"/>
              <a:gd name="T61" fmla="*/ 2147483647 h 2048"/>
              <a:gd name="T62" fmla="*/ 2147483647 w 7049"/>
              <a:gd name="T63" fmla="*/ 2147483647 h 2048"/>
              <a:gd name="T64" fmla="*/ 2147483647 w 7049"/>
              <a:gd name="T65" fmla="*/ 2147483647 h 2048"/>
              <a:gd name="T66" fmla="*/ 2147483647 w 7049"/>
              <a:gd name="T67" fmla="*/ 2147483647 h 2048"/>
              <a:gd name="T68" fmla="*/ 2147483647 w 7049"/>
              <a:gd name="T69" fmla="*/ 2147483647 h 2048"/>
              <a:gd name="T70" fmla="*/ 2147483647 w 7049"/>
              <a:gd name="T71" fmla="*/ 2147483647 h 2048"/>
              <a:gd name="T72" fmla="*/ 2147483647 w 7049"/>
              <a:gd name="T73" fmla="*/ 2147483647 h 2048"/>
              <a:gd name="T74" fmla="*/ 2147483647 w 7049"/>
              <a:gd name="T75" fmla="*/ 2147483647 h 2048"/>
              <a:gd name="T76" fmla="*/ 2147483647 w 7049"/>
              <a:gd name="T77" fmla="*/ 2147483647 h 2048"/>
              <a:gd name="T78" fmla="*/ 2147483647 w 7049"/>
              <a:gd name="T79" fmla="*/ 2147483647 h 2048"/>
              <a:gd name="T80" fmla="*/ 2147483647 w 7049"/>
              <a:gd name="T81" fmla="*/ 2147483647 h 2048"/>
              <a:gd name="T82" fmla="*/ 2147483647 w 7049"/>
              <a:gd name="T83" fmla="*/ 2147483647 h 2048"/>
              <a:gd name="T84" fmla="*/ 2147483647 w 7049"/>
              <a:gd name="T85" fmla="*/ 2147483647 h 2048"/>
              <a:gd name="T86" fmla="*/ 2147483647 w 7049"/>
              <a:gd name="T87" fmla="*/ 2147483647 h 2048"/>
              <a:gd name="T88" fmla="*/ 2147483647 w 7049"/>
              <a:gd name="T89" fmla="*/ 2147483647 h 2048"/>
              <a:gd name="T90" fmla="*/ 2147483647 w 7049"/>
              <a:gd name="T91" fmla="*/ 2147483647 h 2048"/>
              <a:gd name="T92" fmla="*/ 2147483647 w 7049"/>
              <a:gd name="T93" fmla="*/ 2147483647 h 2048"/>
              <a:gd name="T94" fmla="*/ 2147483647 w 7049"/>
              <a:gd name="T95" fmla="*/ 2147483647 h 2048"/>
              <a:gd name="T96" fmla="*/ 2147483647 w 7049"/>
              <a:gd name="T97" fmla="*/ 2147483647 h 2048"/>
              <a:gd name="T98" fmla="*/ 2147483647 w 7049"/>
              <a:gd name="T99" fmla="*/ 2147483647 h 2048"/>
              <a:gd name="T100" fmla="*/ 2147483647 w 7049"/>
              <a:gd name="T101" fmla="*/ 2147483647 h 2048"/>
              <a:gd name="T102" fmla="*/ 2147483647 w 7049"/>
              <a:gd name="T103" fmla="*/ 2147483647 h 2048"/>
              <a:gd name="T104" fmla="*/ 2147483647 w 7049"/>
              <a:gd name="T105" fmla="*/ 2147483647 h 2048"/>
              <a:gd name="T106" fmla="*/ 2147483647 w 7049"/>
              <a:gd name="T107" fmla="*/ 2147483647 h 2048"/>
              <a:gd name="T108" fmla="*/ 2147483647 w 7049"/>
              <a:gd name="T109" fmla="*/ 2147483647 h 2048"/>
              <a:gd name="T110" fmla="*/ 2147483647 w 7049"/>
              <a:gd name="T111" fmla="*/ 2147483647 h 2048"/>
              <a:gd name="T112" fmla="*/ 2147483647 w 7049"/>
              <a:gd name="T113" fmla="*/ 2147483647 h 2048"/>
              <a:gd name="T114" fmla="*/ 2147483647 w 7049"/>
              <a:gd name="T115" fmla="*/ 2147483647 h 2048"/>
              <a:gd name="T116" fmla="*/ 2147483647 w 7049"/>
              <a:gd name="T117" fmla="*/ 2147483647 h 2048"/>
              <a:gd name="T118" fmla="*/ 2147483647 w 7049"/>
              <a:gd name="T119" fmla="*/ 2147483647 h 2048"/>
              <a:gd name="T120" fmla="*/ 2147483647 w 7049"/>
              <a:gd name="T121" fmla="*/ 2147483647 h 2048"/>
              <a:gd name="T122" fmla="*/ 2147483647 w 7049"/>
              <a:gd name="T123" fmla="*/ 2147483647 h 20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rgbClr val="C0C0C0"/>
          </a:solidFill>
          <a:ln w="9525" cmpd="sng">
            <a:solidFill>
              <a:srgbClr val="FFFFFF"/>
            </a:solidFill>
            <a:prstDash val="solid"/>
            <a:round/>
            <a:headEnd/>
            <a:tailEnd/>
          </a:ln>
        </p:spPr>
        <p:txBody>
          <a:bodyPr/>
          <a:lstStyle/>
          <a:p>
            <a:endParaRPr lang="en-GB"/>
          </a:p>
        </p:txBody>
      </p:sp>
      <p:sp>
        <p:nvSpPr>
          <p:cNvPr id="8212" name="Freeform 23"/>
          <p:cNvSpPr>
            <a:spLocks/>
          </p:cNvSpPr>
          <p:nvPr>
            <p:custDataLst>
              <p:tags r:id="rId18"/>
            </p:custDataLst>
          </p:nvPr>
        </p:nvSpPr>
        <p:spPr bwMode="auto">
          <a:xfrm>
            <a:off x="3897313" y="2935697"/>
            <a:ext cx="280987" cy="247650"/>
          </a:xfrm>
          <a:custGeom>
            <a:avLst/>
            <a:gdLst>
              <a:gd name="T0" fmla="*/ 2147483647 w 647"/>
              <a:gd name="T1" fmla="*/ 2147483647 h 470"/>
              <a:gd name="T2" fmla="*/ 2147483647 w 647"/>
              <a:gd name="T3" fmla="*/ 2147483647 h 470"/>
              <a:gd name="T4" fmla="*/ 2147483647 w 647"/>
              <a:gd name="T5" fmla="*/ 2147483647 h 470"/>
              <a:gd name="T6" fmla="*/ 2147483647 w 647"/>
              <a:gd name="T7" fmla="*/ 2147483647 h 470"/>
              <a:gd name="T8" fmla="*/ 2147483647 w 647"/>
              <a:gd name="T9" fmla="*/ 2147483647 h 470"/>
              <a:gd name="T10" fmla="*/ 2147483647 w 647"/>
              <a:gd name="T11" fmla="*/ 2147483647 h 470"/>
              <a:gd name="T12" fmla="*/ 2147483647 w 647"/>
              <a:gd name="T13" fmla="*/ 2147483647 h 470"/>
              <a:gd name="T14" fmla="*/ 2147483647 w 647"/>
              <a:gd name="T15" fmla="*/ 2147483647 h 470"/>
              <a:gd name="T16" fmla="*/ 2147483647 w 647"/>
              <a:gd name="T17" fmla="*/ 2147483647 h 470"/>
              <a:gd name="T18" fmla="*/ 2147483647 w 647"/>
              <a:gd name="T19" fmla="*/ 2147483647 h 470"/>
              <a:gd name="T20" fmla="*/ 2147483647 w 647"/>
              <a:gd name="T21" fmla="*/ 2147483647 h 470"/>
              <a:gd name="T22" fmla="*/ 2147483647 w 647"/>
              <a:gd name="T23" fmla="*/ 2147483647 h 470"/>
              <a:gd name="T24" fmla="*/ 2147483647 w 647"/>
              <a:gd name="T25" fmla="*/ 2147483647 h 470"/>
              <a:gd name="T26" fmla="*/ 2147483647 w 647"/>
              <a:gd name="T27" fmla="*/ 2147483647 h 470"/>
              <a:gd name="T28" fmla="*/ 2147483647 w 647"/>
              <a:gd name="T29" fmla="*/ 2147483647 h 470"/>
              <a:gd name="T30" fmla="*/ 2147483647 w 647"/>
              <a:gd name="T31" fmla="*/ 2147483647 h 470"/>
              <a:gd name="T32" fmla="*/ 2147483647 w 647"/>
              <a:gd name="T33" fmla="*/ 2147483647 h 470"/>
              <a:gd name="T34" fmla="*/ 2147483647 w 647"/>
              <a:gd name="T35" fmla="*/ 2147483647 h 470"/>
              <a:gd name="T36" fmla="*/ 2147483647 w 647"/>
              <a:gd name="T37" fmla="*/ 2147483647 h 470"/>
              <a:gd name="T38" fmla="*/ 2147483647 w 647"/>
              <a:gd name="T39" fmla="*/ 2147483647 h 470"/>
              <a:gd name="T40" fmla="*/ 2147483647 w 647"/>
              <a:gd name="T41" fmla="*/ 2147483647 h 470"/>
              <a:gd name="T42" fmla="*/ 2147483647 w 647"/>
              <a:gd name="T43" fmla="*/ 2147483647 h 470"/>
              <a:gd name="T44" fmla="*/ 2147483647 w 647"/>
              <a:gd name="T45" fmla="*/ 2147483647 h 470"/>
              <a:gd name="T46" fmla="*/ 2147483647 w 647"/>
              <a:gd name="T47" fmla="*/ 2147483647 h 470"/>
              <a:gd name="T48" fmla="*/ 2147483647 w 647"/>
              <a:gd name="T49" fmla="*/ 2147483647 h 470"/>
              <a:gd name="T50" fmla="*/ 2147483647 w 647"/>
              <a:gd name="T51" fmla="*/ 2147483647 h 470"/>
              <a:gd name="T52" fmla="*/ 2147483647 w 647"/>
              <a:gd name="T53" fmla="*/ 2147483647 h 470"/>
              <a:gd name="T54" fmla="*/ 2147483647 w 647"/>
              <a:gd name="T55" fmla="*/ 2147483647 h 470"/>
              <a:gd name="T56" fmla="*/ 2147483647 w 647"/>
              <a:gd name="T57" fmla="*/ 2147483647 h 470"/>
              <a:gd name="T58" fmla="*/ 2147483647 w 647"/>
              <a:gd name="T59" fmla="*/ 2147483647 h 470"/>
              <a:gd name="T60" fmla="*/ 2147483647 w 647"/>
              <a:gd name="T61" fmla="*/ 2147483647 h 470"/>
              <a:gd name="T62" fmla="*/ 2147483647 w 647"/>
              <a:gd name="T63" fmla="*/ 2147483647 h 470"/>
              <a:gd name="T64" fmla="*/ 2147483647 w 647"/>
              <a:gd name="T65" fmla="*/ 2147483647 h 470"/>
              <a:gd name="T66" fmla="*/ 2147483647 w 647"/>
              <a:gd name="T67" fmla="*/ 2147483647 h 470"/>
              <a:gd name="T68" fmla="*/ 2147483647 w 647"/>
              <a:gd name="T69" fmla="*/ 2147483647 h 470"/>
              <a:gd name="T70" fmla="*/ 2147483647 w 647"/>
              <a:gd name="T71" fmla="*/ 2147483647 h 470"/>
              <a:gd name="T72" fmla="*/ 2147483647 w 647"/>
              <a:gd name="T73" fmla="*/ 2147483647 h 470"/>
              <a:gd name="T74" fmla="*/ 2147483647 w 647"/>
              <a:gd name="T75" fmla="*/ 2147483647 h 470"/>
              <a:gd name="T76" fmla="*/ 2147483647 w 647"/>
              <a:gd name="T77" fmla="*/ 2147483647 h 470"/>
              <a:gd name="T78" fmla="*/ 2147483647 w 647"/>
              <a:gd name="T79" fmla="*/ 2147483647 h 470"/>
              <a:gd name="T80" fmla="*/ 2147483647 w 647"/>
              <a:gd name="T81" fmla="*/ 2147483647 h 470"/>
              <a:gd name="T82" fmla="*/ 2147483647 w 647"/>
              <a:gd name="T83" fmla="*/ 2147483647 h 470"/>
              <a:gd name="T84" fmla="*/ 2147483647 w 647"/>
              <a:gd name="T85" fmla="*/ 2147483647 h 470"/>
              <a:gd name="T86" fmla="*/ 2147483647 w 647"/>
              <a:gd name="T87" fmla="*/ 2147483647 h 470"/>
              <a:gd name="T88" fmla="*/ 2147483647 w 647"/>
              <a:gd name="T89" fmla="*/ 2147483647 h 470"/>
              <a:gd name="T90" fmla="*/ 2147483647 w 647"/>
              <a:gd name="T91" fmla="*/ 2147483647 h 470"/>
              <a:gd name="T92" fmla="*/ 0 w 647"/>
              <a:gd name="T93" fmla="*/ 2147483647 h 470"/>
              <a:gd name="T94" fmla="*/ 2147483647 w 647"/>
              <a:gd name="T95" fmla="*/ 2147483647 h 470"/>
              <a:gd name="T96" fmla="*/ 2147483647 w 647"/>
              <a:gd name="T97" fmla="*/ 2147483647 h 470"/>
              <a:gd name="T98" fmla="*/ 2147483647 w 647"/>
              <a:gd name="T99" fmla="*/ 2147483647 h 470"/>
              <a:gd name="T100" fmla="*/ 2147483647 w 647"/>
              <a:gd name="T101" fmla="*/ 0 h 470"/>
              <a:gd name="T102" fmla="*/ 2147483647 w 647"/>
              <a:gd name="T103" fmla="*/ 2147483647 h 470"/>
              <a:gd name="T104" fmla="*/ 2147483647 w 647"/>
              <a:gd name="T105" fmla="*/ 2147483647 h 470"/>
              <a:gd name="T106" fmla="*/ 2147483647 w 647"/>
              <a:gd name="T107" fmla="*/ 2147483647 h 470"/>
              <a:gd name="T108" fmla="*/ 2147483647 w 647"/>
              <a:gd name="T109" fmla="*/ 2147483647 h 470"/>
              <a:gd name="T110" fmla="*/ 2147483647 w 647"/>
              <a:gd name="T111" fmla="*/ 2147483647 h 470"/>
              <a:gd name="T112" fmla="*/ 2147483647 w 647"/>
              <a:gd name="T113" fmla="*/ 2147483647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052" name="Freeform 24"/>
          <p:cNvSpPr>
            <a:spLocks/>
          </p:cNvSpPr>
          <p:nvPr>
            <p:custDataLst>
              <p:tags r:id="rId19"/>
            </p:custDataLst>
          </p:nvPr>
        </p:nvSpPr>
        <p:spPr bwMode="auto">
          <a:xfrm>
            <a:off x="6529388" y="3673885"/>
            <a:ext cx="207962" cy="455612"/>
          </a:xfrm>
          <a:custGeom>
            <a:avLst/>
            <a:gdLst>
              <a:gd name="T0" fmla="*/ 2147483647 w 479"/>
              <a:gd name="T1" fmla="*/ 2147483647 h 868"/>
              <a:gd name="T2" fmla="*/ 2147483647 w 479"/>
              <a:gd name="T3" fmla="*/ 2147483647 h 868"/>
              <a:gd name="T4" fmla="*/ 2147483647 w 479"/>
              <a:gd name="T5" fmla="*/ 2147483647 h 868"/>
              <a:gd name="T6" fmla="*/ 2147483647 w 479"/>
              <a:gd name="T7" fmla="*/ 2147483647 h 868"/>
              <a:gd name="T8" fmla="*/ 2147483647 w 479"/>
              <a:gd name="T9" fmla="*/ 2147483647 h 868"/>
              <a:gd name="T10" fmla="*/ 2147483647 w 479"/>
              <a:gd name="T11" fmla="*/ 2147483647 h 868"/>
              <a:gd name="T12" fmla="*/ 2147483647 w 479"/>
              <a:gd name="T13" fmla="*/ 2147483647 h 868"/>
              <a:gd name="T14" fmla="*/ 2147483647 w 479"/>
              <a:gd name="T15" fmla="*/ 2147483647 h 868"/>
              <a:gd name="T16" fmla="*/ 2147483647 w 479"/>
              <a:gd name="T17" fmla="*/ 2147483647 h 868"/>
              <a:gd name="T18" fmla="*/ 2147483647 w 479"/>
              <a:gd name="T19" fmla="*/ 2147483647 h 868"/>
              <a:gd name="T20" fmla="*/ 2147483647 w 479"/>
              <a:gd name="T21" fmla="*/ 2147483647 h 868"/>
              <a:gd name="T22" fmla="*/ 2147483647 w 479"/>
              <a:gd name="T23" fmla="*/ 2147483647 h 868"/>
              <a:gd name="T24" fmla="*/ 2147483647 w 479"/>
              <a:gd name="T25" fmla="*/ 2147483647 h 868"/>
              <a:gd name="T26" fmla="*/ 2147483647 w 479"/>
              <a:gd name="T27" fmla="*/ 2147483647 h 868"/>
              <a:gd name="T28" fmla="*/ 2147483647 w 479"/>
              <a:gd name="T29" fmla="*/ 2147483647 h 868"/>
              <a:gd name="T30" fmla="*/ 2147483647 w 479"/>
              <a:gd name="T31" fmla="*/ 2147483647 h 868"/>
              <a:gd name="T32" fmla="*/ 2147483647 w 479"/>
              <a:gd name="T33" fmla="*/ 2147483647 h 868"/>
              <a:gd name="T34" fmla="*/ 2147483647 w 479"/>
              <a:gd name="T35" fmla="*/ 2147483647 h 868"/>
              <a:gd name="T36" fmla="*/ 2147483647 w 479"/>
              <a:gd name="T37" fmla="*/ 2147483647 h 868"/>
              <a:gd name="T38" fmla="*/ 2147483647 w 479"/>
              <a:gd name="T39" fmla="*/ 2147483647 h 868"/>
              <a:gd name="T40" fmla="*/ 2147483647 w 479"/>
              <a:gd name="T41" fmla="*/ 2147483647 h 868"/>
              <a:gd name="T42" fmla="*/ 2147483647 w 479"/>
              <a:gd name="T43" fmla="*/ 2147483647 h 868"/>
              <a:gd name="T44" fmla="*/ 2147483647 w 479"/>
              <a:gd name="T45" fmla="*/ 2147483647 h 868"/>
              <a:gd name="T46" fmla="*/ 2147483647 w 479"/>
              <a:gd name="T47" fmla="*/ 2147483647 h 868"/>
              <a:gd name="T48" fmla="*/ 2147483647 w 479"/>
              <a:gd name="T49" fmla="*/ 2147483647 h 868"/>
              <a:gd name="T50" fmla="*/ 2147483647 w 479"/>
              <a:gd name="T51" fmla="*/ 2147483647 h 868"/>
              <a:gd name="T52" fmla="*/ 2147483647 w 479"/>
              <a:gd name="T53" fmla="*/ 2147483647 h 868"/>
              <a:gd name="T54" fmla="*/ 2147483647 w 479"/>
              <a:gd name="T55" fmla="*/ 2147483647 h 868"/>
              <a:gd name="T56" fmla="*/ 2147483647 w 479"/>
              <a:gd name="T57" fmla="*/ 2147483647 h 868"/>
              <a:gd name="T58" fmla="*/ 2147483647 w 479"/>
              <a:gd name="T59" fmla="*/ 2147483647 h 868"/>
              <a:gd name="T60" fmla="*/ 2147483647 w 479"/>
              <a:gd name="T61" fmla="*/ 2147483647 h 868"/>
              <a:gd name="T62" fmla="*/ 2147483647 w 479"/>
              <a:gd name="T63" fmla="*/ 2147483647 h 868"/>
              <a:gd name="T64" fmla="*/ 2147483647 w 479"/>
              <a:gd name="T65" fmla="*/ 2147483647 h 868"/>
              <a:gd name="T66" fmla="*/ 2147483647 w 479"/>
              <a:gd name="T67" fmla="*/ 2147483647 h 868"/>
              <a:gd name="T68" fmla="*/ 2147483647 w 479"/>
              <a:gd name="T69" fmla="*/ 2147483647 h 868"/>
              <a:gd name="T70" fmla="*/ 2147483647 w 479"/>
              <a:gd name="T71" fmla="*/ 2147483647 h 868"/>
              <a:gd name="T72" fmla="*/ 2147483647 w 479"/>
              <a:gd name="T73" fmla="*/ 2147483647 h 868"/>
              <a:gd name="T74" fmla="*/ 2147483647 w 479"/>
              <a:gd name="T75" fmla="*/ 2147483647 h 868"/>
              <a:gd name="T76" fmla="*/ 2147483647 w 479"/>
              <a:gd name="T77" fmla="*/ 2147483647 h 868"/>
              <a:gd name="T78" fmla="*/ 2147483647 w 479"/>
              <a:gd name="T79" fmla="*/ 2147483647 h 868"/>
              <a:gd name="T80" fmla="*/ 2147483647 w 479"/>
              <a:gd name="T81" fmla="*/ 2147483647 h 868"/>
              <a:gd name="T82" fmla="*/ 2147483647 w 479"/>
              <a:gd name="T83" fmla="*/ 0 h 868"/>
              <a:gd name="T84" fmla="*/ 2147483647 w 479"/>
              <a:gd name="T85" fmla="*/ 2147483647 h 868"/>
              <a:gd name="T86" fmla="*/ 2147483647 w 479"/>
              <a:gd name="T87" fmla="*/ 2147483647 h 868"/>
              <a:gd name="T88" fmla="*/ 2147483647 w 479"/>
              <a:gd name="T89" fmla="*/ 2147483647 h 868"/>
              <a:gd name="T90" fmla="*/ 2147483647 w 479"/>
              <a:gd name="T91" fmla="*/ 2147483647 h 868"/>
              <a:gd name="T92" fmla="*/ 2147483647 w 479"/>
              <a:gd name="T93" fmla="*/ 2147483647 h 868"/>
              <a:gd name="T94" fmla="*/ 2147483647 w 479"/>
              <a:gd name="T95" fmla="*/ 2147483647 h 868"/>
              <a:gd name="T96" fmla="*/ 2147483647 w 479"/>
              <a:gd name="T97" fmla="*/ 2147483647 h 868"/>
              <a:gd name="T98" fmla="*/ 2147483647 w 479"/>
              <a:gd name="T99" fmla="*/ 2147483647 h 868"/>
              <a:gd name="T100" fmla="*/ 2147483647 w 479"/>
              <a:gd name="T101" fmla="*/ 2147483647 h 868"/>
              <a:gd name="T102" fmla="*/ 2147483647 w 479"/>
              <a:gd name="T103" fmla="*/ 2147483647 h 868"/>
              <a:gd name="T104" fmla="*/ 2147483647 w 479"/>
              <a:gd name="T105" fmla="*/ 2147483647 h 868"/>
              <a:gd name="T106" fmla="*/ 2147483647 w 479"/>
              <a:gd name="T107" fmla="*/ 2147483647 h 868"/>
              <a:gd name="T108" fmla="*/ 2147483647 w 479"/>
              <a:gd name="T109" fmla="*/ 2147483647 h 868"/>
              <a:gd name="T110" fmla="*/ 2147483647 w 479"/>
              <a:gd name="T111" fmla="*/ 2147483647 h 8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rgbClr val="C0C0C0"/>
          </a:solidFill>
          <a:ln w="9525" cmpd="sng">
            <a:solidFill>
              <a:srgbClr val="FFFFFF"/>
            </a:solidFill>
            <a:prstDash val="solid"/>
            <a:round/>
            <a:headEnd/>
            <a:tailEnd/>
          </a:ln>
        </p:spPr>
        <p:txBody>
          <a:bodyPr/>
          <a:lstStyle/>
          <a:p>
            <a:endParaRPr lang="en-GB"/>
          </a:p>
        </p:txBody>
      </p:sp>
      <p:sp>
        <p:nvSpPr>
          <p:cNvPr id="44053" name="Freeform 25"/>
          <p:cNvSpPr>
            <a:spLocks/>
          </p:cNvSpPr>
          <p:nvPr>
            <p:custDataLst>
              <p:tags r:id="rId20"/>
            </p:custDataLst>
          </p:nvPr>
        </p:nvSpPr>
        <p:spPr bwMode="auto">
          <a:xfrm>
            <a:off x="2638425" y="5963060"/>
            <a:ext cx="23813" cy="57150"/>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endParaRPr lang="en-GB"/>
          </a:p>
        </p:txBody>
      </p:sp>
      <p:sp>
        <p:nvSpPr>
          <p:cNvPr id="44054" name="Line 26" descr="Horizontal dunkel"/>
          <p:cNvSpPr>
            <a:spLocks noChangeShapeType="1"/>
          </p:cNvSpPr>
          <p:nvPr>
            <p:custDataLst>
              <p:tags r:id="rId21"/>
            </p:custDataLst>
          </p:nvPr>
        </p:nvSpPr>
        <p:spPr bwMode="auto">
          <a:xfrm>
            <a:off x="1100138" y="2983322"/>
            <a:ext cx="3175"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55" name="Freeform 27"/>
          <p:cNvSpPr>
            <a:spLocks/>
          </p:cNvSpPr>
          <p:nvPr>
            <p:custDataLst>
              <p:tags r:id="rId22"/>
            </p:custDataLst>
          </p:nvPr>
        </p:nvSpPr>
        <p:spPr bwMode="auto">
          <a:xfrm>
            <a:off x="1103313" y="2980147"/>
            <a:ext cx="3175" cy="55563"/>
          </a:xfrm>
          <a:custGeom>
            <a:avLst/>
            <a:gdLst>
              <a:gd name="T0" fmla="*/ 0 w 6"/>
              <a:gd name="T1" fmla="*/ 2147483647 h 24"/>
              <a:gd name="T2" fmla="*/ 0 w 6"/>
              <a:gd name="T3" fmla="*/ 2147483647 h 24"/>
              <a:gd name="T4" fmla="*/ 2147483647 w 6"/>
              <a:gd name="T5" fmla="*/ 2147483647 h 24"/>
              <a:gd name="T6" fmla="*/ 2147483647 w 6"/>
              <a:gd name="T7" fmla="*/ 2147483647 h 24"/>
              <a:gd name="T8" fmla="*/ 2147483647 w 6"/>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4">
                <a:moveTo>
                  <a:pt x="0" y="24"/>
                </a:moveTo>
                <a:lnTo>
                  <a:pt x="0" y="19"/>
                </a:lnTo>
                <a:lnTo>
                  <a:pt x="1" y="14"/>
                </a:lnTo>
                <a:lnTo>
                  <a:pt x="3" y="8"/>
                </a:lnTo>
                <a:lnTo>
                  <a:pt x="6" y="0"/>
                </a:lnTo>
              </a:path>
            </a:pathLst>
          </a:custGeom>
          <a:solidFill>
            <a:srgbClr val="C0C0C0"/>
          </a:solidFill>
          <a:ln w="9525" cmpd="sng">
            <a:solidFill>
              <a:srgbClr val="FFFFFF"/>
            </a:solidFill>
            <a:prstDash val="solid"/>
            <a:round/>
            <a:headEnd/>
            <a:tailEnd/>
          </a:ln>
        </p:spPr>
        <p:txBody>
          <a:bodyPr/>
          <a:lstStyle/>
          <a:p>
            <a:endParaRPr lang="en-GB"/>
          </a:p>
        </p:txBody>
      </p:sp>
      <p:sp>
        <p:nvSpPr>
          <p:cNvPr id="44056" name="Freeform 28"/>
          <p:cNvSpPr>
            <a:spLocks/>
          </p:cNvSpPr>
          <p:nvPr>
            <p:custDataLst>
              <p:tags r:id="rId23"/>
            </p:custDataLst>
          </p:nvPr>
        </p:nvSpPr>
        <p:spPr bwMode="auto">
          <a:xfrm>
            <a:off x="1079500" y="3034122"/>
            <a:ext cx="92075" cy="47625"/>
          </a:xfrm>
          <a:custGeom>
            <a:avLst/>
            <a:gdLst>
              <a:gd name="T0" fmla="*/ 0 w 47"/>
              <a:gd name="T1" fmla="*/ 2147483647 h 67"/>
              <a:gd name="T2" fmla="*/ 0 w 47"/>
              <a:gd name="T3" fmla="*/ 2147483647 h 67"/>
              <a:gd name="T4" fmla="*/ 2147483647 w 47"/>
              <a:gd name="T5" fmla="*/ 2147483647 h 67"/>
              <a:gd name="T6" fmla="*/ 2147483647 w 47"/>
              <a:gd name="T7" fmla="*/ 2147483647 h 67"/>
              <a:gd name="T8" fmla="*/ 2147483647 w 47"/>
              <a:gd name="T9" fmla="*/ 2147483647 h 67"/>
              <a:gd name="T10" fmla="*/ 2147483647 w 47"/>
              <a:gd name="T11" fmla="*/ 2147483647 h 67"/>
              <a:gd name="T12" fmla="*/ 2147483647 w 47"/>
              <a:gd name="T13" fmla="*/ 2147483647 h 67"/>
              <a:gd name="T14" fmla="*/ 2147483647 w 47"/>
              <a:gd name="T15" fmla="*/ 2147483647 h 67"/>
              <a:gd name="T16" fmla="*/ 2147483647 w 47"/>
              <a:gd name="T17" fmla="*/ 0 h 67"/>
              <a:gd name="T18" fmla="*/ 2147483647 w 47"/>
              <a:gd name="T19" fmla="*/ 2147483647 h 67"/>
              <a:gd name="T20" fmla="*/ 2147483647 w 47"/>
              <a:gd name="T21" fmla="*/ 2147483647 h 67"/>
              <a:gd name="T22" fmla="*/ 2147483647 w 47"/>
              <a:gd name="T23" fmla="*/ 2147483647 h 67"/>
              <a:gd name="T24" fmla="*/ 2147483647 w 47"/>
              <a:gd name="T25" fmla="*/ 2147483647 h 67"/>
              <a:gd name="T26" fmla="*/ 2147483647 w 47"/>
              <a:gd name="T27" fmla="*/ 2147483647 h 67"/>
              <a:gd name="T28" fmla="*/ 2147483647 w 47"/>
              <a:gd name="T29" fmla="*/ 2147483647 h 67"/>
              <a:gd name="T30" fmla="*/ 0 w 47"/>
              <a:gd name="T31" fmla="*/ 2147483647 h 67"/>
              <a:gd name="T32" fmla="*/ 0 w 47"/>
              <a:gd name="T33" fmla="*/ 2147483647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rgbClr val="C0C0C0"/>
          </a:solidFill>
          <a:ln w="9525" cmpd="sng">
            <a:solidFill>
              <a:srgbClr val="FFFFFF"/>
            </a:solidFill>
            <a:prstDash val="solid"/>
            <a:round/>
            <a:headEnd/>
            <a:tailEnd/>
          </a:ln>
        </p:spPr>
        <p:txBody>
          <a:bodyPr/>
          <a:lstStyle/>
          <a:p>
            <a:endParaRPr lang="en-GB"/>
          </a:p>
        </p:txBody>
      </p:sp>
      <p:sp>
        <p:nvSpPr>
          <p:cNvPr id="44057" name="Freeform 29"/>
          <p:cNvSpPr>
            <a:spLocks/>
          </p:cNvSpPr>
          <p:nvPr>
            <p:custDataLst>
              <p:tags r:id="rId24"/>
            </p:custDataLst>
          </p:nvPr>
        </p:nvSpPr>
        <p:spPr bwMode="auto">
          <a:xfrm>
            <a:off x="2405063" y="3029360"/>
            <a:ext cx="49212" cy="57150"/>
          </a:xfrm>
          <a:custGeom>
            <a:avLst/>
            <a:gdLst>
              <a:gd name="T0" fmla="*/ 0 w 112"/>
              <a:gd name="T1" fmla="*/ 2147483647 h 36"/>
              <a:gd name="T2" fmla="*/ 2147483647 w 112"/>
              <a:gd name="T3" fmla="*/ 2147483647 h 36"/>
              <a:gd name="T4" fmla="*/ 2147483647 w 112"/>
              <a:gd name="T5" fmla="*/ 2147483647 h 36"/>
              <a:gd name="T6" fmla="*/ 2147483647 w 112"/>
              <a:gd name="T7" fmla="*/ 2147483647 h 36"/>
              <a:gd name="T8" fmla="*/ 2147483647 w 112"/>
              <a:gd name="T9" fmla="*/ 2147483647 h 36"/>
              <a:gd name="T10" fmla="*/ 2147483647 w 112"/>
              <a:gd name="T11" fmla="*/ 2147483647 h 36"/>
              <a:gd name="T12" fmla="*/ 2147483647 w 112"/>
              <a:gd name="T13" fmla="*/ 2147483647 h 36"/>
              <a:gd name="T14" fmla="*/ 2147483647 w 112"/>
              <a:gd name="T15" fmla="*/ 2147483647 h 36"/>
              <a:gd name="T16" fmla="*/ 2147483647 w 112"/>
              <a:gd name="T17" fmla="*/ 2147483647 h 36"/>
              <a:gd name="T18" fmla="*/ 2147483647 w 112"/>
              <a:gd name="T19" fmla="*/ 2147483647 h 36"/>
              <a:gd name="T20" fmla="*/ 2147483647 w 112"/>
              <a:gd name="T21" fmla="*/ 2147483647 h 36"/>
              <a:gd name="T22" fmla="*/ 2147483647 w 112"/>
              <a:gd name="T23" fmla="*/ 0 h 36"/>
              <a:gd name="T24" fmla="*/ 2147483647 w 112"/>
              <a:gd name="T25" fmla="*/ 0 h 36"/>
              <a:gd name="T26" fmla="*/ 2147483647 w 112"/>
              <a:gd name="T27" fmla="*/ 2147483647 h 36"/>
              <a:gd name="T28" fmla="*/ 2147483647 w 112"/>
              <a:gd name="T29" fmla="*/ 2147483647 h 36"/>
              <a:gd name="T30" fmla="*/ 2147483647 w 112"/>
              <a:gd name="T31" fmla="*/ 2147483647 h 36"/>
              <a:gd name="T32" fmla="*/ 2147483647 w 112"/>
              <a:gd name="T33" fmla="*/ 2147483647 h 36"/>
              <a:gd name="T34" fmla="*/ 2147483647 w 112"/>
              <a:gd name="T35" fmla="*/ 2147483647 h 36"/>
              <a:gd name="T36" fmla="*/ 2147483647 w 112"/>
              <a:gd name="T37" fmla="*/ 2147483647 h 36"/>
              <a:gd name="T38" fmla="*/ 2147483647 w 112"/>
              <a:gd name="T39" fmla="*/ 2147483647 h 36"/>
              <a:gd name="T40" fmla="*/ 2147483647 w 112"/>
              <a:gd name="T41" fmla="*/ 2147483647 h 36"/>
              <a:gd name="T42" fmla="*/ 2147483647 w 112"/>
              <a:gd name="T43" fmla="*/ 2147483647 h 36"/>
              <a:gd name="T44" fmla="*/ 2147483647 w 112"/>
              <a:gd name="T45" fmla="*/ 2147483647 h 36"/>
              <a:gd name="T46" fmla="*/ 0 w 112"/>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rgbClr val="C0C0C0"/>
          </a:solidFill>
          <a:ln w="9525" cmpd="sng">
            <a:solidFill>
              <a:srgbClr val="FFFFFF"/>
            </a:solidFill>
            <a:prstDash val="solid"/>
            <a:round/>
            <a:headEnd/>
            <a:tailEnd/>
          </a:ln>
        </p:spPr>
        <p:txBody>
          <a:bodyPr/>
          <a:lstStyle/>
          <a:p>
            <a:endParaRPr lang="en-GB"/>
          </a:p>
        </p:txBody>
      </p:sp>
      <p:sp>
        <p:nvSpPr>
          <p:cNvPr id="44058" name="Freeform 30"/>
          <p:cNvSpPr>
            <a:spLocks/>
          </p:cNvSpPr>
          <p:nvPr>
            <p:custDataLst>
              <p:tags r:id="rId25"/>
            </p:custDataLst>
          </p:nvPr>
        </p:nvSpPr>
        <p:spPr bwMode="auto">
          <a:xfrm>
            <a:off x="5143500" y="2586447"/>
            <a:ext cx="874713" cy="452438"/>
          </a:xfrm>
          <a:custGeom>
            <a:avLst/>
            <a:gdLst>
              <a:gd name="T0" fmla="*/ 2147483647 w 2006"/>
              <a:gd name="T1" fmla="*/ 2147483647 h 863"/>
              <a:gd name="T2" fmla="*/ 2147483647 w 2006"/>
              <a:gd name="T3" fmla="*/ 2147483647 h 863"/>
              <a:gd name="T4" fmla="*/ 2147483647 w 2006"/>
              <a:gd name="T5" fmla="*/ 2147483647 h 863"/>
              <a:gd name="T6" fmla="*/ 2147483647 w 2006"/>
              <a:gd name="T7" fmla="*/ 2147483647 h 863"/>
              <a:gd name="T8" fmla="*/ 2147483647 w 2006"/>
              <a:gd name="T9" fmla="*/ 2147483647 h 863"/>
              <a:gd name="T10" fmla="*/ 2147483647 w 2006"/>
              <a:gd name="T11" fmla="*/ 2147483647 h 863"/>
              <a:gd name="T12" fmla="*/ 2147483647 w 2006"/>
              <a:gd name="T13" fmla="*/ 2147483647 h 863"/>
              <a:gd name="T14" fmla="*/ 2147483647 w 2006"/>
              <a:gd name="T15" fmla="*/ 2147483647 h 863"/>
              <a:gd name="T16" fmla="*/ 2147483647 w 2006"/>
              <a:gd name="T17" fmla="*/ 2147483647 h 863"/>
              <a:gd name="T18" fmla="*/ 2147483647 w 2006"/>
              <a:gd name="T19" fmla="*/ 2147483647 h 863"/>
              <a:gd name="T20" fmla="*/ 2147483647 w 2006"/>
              <a:gd name="T21" fmla="*/ 2147483647 h 863"/>
              <a:gd name="T22" fmla="*/ 2147483647 w 2006"/>
              <a:gd name="T23" fmla="*/ 2147483647 h 863"/>
              <a:gd name="T24" fmla="*/ 2147483647 w 2006"/>
              <a:gd name="T25" fmla="*/ 2147483647 h 863"/>
              <a:gd name="T26" fmla="*/ 2147483647 w 2006"/>
              <a:gd name="T27" fmla="*/ 2147483647 h 863"/>
              <a:gd name="T28" fmla="*/ 2147483647 w 2006"/>
              <a:gd name="T29" fmla="*/ 2147483647 h 863"/>
              <a:gd name="T30" fmla="*/ 2147483647 w 2006"/>
              <a:gd name="T31" fmla="*/ 2147483647 h 863"/>
              <a:gd name="T32" fmla="*/ 2147483647 w 2006"/>
              <a:gd name="T33" fmla="*/ 2147483647 h 863"/>
              <a:gd name="T34" fmla="*/ 2147483647 w 2006"/>
              <a:gd name="T35" fmla="*/ 2147483647 h 863"/>
              <a:gd name="T36" fmla="*/ 2147483647 w 2006"/>
              <a:gd name="T37" fmla="*/ 2147483647 h 863"/>
              <a:gd name="T38" fmla="*/ 2147483647 w 2006"/>
              <a:gd name="T39" fmla="*/ 2147483647 h 863"/>
              <a:gd name="T40" fmla="*/ 2147483647 w 2006"/>
              <a:gd name="T41" fmla="*/ 2147483647 h 863"/>
              <a:gd name="T42" fmla="*/ 2147483647 w 2006"/>
              <a:gd name="T43" fmla="*/ 2147483647 h 863"/>
              <a:gd name="T44" fmla="*/ 2147483647 w 2006"/>
              <a:gd name="T45" fmla="*/ 2147483647 h 863"/>
              <a:gd name="T46" fmla="*/ 2147483647 w 2006"/>
              <a:gd name="T47" fmla="*/ 2147483647 h 863"/>
              <a:gd name="T48" fmla="*/ 2147483647 w 2006"/>
              <a:gd name="T49" fmla="*/ 2147483647 h 863"/>
              <a:gd name="T50" fmla="*/ 2147483647 w 2006"/>
              <a:gd name="T51" fmla="*/ 2147483647 h 863"/>
              <a:gd name="T52" fmla="*/ 2147483647 w 2006"/>
              <a:gd name="T53" fmla="*/ 2147483647 h 863"/>
              <a:gd name="T54" fmla="*/ 2147483647 w 2006"/>
              <a:gd name="T55" fmla="*/ 2147483647 h 863"/>
              <a:gd name="T56" fmla="*/ 2147483647 w 2006"/>
              <a:gd name="T57" fmla="*/ 2147483647 h 863"/>
              <a:gd name="T58" fmla="*/ 2147483647 w 2006"/>
              <a:gd name="T59" fmla="*/ 2147483647 h 863"/>
              <a:gd name="T60" fmla="*/ 2147483647 w 2006"/>
              <a:gd name="T61" fmla="*/ 2147483647 h 863"/>
              <a:gd name="T62" fmla="*/ 2147483647 w 2006"/>
              <a:gd name="T63" fmla="*/ 2147483647 h 863"/>
              <a:gd name="T64" fmla="*/ 2147483647 w 2006"/>
              <a:gd name="T65" fmla="*/ 2147483647 h 863"/>
              <a:gd name="T66" fmla="*/ 2147483647 w 2006"/>
              <a:gd name="T67" fmla="*/ 2147483647 h 863"/>
              <a:gd name="T68" fmla="*/ 2147483647 w 2006"/>
              <a:gd name="T69" fmla="*/ 2147483647 h 863"/>
              <a:gd name="T70" fmla="*/ 2147483647 w 2006"/>
              <a:gd name="T71" fmla="*/ 2147483647 h 863"/>
              <a:gd name="T72" fmla="*/ 2147483647 w 2006"/>
              <a:gd name="T73" fmla="*/ 2147483647 h 863"/>
              <a:gd name="T74" fmla="*/ 2147483647 w 2006"/>
              <a:gd name="T75" fmla="*/ 2147483647 h 863"/>
              <a:gd name="T76" fmla="*/ 2147483647 w 2006"/>
              <a:gd name="T77" fmla="*/ 2147483647 h 863"/>
              <a:gd name="T78" fmla="*/ 2147483647 w 2006"/>
              <a:gd name="T79" fmla="*/ 2147483647 h 863"/>
              <a:gd name="T80" fmla="*/ 2147483647 w 2006"/>
              <a:gd name="T81" fmla="*/ 2147483647 h 863"/>
              <a:gd name="T82" fmla="*/ 2147483647 w 2006"/>
              <a:gd name="T83" fmla="*/ 2147483647 h 863"/>
              <a:gd name="T84" fmla="*/ 2147483647 w 2006"/>
              <a:gd name="T85" fmla="*/ 2147483647 h 863"/>
              <a:gd name="T86" fmla="*/ 2147483647 w 2006"/>
              <a:gd name="T87" fmla="*/ 2147483647 h 863"/>
              <a:gd name="T88" fmla="*/ 2147483647 w 2006"/>
              <a:gd name="T89" fmla="*/ 2147483647 h 863"/>
              <a:gd name="T90" fmla="*/ 2147483647 w 2006"/>
              <a:gd name="T91" fmla="*/ 2147483647 h 863"/>
              <a:gd name="T92" fmla="*/ 2147483647 w 2006"/>
              <a:gd name="T93" fmla="*/ 2147483647 h 863"/>
              <a:gd name="T94" fmla="*/ 2147483647 w 2006"/>
              <a:gd name="T95" fmla="*/ 2147483647 h 863"/>
              <a:gd name="T96" fmla="*/ 2147483647 w 2006"/>
              <a:gd name="T97" fmla="*/ 2147483647 h 863"/>
              <a:gd name="T98" fmla="*/ 2147483647 w 2006"/>
              <a:gd name="T99" fmla="*/ 2147483647 h 863"/>
              <a:gd name="T100" fmla="*/ 2147483647 w 2006"/>
              <a:gd name="T101" fmla="*/ 2147483647 h 863"/>
              <a:gd name="T102" fmla="*/ 2147483647 w 2006"/>
              <a:gd name="T103" fmla="*/ 2147483647 h 863"/>
              <a:gd name="T104" fmla="*/ 2147483647 w 2006"/>
              <a:gd name="T105" fmla="*/ 2147483647 h 863"/>
              <a:gd name="T106" fmla="*/ 2147483647 w 2006"/>
              <a:gd name="T107" fmla="*/ 2147483647 h 863"/>
              <a:gd name="T108" fmla="*/ 2147483647 w 2006"/>
              <a:gd name="T109" fmla="*/ 2147483647 h 863"/>
              <a:gd name="T110" fmla="*/ 2147483647 w 2006"/>
              <a:gd name="T111" fmla="*/ 2147483647 h 863"/>
              <a:gd name="T112" fmla="*/ 2147483647 w 2006"/>
              <a:gd name="T113" fmla="*/ 2147483647 h 863"/>
              <a:gd name="T114" fmla="*/ 2147483647 w 2006"/>
              <a:gd name="T115" fmla="*/ 2147483647 h 8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chemeClr val="tx1">
              <a:lumMod val="75000"/>
            </a:schemeClr>
          </a:solidFill>
          <a:ln w="9525" cmpd="sng">
            <a:solidFill>
              <a:srgbClr val="FFFFFF"/>
            </a:solidFill>
            <a:prstDash val="solid"/>
            <a:round/>
            <a:headEnd/>
            <a:tailEnd/>
          </a:ln>
        </p:spPr>
        <p:txBody>
          <a:bodyPr/>
          <a:lstStyle/>
          <a:p>
            <a:endParaRPr lang="en-GB"/>
          </a:p>
        </p:txBody>
      </p:sp>
      <p:sp>
        <p:nvSpPr>
          <p:cNvPr id="44059" name="Freeform 31"/>
          <p:cNvSpPr>
            <a:spLocks/>
          </p:cNvSpPr>
          <p:nvPr>
            <p:custDataLst>
              <p:tags r:id="rId26"/>
            </p:custDataLst>
          </p:nvPr>
        </p:nvSpPr>
        <p:spPr bwMode="auto">
          <a:xfrm>
            <a:off x="5373688" y="2889660"/>
            <a:ext cx="409575" cy="249237"/>
          </a:xfrm>
          <a:custGeom>
            <a:avLst/>
            <a:gdLst>
              <a:gd name="T0" fmla="*/ 2147483647 w 950"/>
              <a:gd name="T1" fmla="*/ 2147483647 h 468"/>
              <a:gd name="T2" fmla="*/ 2147483647 w 950"/>
              <a:gd name="T3" fmla="*/ 2147483647 h 468"/>
              <a:gd name="T4" fmla="*/ 2147483647 w 950"/>
              <a:gd name="T5" fmla="*/ 2147483647 h 468"/>
              <a:gd name="T6" fmla="*/ 2147483647 w 950"/>
              <a:gd name="T7" fmla="*/ 2147483647 h 468"/>
              <a:gd name="T8" fmla="*/ 2147483647 w 950"/>
              <a:gd name="T9" fmla="*/ 2147483647 h 468"/>
              <a:gd name="T10" fmla="*/ 2147483647 w 950"/>
              <a:gd name="T11" fmla="*/ 2147483647 h 468"/>
              <a:gd name="T12" fmla="*/ 2147483647 w 950"/>
              <a:gd name="T13" fmla="*/ 2147483647 h 468"/>
              <a:gd name="T14" fmla="*/ 2147483647 w 950"/>
              <a:gd name="T15" fmla="*/ 2147483647 h 468"/>
              <a:gd name="T16" fmla="*/ 2147483647 w 950"/>
              <a:gd name="T17" fmla="*/ 2147483647 h 468"/>
              <a:gd name="T18" fmla="*/ 2147483647 w 950"/>
              <a:gd name="T19" fmla="*/ 2147483647 h 468"/>
              <a:gd name="T20" fmla="*/ 0 w 950"/>
              <a:gd name="T21" fmla="*/ 2147483647 h 468"/>
              <a:gd name="T22" fmla="*/ 2147483647 w 950"/>
              <a:gd name="T23" fmla="*/ 2147483647 h 468"/>
              <a:gd name="T24" fmla="*/ 2147483647 w 950"/>
              <a:gd name="T25" fmla="*/ 2147483647 h 468"/>
              <a:gd name="T26" fmla="*/ 2147483647 w 950"/>
              <a:gd name="T27" fmla="*/ 2147483647 h 468"/>
              <a:gd name="T28" fmla="*/ 2147483647 w 950"/>
              <a:gd name="T29" fmla="*/ 2147483647 h 468"/>
              <a:gd name="T30" fmla="*/ 2147483647 w 950"/>
              <a:gd name="T31" fmla="*/ 2147483647 h 468"/>
              <a:gd name="T32" fmla="*/ 2147483647 w 950"/>
              <a:gd name="T33" fmla="*/ 2147483647 h 468"/>
              <a:gd name="T34" fmla="*/ 2147483647 w 950"/>
              <a:gd name="T35" fmla="*/ 2147483647 h 468"/>
              <a:gd name="T36" fmla="*/ 2147483647 w 950"/>
              <a:gd name="T37" fmla="*/ 2147483647 h 468"/>
              <a:gd name="T38" fmla="*/ 2147483647 w 950"/>
              <a:gd name="T39" fmla="*/ 2147483647 h 468"/>
              <a:gd name="T40" fmla="*/ 2147483647 w 950"/>
              <a:gd name="T41" fmla="*/ 2147483647 h 468"/>
              <a:gd name="T42" fmla="*/ 2147483647 w 950"/>
              <a:gd name="T43" fmla="*/ 2147483647 h 468"/>
              <a:gd name="T44" fmla="*/ 2147483647 w 950"/>
              <a:gd name="T45" fmla="*/ 2147483647 h 468"/>
              <a:gd name="T46" fmla="*/ 2147483647 w 950"/>
              <a:gd name="T47" fmla="*/ 2147483647 h 468"/>
              <a:gd name="T48" fmla="*/ 2147483647 w 950"/>
              <a:gd name="T49" fmla="*/ 2147483647 h 468"/>
              <a:gd name="T50" fmla="*/ 2147483647 w 950"/>
              <a:gd name="T51" fmla="*/ 2147483647 h 468"/>
              <a:gd name="T52" fmla="*/ 2147483647 w 950"/>
              <a:gd name="T53" fmla="*/ 2147483647 h 468"/>
              <a:gd name="T54" fmla="*/ 2147483647 w 950"/>
              <a:gd name="T55" fmla="*/ 2147483647 h 468"/>
              <a:gd name="T56" fmla="*/ 2147483647 w 950"/>
              <a:gd name="T57" fmla="*/ 2147483647 h 468"/>
              <a:gd name="T58" fmla="*/ 2147483647 w 950"/>
              <a:gd name="T59" fmla="*/ 2147483647 h 468"/>
              <a:gd name="T60" fmla="*/ 2147483647 w 950"/>
              <a:gd name="T61" fmla="*/ 2147483647 h 468"/>
              <a:gd name="T62" fmla="*/ 2147483647 w 950"/>
              <a:gd name="T63" fmla="*/ 2147483647 h 468"/>
              <a:gd name="T64" fmla="*/ 2147483647 w 950"/>
              <a:gd name="T65" fmla="*/ 2147483647 h 468"/>
              <a:gd name="T66" fmla="*/ 2147483647 w 950"/>
              <a:gd name="T67" fmla="*/ 2147483647 h 468"/>
              <a:gd name="T68" fmla="*/ 2147483647 w 950"/>
              <a:gd name="T69" fmla="*/ 2147483647 h 468"/>
              <a:gd name="T70" fmla="*/ 2147483647 w 950"/>
              <a:gd name="T71" fmla="*/ 2147483647 h 4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rgbClr val="C0C0C0"/>
          </a:solidFill>
          <a:ln w="9525" cmpd="sng">
            <a:solidFill>
              <a:srgbClr val="FFFFFF"/>
            </a:solidFill>
            <a:prstDash val="solid"/>
            <a:round/>
            <a:headEnd/>
            <a:tailEnd/>
          </a:ln>
        </p:spPr>
        <p:txBody>
          <a:bodyPr/>
          <a:lstStyle/>
          <a:p>
            <a:endParaRPr lang="en-GB"/>
          </a:p>
        </p:txBody>
      </p:sp>
      <p:sp>
        <p:nvSpPr>
          <p:cNvPr id="44060" name="Freeform 32"/>
          <p:cNvSpPr>
            <a:spLocks/>
          </p:cNvSpPr>
          <p:nvPr>
            <p:custDataLst>
              <p:tags r:id="rId27"/>
            </p:custDataLst>
          </p:nvPr>
        </p:nvSpPr>
        <p:spPr bwMode="auto">
          <a:xfrm>
            <a:off x="4181475" y="3892960"/>
            <a:ext cx="296863" cy="288925"/>
          </a:xfrm>
          <a:custGeom>
            <a:avLst/>
            <a:gdLst>
              <a:gd name="T0" fmla="*/ 2147483647 w 671"/>
              <a:gd name="T1" fmla="*/ 2147483647 h 549"/>
              <a:gd name="T2" fmla="*/ 2147483647 w 671"/>
              <a:gd name="T3" fmla="*/ 2147483647 h 549"/>
              <a:gd name="T4" fmla="*/ 2147483647 w 671"/>
              <a:gd name="T5" fmla="*/ 2147483647 h 549"/>
              <a:gd name="T6" fmla="*/ 2147483647 w 671"/>
              <a:gd name="T7" fmla="*/ 2147483647 h 549"/>
              <a:gd name="T8" fmla="*/ 2147483647 w 671"/>
              <a:gd name="T9" fmla="*/ 2147483647 h 549"/>
              <a:gd name="T10" fmla="*/ 2147483647 w 671"/>
              <a:gd name="T11" fmla="*/ 2147483647 h 549"/>
              <a:gd name="T12" fmla="*/ 2147483647 w 671"/>
              <a:gd name="T13" fmla="*/ 2147483647 h 549"/>
              <a:gd name="T14" fmla="*/ 2147483647 w 671"/>
              <a:gd name="T15" fmla="*/ 2147483647 h 549"/>
              <a:gd name="T16" fmla="*/ 2147483647 w 671"/>
              <a:gd name="T17" fmla="*/ 2147483647 h 549"/>
              <a:gd name="T18" fmla="*/ 2147483647 w 671"/>
              <a:gd name="T19" fmla="*/ 2147483647 h 549"/>
              <a:gd name="T20" fmla="*/ 2147483647 w 671"/>
              <a:gd name="T21" fmla="*/ 2147483647 h 549"/>
              <a:gd name="T22" fmla="*/ 2147483647 w 671"/>
              <a:gd name="T23" fmla="*/ 2147483647 h 549"/>
              <a:gd name="T24" fmla="*/ 2147483647 w 671"/>
              <a:gd name="T25" fmla="*/ 0 h 549"/>
              <a:gd name="T26" fmla="*/ 2147483647 w 671"/>
              <a:gd name="T27" fmla="*/ 2147483647 h 549"/>
              <a:gd name="T28" fmla="*/ 2147483647 w 671"/>
              <a:gd name="T29" fmla="*/ 2147483647 h 549"/>
              <a:gd name="T30" fmla="*/ 2147483647 w 671"/>
              <a:gd name="T31" fmla="*/ 2147483647 h 549"/>
              <a:gd name="T32" fmla="*/ 2147483647 w 671"/>
              <a:gd name="T33" fmla="*/ 2147483647 h 549"/>
              <a:gd name="T34" fmla="*/ 2147483647 w 671"/>
              <a:gd name="T35" fmla="*/ 2147483647 h 549"/>
              <a:gd name="T36" fmla="*/ 2147483647 w 671"/>
              <a:gd name="T37" fmla="*/ 2147483647 h 549"/>
              <a:gd name="T38" fmla="*/ 2147483647 w 671"/>
              <a:gd name="T39" fmla="*/ 2147483647 h 549"/>
              <a:gd name="T40" fmla="*/ 2147483647 w 671"/>
              <a:gd name="T41" fmla="*/ 2147483647 h 549"/>
              <a:gd name="T42" fmla="*/ 2147483647 w 671"/>
              <a:gd name="T43" fmla="*/ 2147483647 h 549"/>
              <a:gd name="T44" fmla="*/ 2147483647 w 671"/>
              <a:gd name="T45" fmla="*/ 2147483647 h 549"/>
              <a:gd name="T46" fmla="*/ 2147483647 w 671"/>
              <a:gd name="T47" fmla="*/ 2147483647 h 549"/>
              <a:gd name="T48" fmla="*/ 2147483647 w 671"/>
              <a:gd name="T49" fmla="*/ 2147483647 h 549"/>
              <a:gd name="T50" fmla="*/ 2147483647 w 671"/>
              <a:gd name="T51" fmla="*/ 2147483647 h 549"/>
              <a:gd name="T52" fmla="*/ 2147483647 w 671"/>
              <a:gd name="T53" fmla="*/ 2147483647 h 549"/>
              <a:gd name="T54" fmla="*/ 2147483647 w 671"/>
              <a:gd name="T55" fmla="*/ 2147483647 h 549"/>
              <a:gd name="T56" fmla="*/ 2147483647 w 671"/>
              <a:gd name="T57" fmla="*/ 2147483647 h 549"/>
              <a:gd name="T58" fmla="*/ 2147483647 w 671"/>
              <a:gd name="T59" fmla="*/ 2147483647 h 549"/>
              <a:gd name="T60" fmla="*/ 2147483647 w 671"/>
              <a:gd name="T61" fmla="*/ 2147483647 h 549"/>
              <a:gd name="T62" fmla="*/ 2147483647 w 671"/>
              <a:gd name="T63" fmla="*/ 2147483647 h 549"/>
              <a:gd name="T64" fmla="*/ 2147483647 w 671"/>
              <a:gd name="T65" fmla="*/ 2147483647 h 549"/>
              <a:gd name="T66" fmla="*/ 2147483647 w 671"/>
              <a:gd name="T67" fmla="*/ 2147483647 h 549"/>
              <a:gd name="T68" fmla="*/ 2147483647 w 671"/>
              <a:gd name="T69" fmla="*/ 2147483647 h 549"/>
              <a:gd name="T70" fmla="*/ 2147483647 w 671"/>
              <a:gd name="T71" fmla="*/ 2147483647 h 549"/>
              <a:gd name="T72" fmla="*/ 2147483647 w 671"/>
              <a:gd name="T73" fmla="*/ 2147483647 h 549"/>
              <a:gd name="T74" fmla="*/ 2147483647 w 671"/>
              <a:gd name="T75" fmla="*/ 2147483647 h 549"/>
              <a:gd name="T76" fmla="*/ 2147483647 w 671"/>
              <a:gd name="T77" fmla="*/ 2147483647 h 549"/>
              <a:gd name="T78" fmla="*/ 2147483647 w 671"/>
              <a:gd name="T79" fmla="*/ 2147483647 h 549"/>
              <a:gd name="T80" fmla="*/ 2147483647 w 671"/>
              <a:gd name="T81" fmla="*/ 2147483647 h 549"/>
              <a:gd name="T82" fmla="*/ 2147483647 w 671"/>
              <a:gd name="T83" fmla="*/ 2147483647 h 549"/>
              <a:gd name="T84" fmla="*/ 2147483647 w 671"/>
              <a:gd name="T85" fmla="*/ 2147483647 h 549"/>
              <a:gd name="T86" fmla="*/ 2147483647 w 671"/>
              <a:gd name="T87" fmla="*/ 2147483647 h 549"/>
              <a:gd name="T88" fmla="*/ 2147483647 w 671"/>
              <a:gd name="T89" fmla="*/ 2147483647 h 549"/>
              <a:gd name="T90" fmla="*/ 2147483647 w 671"/>
              <a:gd name="T91" fmla="*/ 2147483647 h 549"/>
              <a:gd name="T92" fmla="*/ 2147483647 w 671"/>
              <a:gd name="T93" fmla="*/ 2147483647 h 549"/>
              <a:gd name="T94" fmla="*/ 2147483647 w 671"/>
              <a:gd name="T95" fmla="*/ 2147483647 h 549"/>
              <a:gd name="T96" fmla="*/ 2147483647 w 671"/>
              <a:gd name="T97" fmla="*/ 2147483647 h 549"/>
              <a:gd name="T98" fmla="*/ 2147483647 w 671"/>
              <a:gd name="T99" fmla="*/ 2147483647 h 549"/>
              <a:gd name="T100" fmla="*/ 2147483647 w 671"/>
              <a:gd name="T101" fmla="*/ 2147483647 h 549"/>
              <a:gd name="T102" fmla="*/ 2147483647 w 671"/>
              <a:gd name="T103" fmla="*/ 2147483647 h 549"/>
              <a:gd name="T104" fmla="*/ 2147483647 w 671"/>
              <a:gd name="T105" fmla="*/ 2147483647 h 549"/>
              <a:gd name="T106" fmla="*/ 2147483647 w 671"/>
              <a:gd name="T107" fmla="*/ 2147483647 h 549"/>
              <a:gd name="T108" fmla="*/ 2147483647 w 671"/>
              <a:gd name="T109" fmla="*/ 2147483647 h 549"/>
              <a:gd name="T110" fmla="*/ 2147483647 w 671"/>
              <a:gd name="T111" fmla="*/ 2147483647 h 549"/>
              <a:gd name="T112" fmla="*/ 2147483647 w 671"/>
              <a:gd name="T113" fmla="*/ 2147483647 h 549"/>
              <a:gd name="T114" fmla="*/ 2147483647 w 671"/>
              <a:gd name="T115" fmla="*/ 2147483647 h 549"/>
              <a:gd name="T116" fmla="*/ 2147483647 w 671"/>
              <a:gd name="T117" fmla="*/ 2147483647 h 549"/>
              <a:gd name="T118" fmla="*/ 2147483647 w 671"/>
              <a:gd name="T119" fmla="*/ 2147483647 h 549"/>
              <a:gd name="T120" fmla="*/ 2147483647 w 671"/>
              <a:gd name="T121" fmla="*/ 2147483647 h 549"/>
              <a:gd name="T122" fmla="*/ 0 w 671"/>
              <a:gd name="T123" fmla="*/ 2147483647 h 5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rgbClr val="C0C0C0"/>
          </a:solidFill>
          <a:ln w="9525" cmpd="sng">
            <a:solidFill>
              <a:srgbClr val="FFFFFF"/>
            </a:solidFill>
            <a:prstDash val="solid"/>
            <a:round/>
            <a:headEnd/>
            <a:tailEnd/>
          </a:ln>
        </p:spPr>
        <p:txBody>
          <a:bodyPr/>
          <a:lstStyle/>
          <a:p>
            <a:endParaRPr lang="en-GB"/>
          </a:p>
        </p:txBody>
      </p:sp>
      <p:sp>
        <p:nvSpPr>
          <p:cNvPr id="44061" name="Freeform 33"/>
          <p:cNvSpPr>
            <a:spLocks/>
          </p:cNvSpPr>
          <p:nvPr>
            <p:custDataLst>
              <p:tags r:id="rId28"/>
            </p:custDataLst>
          </p:nvPr>
        </p:nvSpPr>
        <p:spPr bwMode="auto">
          <a:xfrm>
            <a:off x="5024438" y="3758022"/>
            <a:ext cx="152400" cy="169863"/>
          </a:xfrm>
          <a:custGeom>
            <a:avLst/>
            <a:gdLst>
              <a:gd name="T0" fmla="*/ 2147483647 w 358"/>
              <a:gd name="T1" fmla="*/ 2147483647 h 327"/>
              <a:gd name="T2" fmla="*/ 2147483647 w 358"/>
              <a:gd name="T3" fmla="*/ 2147483647 h 327"/>
              <a:gd name="T4" fmla="*/ 2147483647 w 358"/>
              <a:gd name="T5" fmla="*/ 2147483647 h 327"/>
              <a:gd name="T6" fmla="*/ 2147483647 w 358"/>
              <a:gd name="T7" fmla="*/ 2147483647 h 327"/>
              <a:gd name="T8" fmla="*/ 2147483647 w 358"/>
              <a:gd name="T9" fmla="*/ 2147483647 h 327"/>
              <a:gd name="T10" fmla="*/ 2147483647 w 358"/>
              <a:gd name="T11" fmla="*/ 2147483647 h 327"/>
              <a:gd name="T12" fmla="*/ 2147483647 w 358"/>
              <a:gd name="T13" fmla="*/ 2147483647 h 327"/>
              <a:gd name="T14" fmla="*/ 2147483647 w 358"/>
              <a:gd name="T15" fmla="*/ 2147483647 h 327"/>
              <a:gd name="T16" fmla="*/ 2147483647 w 358"/>
              <a:gd name="T17" fmla="*/ 2147483647 h 327"/>
              <a:gd name="T18" fmla="*/ 2147483647 w 358"/>
              <a:gd name="T19" fmla="*/ 2147483647 h 327"/>
              <a:gd name="T20" fmla="*/ 2147483647 w 358"/>
              <a:gd name="T21" fmla="*/ 2147483647 h 327"/>
              <a:gd name="T22" fmla="*/ 2147483647 w 358"/>
              <a:gd name="T23" fmla="*/ 2147483647 h 327"/>
              <a:gd name="T24" fmla="*/ 2147483647 w 358"/>
              <a:gd name="T25" fmla="*/ 2147483647 h 327"/>
              <a:gd name="T26" fmla="*/ 2147483647 w 358"/>
              <a:gd name="T27" fmla="*/ 2147483647 h 327"/>
              <a:gd name="T28" fmla="*/ 2147483647 w 358"/>
              <a:gd name="T29" fmla="*/ 2147483647 h 327"/>
              <a:gd name="T30" fmla="*/ 2147483647 w 358"/>
              <a:gd name="T31" fmla="*/ 2147483647 h 327"/>
              <a:gd name="T32" fmla="*/ 2147483647 w 358"/>
              <a:gd name="T33" fmla="*/ 2147483647 h 327"/>
              <a:gd name="T34" fmla="*/ 2147483647 w 358"/>
              <a:gd name="T35" fmla="*/ 2147483647 h 327"/>
              <a:gd name="T36" fmla="*/ 2147483647 w 358"/>
              <a:gd name="T37" fmla="*/ 2147483647 h 327"/>
              <a:gd name="T38" fmla="*/ 2147483647 w 358"/>
              <a:gd name="T39" fmla="*/ 2147483647 h 327"/>
              <a:gd name="T40" fmla="*/ 2147483647 w 358"/>
              <a:gd name="T41" fmla="*/ 2147483647 h 327"/>
              <a:gd name="T42" fmla="*/ 2147483647 w 358"/>
              <a:gd name="T43" fmla="*/ 2147483647 h 327"/>
              <a:gd name="T44" fmla="*/ 2147483647 w 358"/>
              <a:gd name="T45" fmla="*/ 2147483647 h 327"/>
              <a:gd name="T46" fmla="*/ 2147483647 w 358"/>
              <a:gd name="T47" fmla="*/ 2147483647 h 327"/>
              <a:gd name="T48" fmla="*/ 2147483647 w 358"/>
              <a:gd name="T49" fmla="*/ 2147483647 h 327"/>
              <a:gd name="T50" fmla="*/ 2147483647 w 358"/>
              <a:gd name="T51" fmla="*/ 2147483647 h 327"/>
              <a:gd name="T52" fmla="*/ 2147483647 w 358"/>
              <a:gd name="T53" fmla="*/ 0 h 327"/>
              <a:gd name="T54" fmla="*/ 2147483647 w 358"/>
              <a:gd name="T55" fmla="*/ 2147483647 h 327"/>
              <a:gd name="T56" fmla="*/ 2147483647 w 358"/>
              <a:gd name="T57" fmla="*/ 2147483647 h 327"/>
              <a:gd name="T58" fmla="*/ 2147483647 w 358"/>
              <a:gd name="T59" fmla="*/ 2147483647 h 327"/>
              <a:gd name="T60" fmla="*/ 2147483647 w 358"/>
              <a:gd name="T61" fmla="*/ 2147483647 h 327"/>
              <a:gd name="T62" fmla="*/ 2147483647 w 358"/>
              <a:gd name="T63" fmla="*/ 2147483647 h 327"/>
              <a:gd name="T64" fmla="*/ 2147483647 w 358"/>
              <a:gd name="T65" fmla="*/ 2147483647 h 327"/>
              <a:gd name="T66" fmla="*/ 2147483647 w 358"/>
              <a:gd name="T67" fmla="*/ 2147483647 h 327"/>
              <a:gd name="T68" fmla="*/ 2147483647 w 358"/>
              <a:gd name="T69" fmla="*/ 2147483647 h 327"/>
              <a:gd name="T70" fmla="*/ 2147483647 w 358"/>
              <a:gd name="T71" fmla="*/ 2147483647 h 327"/>
              <a:gd name="T72" fmla="*/ 2147483647 w 358"/>
              <a:gd name="T73" fmla="*/ 2147483647 h 327"/>
              <a:gd name="T74" fmla="*/ 2147483647 w 358"/>
              <a:gd name="T75" fmla="*/ 2147483647 h 327"/>
              <a:gd name="T76" fmla="*/ 0 w 358"/>
              <a:gd name="T77" fmla="*/ 2147483647 h 327"/>
              <a:gd name="T78" fmla="*/ 0 w 358"/>
              <a:gd name="T79" fmla="*/ 2147483647 h 327"/>
              <a:gd name="T80" fmla="*/ 2147483647 w 358"/>
              <a:gd name="T81" fmla="*/ 2147483647 h 327"/>
              <a:gd name="T82" fmla="*/ 2147483647 w 358"/>
              <a:gd name="T83" fmla="*/ 2147483647 h 327"/>
              <a:gd name="T84" fmla="*/ 2147483647 w 358"/>
              <a:gd name="T85" fmla="*/ 2147483647 h 327"/>
              <a:gd name="T86" fmla="*/ 2147483647 w 358"/>
              <a:gd name="T87" fmla="*/ 2147483647 h 327"/>
              <a:gd name="T88" fmla="*/ 2147483647 w 358"/>
              <a:gd name="T89" fmla="*/ 2147483647 h 327"/>
              <a:gd name="T90" fmla="*/ 2147483647 w 358"/>
              <a:gd name="T91" fmla="*/ 2147483647 h 327"/>
              <a:gd name="T92" fmla="*/ 2147483647 w 358"/>
              <a:gd name="T93" fmla="*/ 2147483647 h 327"/>
              <a:gd name="T94" fmla="*/ 2147483647 w 358"/>
              <a:gd name="T95" fmla="*/ 2147483647 h 327"/>
              <a:gd name="T96" fmla="*/ 2147483647 w 358"/>
              <a:gd name="T97" fmla="*/ 2147483647 h 327"/>
              <a:gd name="T98" fmla="*/ 2147483647 w 358"/>
              <a:gd name="T99" fmla="*/ 2147483647 h 327"/>
              <a:gd name="T100" fmla="*/ 2147483647 w 358"/>
              <a:gd name="T101" fmla="*/ 2147483647 h 327"/>
              <a:gd name="T102" fmla="*/ 2147483647 w 358"/>
              <a:gd name="T103" fmla="*/ 2147483647 h 327"/>
              <a:gd name="T104" fmla="*/ 2147483647 w 358"/>
              <a:gd name="T105" fmla="*/ 2147483647 h 327"/>
              <a:gd name="T106" fmla="*/ 2147483647 w 358"/>
              <a:gd name="T107" fmla="*/ 2147483647 h 327"/>
              <a:gd name="T108" fmla="*/ 2147483647 w 358"/>
              <a:gd name="T109" fmla="*/ 2147483647 h 327"/>
              <a:gd name="T110" fmla="*/ 2147483647 w 358"/>
              <a:gd name="T111" fmla="*/ 2147483647 h 327"/>
              <a:gd name="T112" fmla="*/ 2147483647 w 358"/>
              <a:gd name="T113" fmla="*/ 2147483647 h 327"/>
              <a:gd name="T114" fmla="*/ 2147483647 w 358"/>
              <a:gd name="T115" fmla="*/ 2147483647 h 327"/>
              <a:gd name="T116" fmla="*/ 2147483647 w 358"/>
              <a:gd name="T117" fmla="*/ 2147483647 h 327"/>
              <a:gd name="T118" fmla="*/ 2147483647 w 358"/>
              <a:gd name="T119" fmla="*/ 2147483647 h 327"/>
              <a:gd name="T120" fmla="*/ 2147483647 w 358"/>
              <a:gd name="T121" fmla="*/ 2147483647 h 3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rgbClr val="C0C0C0"/>
          </a:solidFill>
          <a:ln w="9525" cmpd="sng">
            <a:solidFill>
              <a:srgbClr val="FFFFFF"/>
            </a:solidFill>
            <a:prstDash val="solid"/>
            <a:round/>
            <a:headEnd/>
            <a:tailEnd/>
          </a:ln>
        </p:spPr>
        <p:txBody>
          <a:bodyPr/>
          <a:lstStyle/>
          <a:p>
            <a:endParaRPr lang="en-GB"/>
          </a:p>
        </p:txBody>
      </p:sp>
      <p:sp>
        <p:nvSpPr>
          <p:cNvPr id="44062" name="Freeform 34"/>
          <p:cNvSpPr>
            <a:spLocks/>
          </p:cNvSpPr>
          <p:nvPr>
            <p:custDataLst>
              <p:tags r:id="rId29"/>
            </p:custDataLst>
          </p:nvPr>
        </p:nvSpPr>
        <p:spPr bwMode="auto">
          <a:xfrm>
            <a:off x="4486275" y="2762660"/>
            <a:ext cx="125413" cy="57150"/>
          </a:xfrm>
          <a:custGeom>
            <a:avLst/>
            <a:gdLst>
              <a:gd name="T0" fmla="*/ 2147483647 w 292"/>
              <a:gd name="T1" fmla="*/ 0 h 99"/>
              <a:gd name="T2" fmla="*/ 2147483647 w 292"/>
              <a:gd name="T3" fmla="*/ 0 h 99"/>
              <a:gd name="T4" fmla="*/ 2147483647 w 292"/>
              <a:gd name="T5" fmla="*/ 2147483647 h 99"/>
              <a:gd name="T6" fmla="*/ 2147483647 w 292"/>
              <a:gd name="T7" fmla="*/ 2147483647 h 99"/>
              <a:gd name="T8" fmla="*/ 2147483647 w 292"/>
              <a:gd name="T9" fmla="*/ 2147483647 h 99"/>
              <a:gd name="T10" fmla="*/ 2147483647 w 292"/>
              <a:gd name="T11" fmla="*/ 2147483647 h 99"/>
              <a:gd name="T12" fmla="*/ 2147483647 w 292"/>
              <a:gd name="T13" fmla="*/ 2147483647 h 99"/>
              <a:gd name="T14" fmla="*/ 2147483647 w 292"/>
              <a:gd name="T15" fmla="*/ 2147483647 h 99"/>
              <a:gd name="T16" fmla="*/ 2147483647 w 292"/>
              <a:gd name="T17" fmla="*/ 2147483647 h 99"/>
              <a:gd name="T18" fmla="*/ 2147483647 w 292"/>
              <a:gd name="T19" fmla="*/ 2147483647 h 99"/>
              <a:gd name="T20" fmla="*/ 2147483647 w 292"/>
              <a:gd name="T21" fmla="*/ 2147483647 h 99"/>
              <a:gd name="T22" fmla="*/ 2147483647 w 292"/>
              <a:gd name="T23" fmla="*/ 2147483647 h 99"/>
              <a:gd name="T24" fmla="*/ 2147483647 w 292"/>
              <a:gd name="T25" fmla="*/ 2147483647 h 99"/>
              <a:gd name="T26" fmla="*/ 2147483647 w 292"/>
              <a:gd name="T27" fmla="*/ 2147483647 h 99"/>
              <a:gd name="T28" fmla="*/ 2147483647 w 292"/>
              <a:gd name="T29" fmla="*/ 2147483647 h 99"/>
              <a:gd name="T30" fmla="*/ 2147483647 w 292"/>
              <a:gd name="T31" fmla="*/ 2147483647 h 99"/>
              <a:gd name="T32" fmla="*/ 2147483647 w 292"/>
              <a:gd name="T33" fmla="*/ 2147483647 h 99"/>
              <a:gd name="T34" fmla="*/ 2147483647 w 292"/>
              <a:gd name="T35" fmla="*/ 2147483647 h 99"/>
              <a:gd name="T36" fmla="*/ 0 w 292"/>
              <a:gd name="T37" fmla="*/ 2147483647 h 99"/>
              <a:gd name="T38" fmla="*/ 2147483647 w 292"/>
              <a:gd name="T39" fmla="*/ 2147483647 h 99"/>
              <a:gd name="T40" fmla="*/ 2147483647 w 292"/>
              <a:gd name="T41" fmla="*/ 2147483647 h 99"/>
              <a:gd name="T42" fmla="*/ 2147483647 w 292"/>
              <a:gd name="T43" fmla="*/ 2147483647 h 99"/>
              <a:gd name="T44" fmla="*/ 2147483647 w 292"/>
              <a:gd name="T45" fmla="*/ 2147483647 h 99"/>
              <a:gd name="T46" fmla="*/ 2147483647 w 292"/>
              <a:gd name="T47" fmla="*/ 2147483647 h 99"/>
              <a:gd name="T48" fmla="*/ 2147483647 w 292"/>
              <a:gd name="T49" fmla="*/ 2147483647 h 99"/>
              <a:gd name="T50" fmla="*/ 2147483647 w 292"/>
              <a:gd name="T51" fmla="*/ 2147483647 h 99"/>
              <a:gd name="T52" fmla="*/ 2147483647 w 292"/>
              <a:gd name="T53" fmla="*/ 2147483647 h 99"/>
              <a:gd name="T54" fmla="*/ 2147483647 w 292"/>
              <a:gd name="T55" fmla="*/ 2147483647 h 99"/>
              <a:gd name="T56" fmla="*/ 2147483647 w 292"/>
              <a:gd name="T57" fmla="*/ 2147483647 h 99"/>
              <a:gd name="T58" fmla="*/ 2147483647 w 292"/>
              <a:gd name="T59" fmla="*/ 2147483647 h 99"/>
              <a:gd name="T60" fmla="*/ 2147483647 w 292"/>
              <a:gd name="T61" fmla="*/ 2147483647 h 99"/>
              <a:gd name="T62" fmla="*/ 2147483647 w 292"/>
              <a:gd name="T63" fmla="*/ 2147483647 h 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063" name="Freeform 35"/>
          <p:cNvSpPr>
            <a:spLocks/>
          </p:cNvSpPr>
          <p:nvPr>
            <p:custDataLst>
              <p:tags r:id="rId30"/>
            </p:custDataLst>
          </p:nvPr>
        </p:nvSpPr>
        <p:spPr bwMode="auto">
          <a:xfrm>
            <a:off x="5349875" y="3483385"/>
            <a:ext cx="19050" cy="57150"/>
          </a:xfrm>
          <a:custGeom>
            <a:avLst/>
            <a:gdLst>
              <a:gd name="T0" fmla="*/ 2147483647 w 43"/>
              <a:gd name="T1" fmla="*/ 2147483647 h 93"/>
              <a:gd name="T2" fmla="*/ 2147483647 w 43"/>
              <a:gd name="T3" fmla="*/ 2147483647 h 93"/>
              <a:gd name="T4" fmla="*/ 2147483647 w 43"/>
              <a:gd name="T5" fmla="*/ 2147483647 h 93"/>
              <a:gd name="T6" fmla="*/ 2147483647 w 43"/>
              <a:gd name="T7" fmla="*/ 2147483647 h 93"/>
              <a:gd name="T8" fmla="*/ 2147483647 w 43"/>
              <a:gd name="T9" fmla="*/ 2147483647 h 93"/>
              <a:gd name="T10" fmla="*/ 2147483647 w 43"/>
              <a:gd name="T11" fmla="*/ 2147483647 h 93"/>
              <a:gd name="T12" fmla="*/ 2147483647 w 43"/>
              <a:gd name="T13" fmla="*/ 2147483647 h 93"/>
              <a:gd name="T14" fmla="*/ 2147483647 w 43"/>
              <a:gd name="T15" fmla="*/ 2147483647 h 93"/>
              <a:gd name="T16" fmla="*/ 2147483647 w 43"/>
              <a:gd name="T17" fmla="*/ 2147483647 h 93"/>
              <a:gd name="T18" fmla="*/ 2147483647 w 43"/>
              <a:gd name="T19" fmla="*/ 2147483647 h 93"/>
              <a:gd name="T20" fmla="*/ 2147483647 w 43"/>
              <a:gd name="T21" fmla="*/ 2147483647 h 93"/>
              <a:gd name="T22" fmla="*/ 2147483647 w 43"/>
              <a:gd name="T23" fmla="*/ 2147483647 h 93"/>
              <a:gd name="T24" fmla="*/ 2147483647 w 43"/>
              <a:gd name="T25" fmla="*/ 2147483647 h 93"/>
              <a:gd name="T26" fmla="*/ 2147483647 w 43"/>
              <a:gd name="T27" fmla="*/ 2147483647 h 93"/>
              <a:gd name="T28" fmla="*/ 0 w 43"/>
              <a:gd name="T29" fmla="*/ 2147483647 h 93"/>
              <a:gd name="T30" fmla="*/ 2147483647 w 43"/>
              <a:gd name="T31" fmla="*/ 2147483647 h 93"/>
              <a:gd name="T32" fmla="*/ 2147483647 w 43"/>
              <a:gd name="T33" fmla="*/ 2147483647 h 93"/>
              <a:gd name="T34" fmla="*/ 2147483647 w 43"/>
              <a:gd name="T35" fmla="*/ 2147483647 h 93"/>
              <a:gd name="T36" fmla="*/ 2147483647 w 43"/>
              <a:gd name="T37" fmla="*/ 2147483647 h 93"/>
              <a:gd name="T38" fmla="*/ 2147483647 w 43"/>
              <a:gd name="T39" fmla="*/ 2147483647 h 93"/>
              <a:gd name="T40" fmla="*/ 2147483647 w 43"/>
              <a:gd name="T41" fmla="*/ 2147483647 h 93"/>
              <a:gd name="T42" fmla="*/ 2147483647 w 43"/>
              <a:gd name="T43" fmla="*/ 2147483647 h 93"/>
              <a:gd name="T44" fmla="*/ 2147483647 w 43"/>
              <a:gd name="T45" fmla="*/ 2147483647 h 93"/>
              <a:gd name="T46" fmla="*/ 2147483647 w 43"/>
              <a:gd name="T47" fmla="*/ 2147483647 h 93"/>
              <a:gd name="T48" fmla="*/ 2147483647 w 43"/>
              <a:gd name="T49" fmla="*/ 2147483647 h 93"/>
              <a:gd name="T50" fmla="*/ 2147483647 w 43"/>
              <a:gd name="T51" fmla="*/ 2147483647 h 93"/>
              <a:gd name="T52" fmla="*/ 2147483647 w 43"/>
              <a:gd name="T53" fmla="*/ 2147483647 h 93"/>
              <a:gd name="T54" fmla="*/ 2147483647 w 43"/>
              <a:gd name="T55" fmla="*/ 0 h 93"/>
              <a:gd name="T56" fmla="*/ 2147483647 w 43"/>
              <a:gd name="T57" fmla="*/ 0 h 93"/>
              <a:gd name="T58" fmla="*/ 2147483647 w 43"/>
              <a:gd name="T59" fmla="*/ 2147483647 h 93"/>
              <a:gd name="T60" fmla="*/ 2147483647 w 43"/>
              <a:gd name="T61" fmla="*/ 2147483647 h 93"/>
              <a:gd name="T62" fmla="*/ 2147483647 w 43"/>
              <a:gd name="T63" fmla="*/ 2147483647 h 93"/>
              <a:gd name="T64" fmla="*/ 2147483647 w 43"/>
              <a:gd name="T65" fmla="*/ 2147483647 h 93"/>
              <a:gd name="T66" fmla="*/ 2147483647 w 43"/>
              <a:gd name="T67" fmla="*/ 2147483647 h 93"/>
              <a:gd name="T68" fmla="*/ 2147483647 w 43"/>
              <a:gd name="T69" fmla="*/ 2147483647 h 93"/>
              <a:gd name="T70" fmla="*/ 2147483647 w 43"/>
              <a:gd name="T71" fmla="*/ 2147483647 h 93"/>
              <a:gd name="T72" fmla="*/ 2147483647 w 43"/>
              <a:gd name="T73" fmla="*/ 2147483647 h 93"/>
              <a:gd name="T74" fmla="*/ 2147483647 w 43"/>
              <a:gd name="T75" fmla="*/ 2147483647 h 93"/>
              <a:gd name="T76" fmla="*/ 2147483647 w 43"/>
              <a:gd name="T77" fmla="*/ 2147483647 h 93"/>
              <a:gd name="T78" fmla="*/ 2147483647 w 43"/>
              <a:gd name="T79" fmla="*/ 2147483647 h 93"/>
              <a:gd name="T80" fmla="*/ 2147483647 w 43"/>
              <a:gd name="T81" fmla="*/ 2147483647 h 93"/>
              <a:gd name="T82" fmla="*/ 2147483647 w 43"/>
              <a:gd name="T83" fmla="*/ 2147483647 h 93"/>
              <a:gd name="T84" fmla="*/ 2147483647 w 43"/>
              <a:gd name="T85" fmla="*/ 2147483647 h 93"/>
              <a:gd name="T86" fmla="*/ 2147483647 w 43"/>
              <a:gd name="T87" fmla="*/ 2147483647 h 93"/>
              <a:gd name="T88" fmla="*/ 2147483647 w 43"/>
              <a:gd name="T89" fmla="*/ 2147483647 h 93"/>
              <a:gd name="T90" fmla="*/ 2147483647 w 43"/>
              <a:gd name="T91" fmla="*/ 2147483647 h 93"/>
              <a:gd name="T92" fmla="*/ 2147483647 w 43"/>
              <a:gd name="T93" fmla="*/ 2147483647 h 93"/>
              <a:gd name="T94" fmla="*/ 2147483647 w 43"/>
              <a:gd name="T95" fmla="*/ 2147483647 h 93"/>
              <a:gd name="T96" fmla="*/ 2147483647 w 43"/>
              <a:gd name="T97" fmla="*/ 2147483647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rgbClr val="C0C0C0"/>
          </a:solidFill>
          <a:ln w="9525" cmpd="sng">
            <a:solidFill>
              <a:srgbClr val="FFFFFF"/>
            </a:solidFill>
            <a:prstDash val="solid"/>
            <a:round/>
            <a:headEnd/>
            <a:tailEnd/>
          </a:ln>
        </p:spPr>
        <p:txBody>
          <a:bodyPr/>
          <a:lstStyle/>
          <a:p>
            <a:endParaRPr lang="en-GB"/>
          </a:p>
        </p:txBody>
      </p:sp>
      <p:sp>
        <p:nvSpPr>
          <p:cNvPr id="44064" name="Freeform 36"/>
          <p:cNvSpPr>
            <a:spLocks/>
          </p:cNvSpPr>
          <p:nvPr>
            <p:custDataLst>
              <p:tags r:id="rId31"/>
            </p:custDataLst>
          </p:nvPr>
        </p:nvSpPr>
        <p:spPr bwMode="auto">
          <a:xfrm>
            <a:off x="5468938" y="3488147"/>
            <a:ext cx="14287" cy="57150"/>
          </a:xfrm>
          <a:custGeom>
            <a:avLst/>
            <a:gdLst>
              <a:gd name="T0" fmla="*/ 2147483647 w 40"/>
              <a:gd name="T1" fmla="*/ 2147483647 h 56"/>
              <a:gd name="T2" fmla="*/ 2147483647 w 40"/>
              <a:gd name="T3" fmla="*/ 2147483647 h 56"/>
              <a:gd name="T4" fmla="*/ 2147483647 w 40"/>
              <a:gd name="T5" fmla="*/ 2147483647 h 56"/>
              <a:gd name="T6" fmla="*/ 2147483647 w 40"/>
              <a:gd name="T7" fmla="*/ 2147483647 h 56"/>
              <a:gd name="T8" fmla="*/ 2147483647 w 40"/>
              <a:gd name="T9" fmla="*/ 2147483647 h 56"/>
              <a:gd name="T10" fmla="*/ 2147483647 w 40"/>
              <a:gd name="T11" fmla="*/ 2147483647 h 56"/>
              <a:gd name="T12" fmla="*/ 0 w 40"/>
              <a:gd name="T13" fmla="*/ 2147483647 h 56"/>
              <a:gd name="T14" fmla="*/ 2147483647 w 40"/>
              <a:gd name="T15" fmla="*/ 2147483647 h 56"/>
              <a:gd name="T16" fmla="*/ 2147483647 w 40"/>
              <a:gd name="T17" fmla="*/ 0 h 56"/>
              <a:gd name="T18" fmla="*/ 2147483647 w 40"/>
              <a:gd name="T19" fmla="*/ 2147483647 h 56"/>
              <a:gd name="T20" fmla="*/ 2147483647 w 40"/>
              <a:gd name="T21" fmla="*/ 2147483647 h 56"/>
              <a:gd name="T22" fmla="*/ 2147483647 w 40"/>
              <a:gd name="T23" fmla="*/ 2147483647 h 56"/>
              <a:gd name="T24" fmla="*/ 2147483647 w 40"/>
              <a:gd name="T25" fmla="*/ 2147483647 h 56"/>
              <a:gd name="T26" fmla="*/ 2147483647 w 40"/>
              <a:gd name="T27" fmla="*/ 2147483647 h 56"/>
              <a:gd name="T28" fmla="*/ 2147483647 w 40"/>
              <a:gd name="T29" fmla="*/ 2147483647 h 56"/>
              <a:gd name="T30" fmla="*/ 2147483647 w 40"/>
              <a:gd name="T31" fmla="*/ 2147483647 h 56"/>
              <a:gd name="T32" fmla="*/ 2147483647 w 40"/>
              <a:gd name="T33" fmla="*/ 2147483647 h 56"/>
              <a:gd name="T34" fmla="*/ 2147483647 w 40"/>
              <a:gd name="T35" fmla="*/ 2147483647 h 56"/>
              <a:gd name="T36" fmla="*/ 2147483647 w 40"/>
              <a:gd name="T37" fmla="*/ 2147483647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rgbClr val="C0C0C0"/>
          </a:solidFill>
          <a:ln w="9525" cmpd="sng">
            <a:solidFill>
              <a:srgbClr val="FFFFFF"/>
            </a:solidFill>
            <a:prstDash val="solid"/>
            <a:round/>
            <a:headEnd/>
            <a:tailEnd/>
          </a:ln>
        </p:spPr>
        <p:txBody>
          <a:bodyPr/>
          <a:lstStyle/>
          <a:p>
            <a:endParaRPr lang="en-GB"/>
          </a:p>
        </p:txBody>
      </p:sp>
      <p:sp>
        <p:nvSpPr>
          <p:cNvPr id="44065" name="Freeform 37"/>
          <p:cNvSpPr>
            <a:spLocks/>
          </p:cNvSpPr>
          <p:nvPr>
            <p:custDataLst>
              <p:tags r:id="rId32"/>
            </p:custDataLst>
          </p:nvPr>
        </p:nvSpPr>
        <p:spPr bwMode="auto">
          <a:xfrm>
            <a:off x="6956425" y="4148547"/>
            <a:ext cx="44450" cy="57150"/>
          </a:xfrm>
          <a:custGeom>
            <a:avLst/>
            <a:gdLst>
              <a:gd name="T0" fmla="*/ 0 w 106"/>
              <a:gd name="T1" fmla="*/ 2147483647 h 71"/>
              <a:gd name="T2" fmla="*/ 2147483647 w 106"/>
              <a:gd name="T3" fmla="*/ 2147483647 h 71"/>
              <a:gd name="T4" fmla="*/ 2147483647 w 106"/>
              <a:gd name="T5" fmla="*/ 2147483647 h 71"/>
              <a:gd name="T6" fmla="*/ 2147483647 w 106"/>
              <a:gd name="T7" fmla="*/ 2147483647 h 71"/>
              <a:gd name="T8" fmla="*/ 2147483647 w 106"/>
              <a:gd name="T9" fmla="*/ 2147483647 h 71"/>
              <a:gd name="T10" fmla="*/ 2147483647 w 106"/>
              <a:gd name="T11" fmla="*/ 2147483647 h 71"/>
              <a:gd name="T12" fmla="*/ 2147483647 w 106"/>
              <a:gd name="T13" fmla="*/ 2147483647 h 71"/>
              <a:gd name="T14" fmla="*/ 2147483647 w 106"/>
              <a:gd name="T15" fmla="*/ 2147483647 h 71"/>
              <a:gd name="T16" fmla="*/ 2147483647 w 106"/>
              <a:gd name="T17" fmla="*/ 0 h 71"/>
              <a:gd name="T18" fmla="*/ 2147483647 w 106"/>
              <a:gd name="T19" fmla="*/ 2147483647 h 71"/>
              <a:gd name="T20" fmla="*/ 2147483647 w 106"/>
              <a:gd name="T21" fmla="*/ 2147483647 h 71"/>
              <a:gd name="T22" fmla="*/ 2147483647 w 106"/>
              <a:gd name="T23" fmla="*/ 2147483647 h 71"/>
              <a:gd name="T24" fmla="*/ 2147483647 w 106"/>
              <a:gd name="T25" fmla="*/ 2147483647 h 71"/>
              <a:gd name="T26" fmla="*/ 2147483647 w 106"/>
              <a:gd name="T27" fmla="*/ 2147483647 h 71"/>
              <a:gd name="T28" fmla="*/ 2147483647 w 106"/>
              <a:gd name="T29" fmla="*/ 2147483647 h 71"/>
              <a:gd name="T30" fmla="*/ 2147483647 w 106"/>
              <a:gd name="T31" fmla="*/ 2147483647 h 71"/>
              <a:gd name="T32" fmla="*/ 2147483647 w 106"/>
              <a:gd name="T33" fmla="*/ 2147483647 h 71"/>
              <a:gd name="T34" fmla="*/ 2147483647 w 106"/>
              <a:gd name="T35" fmla="*/ 2147483647 h 71"/>
              <a:gd name="T36" fmla="*/ 2147483647 w 106"/>
              <a:gd name="T37" fmla="*/ 2147483647 h 71"/>
              <a:gd name="T38" fmla="*/ 2147483647 w 106"/>
              <a:gd name="T39" fmla="*/ 2147483647 h 71"/>
              <a:gd name="T40" fmla="*/ 2147483647 w 106"/>
              <a:gd name="T41" fmla="*/ 2147483647 h 71"/>
              <a:gd name="T42" fmla="*/ 2147483647 w 106"/>
              <a:gd name="T43" fmla="*/ 2147483647 h 71"/>
              <a:gd name="T44" fmla="*/ 2147483647 w 106"/>
              <a:gd name="T45" fmla="*/ 2147483647 h 71"/>
              <a:gd name="T46" fmla="*/ 2147483647 w 106"/>
              <a:gd name="T47" fmla="*/ 2147483647 h 71"/>
              <a:gd name="T48" fmla="*/ 2147483647 w 106"/>
              <a:gd name="T49" fmla="*/ 2147483647 h 71"/>
              <a:gd name="T50" fmla="*/ 2147483647 w 106"/>
              <a:gd name="T51" fmla="*/ 2147483647 h 71"/>
              <a:gd name="T52" fmla="*/ 2147483647 w 106"/>
              <a:gd name="T53" fmla="*/ 2147483647 h 71"/>
              <a:gd name="T54" fmla="*/ 2147483647 w 106"/>
              <a:gd name="T55" fmla="*/ 2147483647 h 71"/>
              <a:gd name="T56" fmla="*/ 2147483647 w 106"/>
              <a:gd name="T57" fmla="*/ 2147483647 h 71"/>
              <a:gd name="T58" fmla="*/ 2147483647 w 106"/>
              <a:gd name="T59" fmla="*/ 2147483647 h 71"/>
              <a:gd name="T60" fmla="*/ 2147483647 w 106"/>
              <a:gd name="T61" fmla="*/ 2147483647 h 71"/>
              <a:gd name="T62" fmla="*/ 2147483647 w 106"/>
              <a:gd name="T63" fmla="*/ 2147483647 h 71"/>
              <a:gd name="T64" fmla="*/ 2147483647 w 106"/>
              <a:gd name="T65" fmla="*/ 2147483647 h 71"/>
              <a:gd name="T66" fmla="*/ 2147483647 w 106"/>
              <a:gd name="T67" fmla="*/ 2147483647 h 71"/>
              <a:gd name="T68" fmla="*/ 2147483647 w 106"/>
              <a:gd name="T69" fmla="*/ 2147483647 h 71"/>
              <a:gd name="T70" fmla="*/ 2147483647 w 106"/>
              <a:gd name="T71" fmla="*/ 2147483647 h 71"/>
              <a:gd name="T72" fmla="*/ 2147483647 w 106"/>
              <a:gd name="T73" fmla="*/ 2147483647 h 71"/>
              <a:gd name="T74" fmla="*/ 2147483647 w 106"/>
              <a:gd name="T75" fmla="*/ 2147483647 h 71"/>
              <a:gd name="T76" fmla="*/ 2147483647 w 106"/>
              <a:gd name="T77" fmla="*/ 2147483647 h 71"/>
              <a:gd name="T78" fmla="*/ 2147483647 w 106"/>
              <a:gd name="T79" fmla="*/ 2147483647 h 71"/>
              <a:gd name="T80" fmla="*/ 2147483647 w 106"/>
              <a:gd name="T81" fmla="*/ 2147483647 h 71"/>
              <a:gd name="T82" fmla="*/ 2147483647 w 106"/>
              <a:gd name="T83" fmla="*/ 2147483647 h 71"/>
              <a:gd name="T84" fmla="*/ 2147483647 w 106"/>
              <a:gd name="T85" fmla="*/ 2147483647 h 71"/>
              <a:gd name="T86" fmla="*/ 2147483647 w 106"/>
              <a:gd name="T87" fmla="*/ 2147483647 h 71"/>
              <a:gd name="T88" fmla="*/ 2147483647 w 106"/>
              <a:gd name="T89" fmla="*/ 2147483647 h 71"/>
              <a:gd name="T90" fmla="*/ 0 w 106"/>
              <a:gd name="T91" fmla="*/ 2147483647 h 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20" y="17"/>
                </a:lnTo>
                <a:lnTo>
                  <a:pt x="21" y="17"/>
                </a:lnTo>
                <a:lnTo>
                  <a:pt x="23" y="13"/>
                </a:lnTo>
                <a:lnTo>
                  <a:pt x="27" y="7"/>
                </a:lnTo>
                <a:lnTo>
                  <a:pt x="0" y="7"/>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066" name="Group 38"/>
          <p:cNvGrpSpPr>
            <a:grpSpLocks/>
          </p:cNvGrpSpPr>
          <p:nvPr>
            <p:custDataLst>
              <p:tags r:id="rId33"/>
            </p:custDataLst>
          </p:nvPr>
        </p:nvGrpSpPr>
        <p:grpSpPr bwMode="auto">
          <a:xfrm>
            <a:off x="2808288" y="5956710"/>
            <a:ext cx="65087" cy="55562"/>
            <a:chOff x="1654" y="3671"/>
            <a:chExt cx="49" cy="17"/>
          </a:xfrm>
        </p:grpSpPr>
        <p:sp>
          <p:nvSpPr>
            <p:cNvPr id="44550" name="Freeform 39"/>
            <p:cNvSpPr>
              <a:spLocks/>
            </p:cNvSpPr>
            <p:nvPr/>
          </p:nvSpPr>
          <p:spPr bwMode="auto">
            <a:xfrm>
              <a:off x="1654" y="3672"/>
              <a:ext cx="20" cy="14"/>
            </a:xfrm>
            <a:custGeom>
              <a:avLst/>
              <a:gdLst>
                <a:gd name="T0" fmla="*/ 0 w 59"/>
                <a:gd name="T1" fmla="*/ 0 h 43"/>
                <a:gd name="T2" fmla="*/ 0 w 59"/>
                <a:gd name="T3" fmla="*/ 0 h 43"/>
                <a:gd name="T4" fmla="*/ 0 w 59"/>
                <a:gd name="T5" fmla="*/ 0 h 43"/>
                <a:gd name="T6" fmla="*/ 0 w 59"/>
                <a:gd name="T7" fmla="*/ 0 h 43"/>
                <a:gd name="T8" fmla="*/ 0 w 59"/>
                <a:gd name="T9" fmla="*/ 0 h 43"/>
                <a:gd name="T10" fmla="*/ 0 w 59"/>
                <a:gd name="T11" fmla="*/ 0 h 43"/>
                <a:gd name="T12" fmla="*/ 0 w 59"/>
                <a:gd name="T13" fmla="*/ 0 h 43"/>
                <a:gd name="T14" fmla="*/ 0 w 59"/>
                <a:gd name="T15" fmla="*/ 0 h 43"/>
                <a:gd name="T16" fmla="*/ 0 w 59"/>
                <a:gd name="T17" fmla="*/ 0 h 43"/>
                <a:gd name="T18" fmla="*/ 0 w 59"/>
                <a:gd name="T19" fmla="*/ 0 h 43"/>
                <a:gd name="T20" fmla="*/ 0 w 59"/>
                <a:gd name="T21" fmla="*/ 0 h 43"/>
                <a:gd name="T22" fmla="*/ 0 w 59"/>
                <a:gd name="T23" fmla="*/ 0 h 43"/>
                <a:gd name="T24" fmla="*/ 0 w 59"/>
                <a:gd name="T25" fmla="*/ 0 h 43"/>
                <a:gd name="T26" fmla="*/ 0 w 59"/>
                <a:gd name="T27" fmla="*/ 0 h 43"/>
                <a:gd name="T28" fmla="*/ 0 w 59"/>
                <a:gd name="T29" fmla="*/ 0 h 43"/>
                <a:gd name="T30" fmla="*/ 0 w 59"/>
                <a:gd name="T31" fmla="*/ 0 h 43"/>
                <a:gd name="T32" fmla="*/ 0 w 59"/>
                <a:gd name="T33" fmla="*/ 0 h 43"/>
                <a:gd name="T34" fmla="*/ 0 w 59"/>
                <a:gd name="T35" fmla="*/ 0 h 43"/>
                <a:gd name="T36" fmla="*/ 0 w 59"/>
                <a:gd name="T37" fmla="*/ 0 h 43"/>
                <a:gd name="T38" fmla="*/ 0 w 59"/>
                <a:gd name="T39" fmla="*/ 0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solidFill>
              <a:srgbClr val="C0C0C0"/>
            </a:solidFill>
            <a:ln w="9525" cmpd="sng">
              <a:solidFill>
                <a:srgbClr val="FFFFFF"/>
              </a:solidFill>
              <a:prstDash val="solid"/>
              <a:round/>
              <a:headEnd/>
              <a:tailEnd/>
            </a:ln>
          </p:spPr>
          <p:txBody>
            <a:bodyPr/>
            <a:lstStyle/>
            <a:p>
              <a:endParaRPr lang="en-GB"/>
            </a:p>
          </p:txBody>
        </p:sp>
        <p:sp>
          <p:nvSpPr>
            <p:cNvPr id="44551" name="Freeform 40"/>
            <p:cNvSpPr>
              <a:spLocks/>
            </p:cNvSpPr>
            <p:nvPr/>
          </p:nvSpPr>
          <p:spPr bwMode="auto">
            <a:xfrm>
              <a:off x="1681" y="3671"/>
              <a:ext cx="22" cy="17"/>
            </a:xfrm>
            <a:custGeom>
              <a:avLst/>
              <a:gdLst>
                <a:gd name="T0" fmla="*/ 0 w 67"/>
                <a:gd name="T1" fmla="*/ 0 h 51"/>
                <a:gd name="T2" fmla="*/ 0 w 67"/>
                <a:gd name="T3" fmla="*/ 0 h 51"/>
                <a:gd name="T4" fmla="*/ 0 w 67"/>
                <a:gd name="T5" fmla="*/ 0 h 51"/>
                <a:gd name="T6" fmla="*/ 0 w 67"/>
                <a:gd name="T7" fmla="*/ 0 h 51"/>
                <a:gd name="T8" fmla="*/ 0 w 67"/>
                <a:gd name="T9" fmla="*/ 0 h 51"/>
                <a:gd name="T10" fmla="*/ 0 w 67"/>
                <a:gd name="T11" fmla="*/ 0 h 51"/>
                <a:gd name="T12" fmla="*/ 0 w 67"/>
                <a:gd name="T13" fmla="*/ 0 h 51"/>
                <a:gd name="T14" fmla="*/ 0 w 67"/>
                <a:gd name="T15" fmla="*/ 0 h 51"/>
                <a:gd name="T16" fmla="*/ 0 w 67"/>
                <a:gd name="T17" fmla="*/ 0 h 51"/>
                <a:gd name="T18" fmla="*/ 0 w 67"/>
                <a:gd name="T19" fmla="*/ 0 h 51"/>
                <a:gd name="T20" fmla="*/ 0 w 67"/>
                <a:gd name="T21" fmla="*/ 0 h 51"/>
                <a:gd name="T22" fmla="*/ 0 w 67"/>
                <a:gd name="T23" fmla="*/ 0 h 51"/>
                <a:gd name="T24" fmla="*/ 0 w 67"/>
                <a:gd name="T25" fmla="*/ 0 h 51"/>
                <a:gd name="T26" fmla="*/ 0 w 67"/>
                <a:gd name="T27" fmla="*/ 0 h 51"/>
                <a:gd name="T28" fmla="*/ 0 w 67"/>
                <a:gd name="T29" fmla="*/ 0 h 51"/>
                <a:gd name="T30" fmla="*/ 0 w 67"/>
                <a:gd name="T31" fmla="*/ 0 h 51"/>
                <a:gd name="T32" fmla="*/ 0 w 67"/>
                <a:gd name="T33" fmla="*/ 0 h 51"/>
                <a:gd name="T34" fmla="*/ 0 w 67"/>
                <a:gd name="T35" fmla="*/ 0 h 51"/>
                <a:gd name="T36" fmla="*/ 0 w 67"/>
                <a:gd name="T37" fmla="*/ 0 h 51"/>
                <a:gd name="T38" fmla="*/ 0 w 67"/>
                <a:gd name="T39" fmla="*/ 0 h 51"/>
                <a:gd name="T40" fmla="*/ 0 w 67"/>
                <a:gd name="T41" fmla="*/ 0 h 51"/>
                <a:gd name="T42" fmla="*/ 0 w 67"/>
                <a:gd name="T43" fmla="*/ 0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solidFill>
              <a:srgbClr val="C0C0C0"/>
            </a:solidFill>
            <a:ln w="9525" cmpd="sng">
              <a:solidFill>
                <a:srgbClr val="FFFFFF"/>
              </a:solidFill>
              <a:prstDash val="solid"/>
              <a:round/>
              <a:headEnd/>
              <a:tailEnd/>
            </a:ln>
          </p:spPr>
          <p:txBody>
            <a:bodyPr/>
            <a:lstStyle/>
            <a:p>
              <a:endParaRPr lang="en-GB"/>
            </a:p>
          </p:txBody>
        </p:sp>
      </p:grpSp>
      <p:sp>
        <p:nvSpPr>
          <p:cNvPr id="44067" name="Freeform 41"/>
          <p:cNvSpPr>
            <a:spLocks/>
          </p:cNvSpPr>
          <p:nvPr>
            <p:custDataLst>
              <p:tags r:id="rId34"/>
            </p:custDataLst>
          </p:nvPr>
        </p:nvSpPr>
        <p:spPr bwMode="auto">
          <a:xfrm>
            <a:off x="2455863" y="3751672"/>
            <a:ext cx="31750" cy="58738"/>
          </a:xfrm>
          <a:custGeom>
            <a:avLst/>
            <a:gdLst>
              <a:gd name="T0" fmla="*/ 0 w 80"/>
              <a:gd name="T1" fmla="*/ 2147483647 h 34"/>
              <a:gd name="T2" fmla="*/ 2147483647 w 80"/>
              <a:gd name="T3" fmla="*/ 2147483647 h 34"/>
              <a:gd name="T4" fmla="*/ 2147483647 w 80"/>
              <a:gd name="T5" fmla="*/ 2147483647 h 34"/>
              <a:gd name="T6" fmla="*/ 2147483647 w 80"/>
              <a:gd name="T7" fmla="*/ 2147483647 h 34"/>
              <a:gd name="T8" fmla="*/ 2147483647 w 80"/>
              <a:gd name="T9" fmla="*/ 2147483647 h 34"/>
              <a:gd name="T10" fmla="*/ 2147483647 w 80"/>
              <a:gd name="T11" fmla="*/ 2147483647 h 34"/>
              <a:gd name="T12" fmla="*/ 2147483647 w 80"/>
              <a:gd name="T13" fmla="*/ 2147483647 h 34"/>
              <a:gd name="T14" fmla="*/ 2147483647 w 80"/>
              <a:gd name="T15" fmla="*/ 2147483647 h 34"/>
              <a:gd name="T16" fmla="*/ 2147483647 w 80"/>
              <a:gd name="T17" fmla="*/ 2147483647 h 34"/>
              <a:gd name="T18" fmla="*/ 2147483647 w 80"/>
              <a:gd name="T19" fmla="*/ 2147483647 h 34"/>
              <a:gd name="T20" fmla="*/ 2147483647 w 80"/>
              <a:gd name="T21" fmla="*/ 2147483647 h 34"/>
              <a:gd name="T22" fmla="*/ 2147483647 w 80"/>
              <a:gd name="T23" fmla="*/ 2147483647 h 34"/>
              <a:gd name="T24" fmla="*/ 2147483647 w 80"/>
              <a:gd name="T25" fmla="*/ 2147483647 h 34"/>
              <a:gd name="T26" fmla="*/ 2147483647 w 80"/>
              <a:gd name="T27" fmla="*/ 2147483647 h 34"/>
              <a:gd name="T28" fmla="*/ 2147483647 w 80"/>
              <a:gd name="T29" fmla="*/ 2147483647 h 34"/>
              <a:gd name="T30" fmla="*/ 2147483647 w 80"/>
              <a:gd name="T31" fmla="*/ 2147483647 h 34"/>
              <a:gd name="T32" fmla="*/ 2147483647 w 80"/>
              <a:gd name="T33" fmla="*/ 2147483647 h 34"/>
              <a:gd name="T34" fmla="*/ 2147483647 w 80"/>
              <a:gd name="T35" fmla="*/ 2147483647 h 34"/>
              <a:gd name="T36" fmla="*/ 2147483647 w 80"/>
              <a:gd name="T37" fmla="*/ 2147483647 h 34"/>
              <a:gd name="T38" fmla="*/ 2147483647 w 80"/>
              <a:gd name="T39" fmla="*/ 0 h 34"/>
              <a:gd name="T40" fmla="*/ 2147483647 w 80"/>
              <a:gd name="T41" fmla="*/ 0 h 34"/>
              <a:gd name="T42" fmla="*/ 2147483647 w 80"/>
              <a:gd name="T43" fmla="*/ 2147483647 h 34"/>
              <a:gd name="T44" fmla="*/ 2147483647 w 80"/>
              <a:gd name="T45" fmla="*/ 2147483647 h 34"/>
              <a:gd name="T46" fmla="*/ 2147483647 w 80"/>
              <a:gd name="T47" fmla="*/ 2147483647 h 34"/>
              <a:gd name="T48" fmla="*/ 2147483647 w 80"/>
              <a:gd name="T49" fmla="*/ 2147483647 h 34"/>
              <a:gd name="T50" fmla="*/ 2147483647 w 80"/>
              <a:gd name="T51" fmla="*/ 2147483647 h 34"/>
              <a:gd name="T52" fmla="*/ 2147483647 w 80"/>
              <a:gd name="T53" fmla="*/ 2147483647 h 34"/>
              <a:gd name="T54" fmla="*/ 2147483647 w 80"/>
              <a:gd name="T55" fmla="*/ 2147483647 h 34"/>
              <a:gd name="T56" fmla="*/ 2147483647 w 80"/>
              <a:gd name="T57" fmla="*/ 2147483647 h 34"/>
              <a:gd name="T58" fmla="*/ 2147483647 w 80"/>
              <a:gd name="T59" fmla="*/ 2147483647 h 34"/>
              <a:gd name="T60" fmla="*/ 0 w 80"/>
              <a:gd name="T61" fmla="*/ 2147483647 h 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C0C0C0"/>
          </a:solidFill>
          <a:ln w="9525" cmpd="sng">
            <a:solidFill>
              <a:srgbClr val="FFFFFF"/>
            </a:solidFill>
            <a:prstDash val="solid"/>
            <a:round/>
            <a:headEnd/>
            <a:tailEnd/>
          </a:ln>
        </p:spPr>
        <p:txBody>
          <a:bodyPr/>
          <a:lstStyle/>
          <a:p>
            <a:endParaRPr lang="en-GB"/>
          </a:p>
        </p:txBody>
      </p:sp>
      <p:sp>
        <p:nvSpPr>
          <p:cNvPr id="44068" name="Freeform 42"/>
          <p:cNvSpPr>
            <a:spLocks/>
          </p:cNvSpPr>
          <p:nvPr>
            <p:custDataLst>
              <p:tags r:id="rId35"/>
            </p:custDataLst>
          </p:nvPr>
        </p:nvSpPr>
        <p:spPr bwMode="auto">
          <a:xfrm>
            <a:off x="2511425" y="3758022"/>
            <a:ext cx="1588" cy="58738"/>
          </a:xfrm>
          <a:custGeom>
            <a:avLst/>
            <a:gdLst>
              <a:gd name="T0" fmla="*/ 0 w 7"/>
              <a:gd name="T1" fmla="*/ 0 h 13"/>
              <a:gd name="T2" fmla="*/ 2147483647 w 7"/>
              <a:gd name="T3" fmla="*/ 2147483647 h 13"/>
              <a:gd name="T4" fmla="*/ 2147483647 w 7"/>
              <a:gd name="T5" fmla="*/ 2147483647 h 13"/>
              <a:gd name="T6" fmla="*/ 0 60000 65536"/>
              <a:gd name="T7" fmla="*/ 0 60000 65536"/>
              <a:gd name="T8" fmla="*/ 0 60000 65536"/>
            </a:gdLst>
            <a:ahLst/>
            <a:cxnLst>
              <a:cxn ang="T6">
                <a:pos x="T0" y="T1"/>
              </a:cxn>
              <a:cxn ang="T7">
                <a:pos x="T2" y="T3"/>
              </a:cxn>
              <a:cxn ang="T8">
                <a:pos x="T4" y="T5"/>
              </a:cxn>
            </a:cxnLst>
            <a:rect l="0" t="0" r="r" b="b"/>
            <a:pathLst>
              <a:path w="7" h="13">
                <a:moveTo>
                  <a:pt x="0" y="0"/>
                </a:moveTo>
                <a:lnTo>
                  <a:pt x="7" y="13"/>
                </a:lnTo>
                <a:lnTo>
                  <a:pt x="7" y="7"/>
                </a:lnTo>
              </a:path>
            </a:pathLst>
          </a:custGeom>
          <a:solidFill>
            <a:srgbClr val="C0C0C0"/>
          </a:solidFill>
          <a:ln w="9525" cmpd="sng">
            <a:solidFill>
              <a:srgbClr val="FFFFFF"/>
            </a:solidFill>
            <a:prstDash val="solid"/>
            <a:round/>
            <a:headEnd/>
            <a:tailEnd/>
          </a:ln>
        </p:spPr>
        <p:txBody>
          <a:bodyPr/>
          <a:lstStyle/>
          <a:p>
            <a:endParaRPr lang="en-GB"/>
          </a:p>
        </p:txBody>
      </p:sp>
      <p:sp>
        <p:nvSpPr>
          <p:cNvPr id="44069" name="Freeform 43"/>
          <p:cNvSpPr>
            <a:spLocks/>
          </p:cNvSpPr>
          <p:nvPr>
            <p:custDataLst>
              <p:tags r:id="rId36"/>
            </p:custDataLst>
          </p:nvPr>
        </p:nvSpPr>
        <p:spPr bwMode="auto">
          <a:xfrm>
            <a:off x="2524125" y="3759610"/>
            <a:ext cx="6350" cy="58737"/>
          </a:xfrm>
          <a:custGeom>
            <a:avLst/>
            <a:gdLst>
              <a:gd name="T0" fmla="*/ 0 w 20"/>
              <a:gd name="T1" fmla="*/ 0 h 6"/>
              <a:gd name="T2" fmla="*/ 2147483647 w 20"/>
              <a:gd name="T3" fmla="*/ 2147483647 h 6"/>
              <a:gd name="T4" fmla="*/ 2147483647 w 20"/>
              <a:gd name="T5" fmla="*/ 2147483647 h 6"/>
              <a:gd name="T6" fmla="*/ 0 w 20"/>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6">
                <a:moveTo>
                  <a:pt x="0" y="0"/>
                </a:moveTo>
                <a:lnTo>
                  <a:pt x="7" y="3"/>
                </a:lnTo>
                <a:lnTo>
                  <a:pt x="20" y="6"/>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70" name="Freeform 44"/>
          <p:cNvSpPr>
            <a:spLocks/>
          </p:cNvSpPr>
          <p:nvPr>
            <p:custDataLst>
              <p:tags r:id="rId37"/>
            </p:custDataLst>
          </p:nvPr>
        </p:nvSpPr>
        <p:spPr bwMode="auto">
          <a:xfrm>
            <a:off x="2538413" y="3750085"/>
            <a:ext cx="7937" cy="57150"/>
          </a:xfrm>
          <a:custGeom>
            <a:avLst/>
            <a:gdLst>
              <a:gd name="T0" fmla="*/ 0 w 14"/>
              <a:gd name="T1" fmla="*/ 2147483647 h 12"/>
              <a:gd name="T2" fmla="*/ 2147483647 w 14"/>
              <a:gd name="T3" fmla="*/ 0 h 12"/>
              <a:gd name="T4" fmla="*/ 0 w 14"/>
              <a:gd name="T5" fmla="*/ 2147483647 h 12"/>
              <a:gd name="T6" fmla="*/ 0 60000 65536"/>
              <a:gd name="T7" fmla="*/ 0 60000 65536"/>
              <a:gd name="T8" fmla="*/ 0 60000 65536"/>
            </a:gdLst>
            <a:ahLst/>
            <a:cxnLst>
              <a:cxn ang="T6">
                <a:pos x="T0" y="T1"/>
              </a:cxn>
              <a:cxn ang="T7">
                <a:pos x="T2" y="T3"/>
              </a:cxn>
              <a:cxn ang="T8">
                <a:pos x="T4" y="T5"/>
              </a:cxn>
            </a:cxnLst>
            <a:rect l="0" t="0" r="r" b="b"/>
            <a:pathLst>
              <a:path w="14" h="12">
                <a:moveTo>
                  <a:pt x="0" y="12"/>
                </a:moveTo>
                <a:lnTo>
                  <a:pt x="14" y="0"/>
                </a:lnTo>
                <a:lnTo>
                  <a:pt x="0" y="12"/>
                </a:lnTo>
              </a:path>
            </a:pathLst>
          </a:custGeom>
          <a:solidFill>
            <a:srgbClr val="C0C0C0"/>
          </a:solidFill>
          <a:ln w="9525" cmpd="sng">
            <a:solidFill>
              <a:srgbClr val="FFFFFF"/>
            </a:solidFill>
            <a:prstDash val="solid"/>
            <a:round/>
            <a:headEnd/>
            <a:tailEnd/>
          </a:ln>
        </p:spPr>
        <p:txBody>
          <a:bodyPr/>
          <a:lstStyle/>
          <a:p>
            <a:endParaRPr lang="en-GB"/>
          </a:p>
        </p:txBody>
      </p:sp>
      <p:sp>
        <p:nvSpPr>
          <p:cNvPr id="44071" name="Freeform 45"/>
          <p:cNvSpPr>
            <a:spLocks/>
          </p:cNvSpPr>
          <p:nvPr>
            <p:custDataLst>
              <p:tags r:id="rId38"/>
            </p:custDataLst>
          </p:nvPr>
        </p:nvSpPr>
        <p:spPr bwMode="auto">
          <a:xfrm>
            <a:off x="2517775" y="3742147"/>
            <a:ext cx="11113" cy="58738"/>
          </a:xfrm>
          <a:custGeom>
            <a:avLst/>
            <a:gdLst>
              <a:gd name="T0" fmla="*/ 0 w 27"/>
              <a:gd name="T1" fmla="*/ 0 h 7"/>
              <a:gd name="T2" fmla="*/ 0 w 27"/>
              <a:gd name="T3" fmla="*/ 2147483647 h 7"/>
              <a:gd name="T4" fmla="*/ 2147483647 w 27"/>
              <a:gd name="T5" fmla="*/ 2147483647 h 7"/>
              <a:gd name="T6" fmla="*/ 2147483647 w 27"/>
              <a:gd name="T7" fmla="*/ 2147483647 h 7"/>
              <a:gd name="T8" fmla="*/ 2147483647 w 27"/>
              <a:gd name="T9" fmla="*/ 2147483647 h 7"/>
              <a:gd name="T10" fmla="*/ 2147483647 w 27"/>
              <a:gd name="T11" fmla="*/ 2147483647 h 7"/>
              <a:gd name="T12" fmla="*/ 2147483647 w 27"/>
              <a:gd name="T13" fmla="*/ 2147483647 h 7"/>
              <a:gd name="T14" fmla="*/ 2147483647 w 27"/>
              <a:gd name="T15" fmla="*/ 2147483647 h 7"/>
              <a:gd name="T16" fmla="*/ 2147483647 w 27"/>
              <a:gd name="T17" fmla="*/ 0 h 7"/>
              <a:gd name="T18" fmla="*/ 0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72" name="Freeform 46"/>
          <p:cNvSpPr>
            <a:spLocks/>
          </p:cNvSpPr>
          <p:nvPr>
            <p:custDataLst>
              <p:tags r:id="rId39"/>
            </p:custDataLst>
          </p:nvPr>
        </p:nvSpPr>
        <p:spPr bwMode="auto">
          <a:xfrm>
            <a:off x="2566988" y="3770722"/>
            <a:ext cx="14287" cy="60325"/>
          </a:xfrm>
          <a:custGeom>
            <a:avLst/>
            <a:gdLst>
              <a:gd name="T0" fmla="*/ 0 w 27"/>
              <a:gd name="T1" fmla="*/ 0 h 6"/>
              <a:gd name="T2" fmla="*/ 2147483647 w 27"/>
              <a:gd name="T3" fmla="*/ 2147483647 h 6"/>
              <a:gd name="T4" fmla="*/ 2147483647 w 27"/>
              <a:gd name="T5" fmla="*/ 2147483647 h 6"/>
              <a:gd name="T6" fmla="*/ 0 60000 65536"/>
              <a:gd name="T7" fmla="*/ 0 60000 65536"/>
              <a:gd name="T8" fmla="*/ 0 60000 65536"/>
            </a:gdLst>
            <a:ahLst/>
            <a:cxnLst>
              <a:cxn ang="T6">
                <a:pos x="T0" y="T1"/>
              </a:cxn>
              <a:cxn ang="T7">
                <a:pos x="T2" y="T3"/>
              </a:cxn>
              <a:cxn ang="T8">
                <a:pos x="T4" y="T5"/>
              </a:cxn>
            </a:cxnLst>
            <a:rect l="0" t="0" r="r" b="b"/>
            <a:pathLst>
              <a:path w="27" h="6">
                <a:moveTo>
                  <a:pt x="0" y="0"/>
                </a:moveTo>
                <a:lnTo>
                  <a:pt x="11" y="3"/>
                </a:lnTo>
                <a:lnTo>
                  <a:pt x="27" y="6"/>
                </a:lnTo>
              </a:path>
            </a:pathLst>
          </a:custGeom>
          <a:solidFill>
            <a:srgbClr val="C0C0C0"/>
          </a:solidFill>
          <a:ln w="9525" cmpd="sng">
            <a:solidFill>
              <a:srgbClr val="FFFFFF"/>
            </a:solidFill>
            <a:prstDash val="solid"/>
            <a:round/>
            <a:headEnd/>
            <a:tailEnd/>
          </a:ln>
        </p:spPr>
        <p:txBody>
          <a:bodyPr/>
          <a:lstStyle/>
          <a:p>
            <a:endParaRPr lang="en-GB"/>
          </a:p>
        </p:txBody>
      </p:sp>
      <p:sp>
        <p:nvSpPr>
          <p:cNvPr id="44073" name="Line 47"/>
          <p:cNvSpPr>
            <a:spLocks noChangeShapeType="1"/>
          </p:cNvSpPr>
          <p:nvPr>
            <p:custDataLst>
              <p:tags r:id="rId40"/>
            </p:custDataLst>
          </p:nvPr>
        </p:nvSpPr>
        <p:spPr bwMode="auto">
          <a:xfrm flipH="1" flipV="1">
            <a:off x="2574925" y="3767547"/>
            <a:ext cx="6350"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74" name="Line 48"/>
          <p:cNvSpPr>
            <a:spLocks noChangeShapeType="1"/>
          </p:cNvSpPr>
          <p:nvPr>
            <p:custDataLst>
              <p:tags r:id="rId41"/>
            </p:custDataLst>
          </p:nvPr>
        </p:nvSpPr>
        <p:spPr bwMode="auto">
          <a:xfrm flipH="1">
            <a:off x="2574925" y="3792947"/>
            <a:ext cx="6350" cy="11113"/>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75" name="Freeform 49"/>
          <p:cNvSpPr>
            <a:spLocks/>
          </p:cNvSpPr>
          <p:nvPr>
            <p:custDataLst>
              <p:tags r:id="rId42"/>
            </p:custDataLst>
          </p:nvPr>
        </p:nvSpPr>
        <p:spPr bwMode="auto">
          <a:xfrm>
            <a:off x="2574925" y="3788185"/>
            <a:ext cx="11113" cy="58737"/>
          </a:xfrm>
          <a:custGeom>
            <a:avLst/>
            <a:gdLst>
              <a:gd name="T0" fmla="*/ 0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rgbClr val="C0C0C0"/>
          </a:solidFill>
          <a:ln w="9525" cmpd="sng">
            <a:solidFill>
              <a:srgbClr val="FFFFFF"/>
            </a:solidFill>
            <a:prstDash val="solid"/>
            <a:round/>
            <a:headEnd/>
            <a:tailEnd/>
          </a:ln>
        </p:spPr>
        <p:txBody>
          <a:bodyPr/>
          <a:lstStyle/>
          <a:p>
            <a:endParaRPr lang="en-GB"/>
          </a:p>
        </p:txBody>
      </p:sp>
      <p:sp>
        <p:nvSpPr>
          <p:cNvPr id="44076" name="Freeform 50"/>
          <p:cNvSpPr>
            <a:spLocks/>
          </p:cNvSpPr>
          <p:nvPr>
            <p:custDataLst>
              <p:tags r:id="rId43"/>
            </p:custDataLst>
          </p:nvPr>
        </p:nvSpPr>
        <p:spPr bwMode="auto">
          <a:xfrm>
            <a:off x="2581275" y="3816760"/>
            <a:ext cx="17463" cy="55562"/>
          </a:xfrm>
          <a:custGeom>
            <a:avLst/>
            <a:gdLst>
              <a:gd name="T0" fmla="*/ 2147483647 w 33"/>
              <a:gd name="T1" fmla="*/ 2147483647 h 25"/>
              <a:gd name="T2" fmla="*/ 0 w 33"/>
              <a:gd name="T3" fmla="*/ 2147483647 h 25"/>
              <a:gd name="T4" fmla="*/ 2147483647 w 33"/>
              <a:gd name="T5" fmla="*/ 2147483647 h 25"/>
              <a:gd name="T6" fmla="*/ 2147483647 w 33"/>
              <a:gd name="T7" fmla="*/ 2147483647 h 25"/>
              <a:gd name="T8" fmla="*/ 2147483647 w 33"/>
              <a:gd name="T9" fmla="*/ 2147483647 h 25"/>
              <a:gd name="T10" fmla="*/ 2147483647 w 33"/>
              <a:gd name="T11" fmla="*/ 2147483647 h 25"/>
              <a:gd name="T12" fmla="*/ 2147483647 w 33"/>
              <a:gd name="T13" fmla="*/ 0 h 25"/>
              <a:gd name="T14" fmla="*/ 2147483647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rgbClr val="C0C0C0"/>
          </a:solidFill>
          <a:ln w="9525" cmpd="sng">
            <a:solidFill>
              <a:srgbClr val="FFFFFF"/>
            </a:solidFill>
            <a:prstDash val="solid"/>
            <a:round/>
            <a:headEnd/>
            <a:tailEnd/>
          </a:ln>
        </p:spPr>
        <p:txBody>
          <a:bodyPr/>
          <a:lstStyle/>
          <a:p>
            <a:endParaRPr lang="en-GB"/>
          </a:p>
        </p:txBody>
      </p:sp>
      <p:sp>
        <p:nvSpPr>
          <p:cNvPr id="44077" name="Freeform 51"/>
          <p:cNvSpPr>
            <a:spLocks/>
          </p:cNvSpPr>
          <p:nvPr>
            <p:custDataLst>
              <p:tags r:id="rId44"/>
            </p:custDataLst>
          </p:nvPr>
        </p:nvSpPr>
        <p:spPr bwMode="auto">
          <a:xfrm>
            <a:off x="2587625" y="3864385"/>
            <a:ext cx="15875" cy="57150"/>
          </a:xfrm>
          <a:custGeom>
            <a:avLst/>
            <a:gdLst>
              <a:gd name="T0" fmla="*/ 0 w 40"/>
              <a:gd name="T1" fmla="*/ 0 h 18"/>
              <a:gd name="T2" fmla="*/ 2147483647 w 40"/>
              <a:gd name="T3" fmla="*/ 2147483647 h 18"/>
              <a:gd name="T4" fmla="*/ 2147483647 w 40"/>
              <a:gd name="T5" fmla="*/ 2147483647 h 18"/>
              <a:gd name="T6" fmla="*/ 2147483647 w 40"/>
              <a:gd name="T7" fmla="*/ 2147483647 h 18"/>
              <a:gd name="T8" fmla="*/ 2147483647 w 40"/>
              <a:gd name="T9" fmla="*/ 2147483647 h 18"/>
              <a:gd name="T10" fmla="*/ 2147483647 w 40"/>
              <a:gd name="T11" fmla="*/ 2147483647 h 18"/>
              <a:gd name="T12" fmla="*/ 2147483647 w 40"/>
              <a:gd name="T13" fmla="*/ 2147483647 h 18"/>
              <a:gd name="T14" fmla="*/ 2147483647 w 40"/>
              <a:gd name="T15" fmla="*/ 0 h 18"/>
              <a:gd name="T16" fmla="*/ 2147483647 w 40"/>
              <a:gd name="T17" fmla="*/ 0 h 18"/>
              <a:gd name="T18" fmla="*/ 2147483647 w 40"/>
              <a:gd name="T19" fmla="*/ 0 h 18"/>
              <a:gd name="T20" fmla="*/ 2147483647 w 40"/>
              <a:gd name="T21" fmla="*/ 0 h 18"/>
              <a:gd name="T22" fmla="*/ 0 w 4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78" name="Freeform 52"/>
          <p:cNvSpPr>
            <a:spLocks/>
          </p:cNvSpPr>
          <p:nvPr>
            <p:custDataLst>
              <p:tags r:id="rId45"/>
            </p:custDataLst>
          </p:nvPr>
        </p:nvSpPr>
        <p:spPr bwMode="auto">
          <a:xfrm>
            <a:off x="2597150" y="3889785"/>
            <a:ext cx="3175" cy="57150"/>
          </a:xfrm>
          <a:custGeom>
            <a:avLst/>
            <a:gdLst>
              <a:gd name="T0" fmla="*/ 2147483647 w 11"/>
              <a:gd name="T1" fmla="*/ 2147483647 h 32"/>
              <a:gd name="T2" fmla="*/ 2147483647 w 11"/>
              <a:gd name="T3" fmla="*/ 2147483647 h 32"/>
              <a:gd name="T4" fmla="*/ 2147483647 w 11"/>
              <a:gd name="T5" fmla="*/ 2147483647 h 32"/>
              <a:gd name="T6" fmla="*/ 2147483647 w 11"/>
              <a:gd name="T7" fmla="*/ 2147483647 h 32"/>
              <a:gd name="T8" fmla="*/ 2147483647 w 11"/>
              <a:gd name="T9" fmla="*/ 2147483647 h 32"/>
              <a:gd name="T10" fmla="*/ 2147483647 w 11"/>
              <a:gd name="T11" fmla="*/ 2147483647 h 32"/>
              <a:gd name="T12" fmla="*/ 2147483647 w 11"/>
              <a:gd name="T13" fmla="*/ 0 h 32"/>
              <a:gd name="T14" fmla="*/ 2147483647 w 11"/>
              <a:gd name="T15" fmla="*/ 2147483647 h 32"/>
              <a:gd name="T16" fmla="*/ 2147483647 w 11"/>
              <a:gd name="T17" fmla="*/ 2147483647 h 32"/>
              <a:gd name="T18" fmla="*/ 2147483647 w 11"/>
              <a:gd name="T19" fmla="*/ 2147483647 h 32"/>
              <a:gd name="T20" fmla="*/ 0 w 11"/>
              <a:gd name="T21" fmla="*/ 2147483647 h 32"/>
              <a:gd name="T22" fmla="*/ 0 w 11"/>
              <a:gd name="T23" fmla="*/ 2147483647 h 32"/>
              <a:gd name="T24" fmla="*/ 2147483647 w 11"/>
              <a:gd name="T25" fmla="*/ 2147483647 h 32"/>
              <a:gd name="T26" fmla="*/ 2147483647 w 11"/>
              <a:gd name="T27" fmla="*/ 2147483647 h 32"/>
              <a:gd name="T28" fmla="*/ 2147483647 w 11"/>
              <a:gd name="T29" fmla="*/ 2147483647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C0C0C0"/>
          </a:solidFill>
          <a:ln w="9525" cmpd="sng">
            <a:solidFill>
              <a:srgbClr val="FFFFFF"/>
            </a:solidFill>
            <a:prstDash val="solid"/>
            <a:round/>
            <a:headEnd/>
            <a:tailEnd/>
          </a:ln>
        </p:spPr>
        <p:txBody>
          <a:bodyPr/>
          <a:lstStyle/>
          <a:p>
            <a:endParaRPr lang="en-GB"/>
          </a:p>
        </p:txBody>
      </p:sp>
      <p:sp>
        <p:nvSpPr>
          <p:cNvPr id="44079" name="Freeform 53"/>
          <p:cNvSpPr>
            <a:spLocks/>
          </p:cNvSpPr>
          <p:nvPr>
            <p:custDataLst>
              <p:tags r:id="rId46"/>
            </p:custDataLst>
          </p:nvPr>
        </p:nvSpPr>
        <p:spPr bwMode="auto">
          <a:xfrm>
            <a:off x="2619375" y="3919947"/>
            <a:ext cx="1588" cy="55563"/>
          </a:xfrm>
          <a:custGeom>
            <a:avLst/>
            <a:gdLst>
              <a:gd name="T0" fmla="*/ 0 w 14"/>
              <a:gd name="T1" fmla="*/ 0 h 24"/>
              <a:gd name="T2" fmla="*/ 0 w 14"/>
              <a:gd name="T3" fmla="*/ 2147483647 h 24"/>
              <a:gd name="T4" fmla="*/ 2147483647 w 14"/>
              <a:gd name="T5" fmla="*/ 2147483647 h 24"/>
              <a:gd name="T6" fmla="*/ 0 w 14"/>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4">
                <a:moveTo>
                  <a:pt x="0" y="0"/>
                </a:moveTo>
                <a:lnTo>
                  <a:pt x="0" y="24"/>
                </a:lnTo>
                <a:lnTo>
                  <a:pt x="14" y="12"/>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80" name="Freeform 54"/>
          <p:cNvSpPr>
            <a:spLocks/>
          </p:cNvSpPr>
          <p:nvPr>
            <p:custDataLst>
              <p:tags r:id="rId47"/>
            </p:custDataLst>
          </p:nvPr>
        </p:nvSpPr>
        <p:spPr bwMode="auto">
          <a:xfrm>
            <a:off x="2581275" y="3932647"/>
            <a:ext cx="15875" cy="58738"/>
          </a:xfrm>
          <a:custGeom>
            <a:avLst/>
            <a:gdLst>
              <a:gd name="T0" fmla="*/ 0 w 27"/>
              <a:gd name="T1" fmla="*/ 2147483647 h 18"/>
              <a:gd name="T2" fmla="*/ 2147483647 w 27"/>
              <a:gd name="T3" fmla="*/ 2147483647 h 18"/>
              <a:gd name="T4" fmla="*/ 2147483647 w 27"/>
              <a:gd name="T5" fmla="*/ 2147483647 h 18"/>
              <a:gd name="T6" fmla="*/ 2147483647 w 27"/>
              <a:gd name="T7" fmla="*/ 2147483647 h 18"/>
              <a:gd name="T8" fmla="*/ 2147483647 w 27"/>
              <a:gd name="T9" fmla="*/ 0 h 18"/>
              <a:gd name="T10" fmla="*/ 2147483647 w 27"/>
              <a:gd name="T11" fmla="*/ 0 h 18"/>
              <a:gd name="T12" fmla="*/ 2147483647 w 27"/>
              <a:gd name="T13" fmla="*/ 2147483647 h 18"/>
              <a:gd name="T14" fmla="*/ 2147483647 w 27"/>
              <a:gd name="T15" fmla="*/ 2147483647 h 18"/>
              <a:gd name="T16" fmla="*/ 2147483647 w 27"/>
              <a:gd name="T17" fmla="*/ 2147483647 h 18"/>
              <a:gd name="T18" fmla="*/ 2147483647 w 27"/>
              <a:gd name="T19" fmla="*/ 2147483647 h 18"/>
              <a:gd name="T20" fmla="*/ 0 w 27"/>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rgbClr val="C0C0C0"/>
          </a:solidFill>
          <a:ln w="9525" cmpd="sng">
            <a:solidFill>
              <a:srgbClr val="FFFFFF"/>
            </a:solidFill>
            <a:prstDash val="solid"/>
            <a:round/>
            <a:headEnd/>
            <a:tailEnd/>
          </a:ln>
        </p:spPr>
        <p:txBody>
          <a:bodyPr/>
          <a:lstStyle/>
          <a:p>
            <a:endParaRPr lang="en-GB"/>
          </a:p>
        </p:txBody>
      </p:sp>
      <p:sp>
        <p:nvSpPr>
          <p:cNvPr id="44081" name="Freeform 55"/>
          <p:cNvSpPr>
            <a:spLocks/>
          </p:cNvSpPr>
          <p:nvPr>
            <p:custDataLst>
              <p:tags r:id="rId48"/>
            </p:custDataLst>
          </p:nvPr>
        </p:nvSpPr>
        <p:spPr bwMode="auto">
          <a:xfrm>
            <a:off x="2566988" y="3997735"/>
            <a:ext cx="23812" cy="57150"/>
          </a:xfrm>
          <a:custGeom>
            <a:avLst/>
            <a:gdLst>
              <a:gd name="T0" fmla="*/ 0 w 47"/>
              <a:gd name="T1" fmla="*/ 2147483647 h 49"/>
              <a:gd name="T2" fmla="*/ 2147483647 w 47"/>
              <a:gd name="T3" fmla="*/ 2147483647 h 49"/>
              <a:gd name="T4" fmla="*/ 2147483647 w 47"/>
              <a:gd name="T5" fmla="*/ 2147483647 h 49"/>
              <a:gd name="T6" fmla="*/ 2147483647 w 47"/>
              <a:gd name="T7" fmla="*/ 2147483647 h 49"/>
              <a:gd name="T8" fmla="*/ 2147483647 w 47"/>
              <a:gd name="T9" fmla="*/ 2147483647 h 49"/>
              <a:gd name="T10" fmla="*/ 2147483647 w 47"/>
              <a:gd name="T11" fmla="*/ 2147483647 h 49"/>
              <a:gd name="T12" fmla="*/ 2147483647 w 47"/>
              <a:gd name="T13" fmla="*/ 2147483647 h 49"/>
              <a:gd name="T14" fmla="*/ 2147483647 w 47"/>
              <a:gd name="T15" fmla="*/ 2147483647 h 49"/>
              <a:gd name="T16" fmla="*/ 2147483647 w 47"/>
              <a:gd name="T17" fmla="*/ 2147483647 h 49"/>
              <a:gd name="T18" fmla="*/ 2147483647 w 47"/>
              <a:gd name="T19" fmla="*/ 2147483647 h 49"/>
              <a:gd name="T20" fmla="*/ 2147483647 w 47"/>
              <a:gd name="T21" fmla="*/ 2147483647 h 49"/>
              <a:gd name="T22" fmla="*/ 2147483647 w 47"/>
              <a:gd name="T23" fmla="*/ 2147483647 h 49"/>
              <a:gd name="T24" fmla="*/ 2147483647 w 47"/>
              <a:gd name="T25" fmla="*/ 2147483647 h 49"/>
              <a:gd name="T26" fmla="*/ 2147483647 w 47"/>
              <a:gd name="T27" fmla="*/ 2147483647 h 49"/>
              <a:gd name="T28" fmla="*/ 2147483647 w 47"/>
              <a:gd name="T29" fmla="*/ 2147483647 h 49"/>
              <a:gd name="T30" fmla="*/ 2147483647 w 47"/>
              <a:gd name="T31" fmla="*/ 2147483647 h 49"/>
              <a:gd name="T32" fmla="*/ 2147483647 w 47"/>
              <a:gd name="T33" fmla="*/ 0 h 49"/>
              <a:gd name="T34" fmla="*/ 2147483647 w 47"/>
              <a:gd name="T35" fmla="*/ 0 h 49"/>
              <a:gd name="T36" fmla="*/ 2147483647 w 47"/>
              <a:gd name="T37" fmla="*/ 2147483647 h 49"/>
              <a:gd name="T38" fmla="*/ 2147483647 w 47"/>
              <a:gd name="T39" fmla="*/ 2147483647 h 49"/>
              <a:gd name="T40" fmla="*/ 2147483647 w 47"/>
              <a:gd name="T41" fmla="*/ 2147483647 h 49"/>
              <a:gd name="T42" fmla="*/ 2147483647 w 47"/>
              <a:gd name="T43" fmla="*/ 2147483647 h 49"/>
              <a:gd name="T44" fmla="*/ 2147483647 w 47"/>
              <a:gd name="T45" fmla="*/ 2147483647 h 49"/>
              <a:gd name="T46" fmla="*/ 0 w 47"/>
              <a:gd name="T47" fmla="*/ 2147483647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C0C0C0"/>
          </a:solidFill>
          <a:ln w="9525" cmpd="sng">
            <a:solidFill>
              <a:srgbClr val="FFFFFF"/>
            </a:solidFill>
            <a:prstDash val="solid"/>
            <a:round/>
            <a:headEnd/>
            <a:tailEnd/>
          </a:ln>
        </p:spPr>
        <p:txBody>
          <a:bodyPr/>
          <a:lstStyle/>
          <a:p>
            <a:endParaRPr lang="en-GB"/>
          </a:p>
        </p:txBody>
      </p:sp>
      <p:sp>
        <p:nvSpPr>
          <p:cNvPr id="44082" name="Freeform 56"/>
          <p:cNvSpPr>
            <a:spLocks/>
          </p:cNvSpPr>
          <p:nvPr>
            <p:custDataLst>
              <p:tags r:id="rId49"/>
            </p:custDataLst>
          </p:nvPr>
        </p:nvSpPr>
        <p:spPr bwMode="auto">
          <a:xfrm>
            <a:off x="2586038" y="3973922"/>
            <a:ext cx="12700" cy="57150"/>
          </a:xfrm>
          <a:custGeom>
            <a:avLst/>
            <a:gdLst>
              <a:gd name="T0" fmla="*/ 0 w 26"/>
              <a:gd name="T1" fmla="*/ 0 h 9"/>
              <a:gd name="T2" fmla="*/ 0 w 26"/>
              <a:gd name="T3" fmla="*/ 2147483647 h 9"/>
              <a:gd name="T4" fmla="*/ 2147483647 w 26"/>
              <a:gd name="T5" fmla="*/ 2147483647 h 9"/>
              <a:gd name="T6" fmla="*/ 2147483647 w 26"/>
              <a:gd name="T7" fmla="*/ 2147483647 h 9"/>
              <a:gd name="T8" fmla="*/ 2147483647 w 26"/>
              <a:gd name="T9" fmla="*/ 2147483647 h 9"/>
              <a:gd name="T10" fmla="*/ 2147483647 w 26"/>
              <a:gd name="T11" fmla="*/ 2147483647 h 9"/>
              <a:gd name="T12" fmla="*/ 2147483647 w 26"/>
              <a:gd name="T13" fmla="*/ 2147483647 h 9"/>
              <a:gd name="T14" fmla="*/ 2147483647 w 26"/>
              <a:gd name="T15" fmla="*/ 2147483647 h 9"/>
              <a:gd name="T16" fmla="*/ 2147483647 w 26"/>
              <a:gd name="T17" fmla="*/ 0 h 9"/>
              <a:gd name="T18" fmla="*/ 0 w 2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83" name="Freeform 57"/>
          <p:cNvSpPr>
            <a:spLocks/>
          </p:cNvSpPr>
          <p:nvPr>
            <p:custDataLst>
              <p:tags r:id="rId50"/>
            </p:custDataLst>
          </p:nvPr>
        </p:nvSpPr>
        <p:spPr bwMode="auto">
          <a:xfrm>
            <a:off x="2068513" y="3645310"/>
            <a:ext cx="15875" cy="57150"/>
          </a:xfrm>
          <a:custGeom>
            <a:avLst/>
            <a:gdLst>
              <a:gd name="T0" fmla="*/ 0 w 39"/>
              <a:gd name="T1" fmla="*/ 0 h 18"/>
              <a:gd name="T2" fmla="*/ 0 w 39"/>
              <a:gd name="T3" fmla="*/ 2147483647 h 18"/>
              <a:gd name="T4" fmla="*/ 2147483647 w 39"/>
              <a:gd name="T5" fmla="*/ 2147483647 h 18"/>
              <a:gd name="T6" fmla="*/ 2147483647 w 39"/>
              <a:gd name="T7" fmla="*/ 2147483647 h 18"/>
              <a:gd name="T8" fmla="*/ 2147483647 w 39"/>
              <a:gd name="T9" fmla="*/ 2147483647 h 18"/>
              <a:gd name="T10" fmla="*/ 2147483647 w 39"/>
              <a:gd name="T11" fmla="*/ 2147483647 h 18"/>
              <a:gd name="T12" fmla="*/ 2147483647 w 39"/>
              <a:gd name="T13" fmla="*/ 2147483647 h 18"/>
              <a:gd name="T14" fmla="*/ 2147483647 w 39"/>
              <a:gd name="T15" fmla="*/ 2147483647 h 18"/>
              <a:gd name="T16" fmla="*/ 2147483647 w 39"/>
              <a:gd name="T17" fmla="*/ 2147483647 h 18"/>
              <a:gd name="T18" fmla="*/ 2147483647 w 39"/>
              <a:gd name="T19" fmla="*/ 2147483647 h 18"/>
              <a:gd name="T20" fmla="*/ 2147483647 w 39"/>
              <a:gd name="T21" fmla="*/ 2147483647 h 18"/>
              <a:gd name="T22" fmla="*/ 2147483647 w 39"/>
              <a:gd name="T23" fmla="*/ 2147483647 h 18"/>
              <a:gd name="T24" fmla="*/ 2147483647 w 39"/>
              <a:gd name="T25" fmla="*/ 0 h 18"/>
              <a:gd name="T26" fmla="*/ 0 w 39"/>
              <a:gd name="T27" fmla="*/ 0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084" name="Group 58"/>
          <p:cNvGrpSpPr>
            <a:grpSpLocks/>
          </p:cNvGrpSpPr>
          <p:nvPr>
            <p:custDataLst>
              <p:tags r:id="rId51"/>
            </p:custDataLst>
          </p:nvPr>
        </p:nvGrpSpPr>
        <p:grpSpPr bwMode="auto">
          <a:xfrm>
            <a:off x="2193925" y="3478622"/>
            <a:ext cx="131763" cy="195263"/>
            <a:chOff x="1199" y="2121"/>
            <a:chExt cx="97" cy="123"/>
          </a:xfrm>
        </p:grpSpPr>
        <p:sp>
          <p:nvSpPr>
            <p:cNvPr id="44540" name="Freeform 59"/>
            <p:cNvSpPr>
              <a:spLocks/>
            </p:cNvSpPr>
            <p:nvPr/>
          </p:nvSpPr>
          <p:spPr bwMode="auto">
            <a:xfrm>
              <a:off x="1274" y="2236"/>
              <a:ext cx="16" cy="8"/>
            </a:xfrm>
            <a:custGeom>
              <a:avLst/>
              <a:gdLst>
                <a:gd name="T0" fmla="*/ 0 w 52"/>
                <a:gd name="T1" fmla="*/ 0 h 25"/>
                <a:gd name="T2" fmla="*/ 0 w 52"/>
                <a:gd name="T3" fmla="*/ 0 h 25"/>
                <a:gd name="T4" fmla="*/ 0 w 52"/>
                <a:gd name="T5" fmla="*/ 0 h 25"/>
                <a:gd name="T6" fmla="*/ 0 w 52"/>
                <a:gd name="T7" fmla="*/ 0 h 25"/>
                <a:gd name="T8" fmla="*/ 0 w 52"/>
                <a:gd name="T9" fmla="*/ 0 h 25"/>
                <a:gd name="T10" fmla="*/ 0 w 52"/>
                <a:gd name="T11" fmla="*/ 0 h 25"/>
                <a:gd name="T12" fmla="*/ 0 w 52"/>
                <a:gd name="T13" fmla="*/ 0 h 25"/>
                <a:gd name="T14" fmla="*/ 0 w 52"/>
                <a:gd name="T15" fmla="*/ 0 h 25"/>
                <a:gd name="T16" fmla="*/ 0 w 52"/>
                <a:gd name="T17" fmla="*/ 0 h 25"/>
                <a:gd name="T18" fmla="*/ 0 w 52"/>
                <a:gd name="T19" fmla="*/ 0 h 25"/>
                <a:gd name="T20" fmla="*/ 0 w 52"/>
                <a:gd name="T21" fmla="*/ 0 h 25"/>
                <a:gd name="T22" fmla="*/ 0 w 52"/>
                <a:gd name="T23" fmla="*/ 0 h 25"/>
                <a:gd name="T24" fmla="*/ 0 w 52"/>
                <a:gd name="T25" fmla="*/ 0 h 25"/>
                <a:gd name="T26" fmla="*/ 0 w 52"/>
                <a:gd name="T27" fmla="*/ 0 h 25"/>
                <a:gd name="T28" fmla="*/ 0 w 52"/>
                <a:gd name="T29" fmla="*/ 0 h 25"/>
                <a:gd name="T30" fmla="*/ 0 w 52"/>
                <a:gd name="T31" fmla="*/ 0 h 25"/>
                <a:gd name="T32" fmla="*/ 0 w 52"/>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solidFill>
              <a:srgbClr val="C0C0C0"/>
            </a:solidFill>
            <a:ln w="9525" cmpd="sng">
              <a:solidFill>
                <a:srgbClr val="FFFFFF"/>
              </a:solidFill>
              <a:prstDash val="solid"/>
              <a:round/>
              <a:headEnd/>
              <a:tailEnd/>
            </a:ln>
          </p:spPr>
          <p:txBody>
            <a:bodyPr/>
            <a:lstStyle/>
            <a:p>
              <a:endParaRPr lang="en-GB"/>
            </a:p>
          </p:txBody>
        </p:sp>
        <p:sp>
          <p:nvSpPr>
            <p:cNvPr id="44541" name="Freeform 60"/>
            <p:cNvSpPr>
              <a:spLocks/>
            </p:cNvSpPr>
            <p:nvPr/>
          </p:nvSpPr>
          <p:spPr bwMode="auto">
            <a:xfrm>
              <a:off x="1199" y="2131"/>
              <a:ext cx="11" cy="4"/>
            </a:xfrm>
            <a:custGeom>
              <a:avLst/>
              <a:gdLst>
                <a:gd name="T0" fmla="*/ 0 w 33"/>
                <a:gd name="T1" fmla="*/ 0 h 13"/>
                <a:gd name="T2" fmla="*/ 0 w 33"/>
                <a:gd name="T3" fmla="*/ 0 h 13"/>
                <a:gd name="T4" fmla="*/ 0 w 33"/>
                <a:gd name="T5" fmla="*/ 0 h 13"/>
                <a:gd name="T6" fmla="*/ 0 w 33"/>
                <a:gd name="T7" fmla="*/ 0 h 13"/>
                <a:gd name="T8" fmla="*/ 0 w 33"/>
                <a:gd name="T9" fmla="*/ 0 h 13"/>
                <a:gd name="T10" fmla="*/ 0 w 33"/>
                <a:gd name="T11" fmla="*/ 0 h 13"/>
                <a:gd name="T12" fmla="*/ 0 w 33"/>
                <a:gd name="T13" fmla="*/ 0 h 13"/>
                <a:gd name="T14" fmla="*/ 0 w 33"/>
                <a:gd name="T15" fmla="*/ 0 h 13"/>
                <a:gd name="T16" fmla="*/ 0 w 33"/>
                <a:gd name="T17" fmla="*/ 0 h 13"/>
                <a:gd name="T18" fmla="*/ 0 w 33"/>
                <a:gd name="T19" fmla="*/ 0 h 13"/>
                <a:gd name="T20" fmla="*/ 0 w 33"/>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42" name="Freeform 61"/>
            <p:cNvSpPr>
              <a:spLocks/>
            </p:cNvSpPr>
            <p:nvPr/>
          </p:nvSpPr>
          <p:spPr bwMode="auto">
            <a:xfrm>
              <a:off x="1210" y="2121"/>
              <a:ext cx="20" cy="28"/>
            </a:xfrm>
            <a:custGeom>
              <a:avLst/>
              <a:gdLst>
                <a:gd name="T0" fmla="*/ 0 w 67"/>
                <a:gd name="T1" fmla="*/ 0 h 86"/>
                <a:gd name="T2" fmla="*/ 0 w 67"/>
                <a:gd name="T3" fmla="*/ 0 h 86"/>
                <a:gd name="T4" fmla="*/ 0 w 67"/>
                <a:gd name="T5" fmla="*/ 0 h 86"/>
                <a:gd name="T6" fmla="*/ 0 w 67"/>
                <a:gd name="T7" fmla="*/ 0 h 86"/>
                <a:gd name="T8" fmla="*/ 0 w 67"/>
                <a:gd name="T9" fmla="*/ 0 h 86"/>
                <a:gd name="T10" fmla="*/ 0 w 67"/>
                <a:gd name="T11" fmla="*/ 0 h 86"/>
                <a:gd name="T12" fmla="*/ 0 w 67"/>
                <a:gd name="T13" fmla="*/ 0 h 86"/>
                <a:gd name="T14" fmla="*/ 0 w 67"/>
                <a:gd name="T15" fmla="*/ 0 h 86"/>
                <a:gd name="T16" fmla="*/ 0 w 67"/>
                <a:gd name="T17" fmla="*/ 0 h 86"/>
                <a:gd name="T18" fmla="*/ 0 w 67"/>
                <a:gd name="T19" fmla="*/ 0 h 86"/>
                <a:gd name="T20" fmla="*/ 0 w 67"/>
                <a:gd name="T21" fmla="*/ 0 h 86"/>
                <a:gd name="T22" fmla="*/ 0 w 67"/>
                <a:gd name="T23" fmla="*/ 0 h 86"/>
                <a:gd name="T24" fmla="*/ 0 w 67"/>
                <a:gd name="T25" fmla="*/ 0 h 86"/>
                <a:gd name="T26" fmla="*/ 0 w 67"/>
                <a:gd name="T27" fmla="*/ 0 h 86"/>
                <a:gd name="T28" fmla="*/ 0 w 67"/>
                <a:gd name="T29" fmla="*/ 0 h 86"/>
                <a:gd name="T30" fmla="*/ 0 w 67"/>
                <a:gd name="T31" fmla="*/ 0 h 86"/>
                <a:gd name="T32" fmla="*/ 0 w 67"/>
                <a:gd name="T33" fmla="*/ 0 h 86"/>
                <a:gd name="T34" fmla="*/ 0 w 67"/>
                <a:gd name="T35" fmla="*/ 0 h 86"/>
                <a:gd name="T36" fmla="*/ 0 w 67"/>
                <a:gd name="T37" fmla="*/ 0 h 86"/>
                <a:gd name="T38" fmla="*/ 0 w 67"/>
                <a:gd name="T39" fmla="*/ 0 h 86"/>
                <a:gd name="T40" fmla="*/ 0 w 67"/>
                <a:gd name="T41" fmla="*/ 0 h 86"/>
                <a:gd name="T42" fmla="*/ 0 w 67"/>
                <a:gd name="T43" fmla="*/ 0 h 86"/>
                <a:gd name="T44" fmla="*/ 0 w 67"/>
                <a:gd name="T45" fmla="*/ 0 h 86"/>
                <a:gd name="T46" fmla="*/ 0 w 67"/>
                <a:gd name="T47" fmla="*/ 0 h 86"/>
                <a:gd name="T48" fmla="*/ 0 w 67"/>
                <a:gd name="T49" fmla="*/ 0 h 86"/>
                <a:gd name="T50" fmla="*/ 0 w 67"/>
                <a:gd name="T51" fmla="*/ 0 h 86"/>
                <a:gd name="T52" fmla="*/ 0 w 67"/>
                <a:gd name="T53" fmla="*/ 0 h 86"/>
                <a:gd name="T54" fmla="*/ 0 w 67"/>
                <a:gd name="T55" fmla="*/ 0 h 86"/>
                <a:gd name="T56" fmla="*/ 0 w 67"/>
                <a:gd name="T57" fmla="*/ 0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solidFill>
              <a:srgbClr val="C0C0C0"/>
            </a:solidFill>
            <a:ln w="9525" cmpd="sng">
              <a:solidFill>
                <a:srgbClr val="FFFFFF"/>
              </a:solidFill>
              <a:prstDash val="solid"/>
              <a:round/>
              <a:headEnd/>
              <a:tailEnd/>
            </a:ln>
          </p:spPr>
          <p:txBody>
            <a:bodyPr/>
            <a:lstStyle/>
            <a:p>
              <a:endParaRPr lang="en-GB"/>
            </a:p>
          </p:txBody>
        </p:sp>
        <p:sp>
          <p:nvSpPr>
            <p:cNvPr id="44543" name="Freeform 62"/>
            <p:cNvSpPr>
              <a:spLocks/>
            </p:cNvSpPr>
            <p:nvPr/>
          </p:nvSpPr>
          <p:spPr bwMode="auto">
            <a:xfrm>
              <a:off x="1201" y="2159"/>
              <a:ext cx="16" cy="28"/>
            </a:xfrm>
            <a:custGeom>
              <a:avLst/>
              <a:gdLst>
                <a:gd name="T0" fmla="*/ 0 w 49"/>
                <a:gd name="T1" fmla="*/ 0 h 86"/>
                <a:gd name="T2" fmla="*/ 0 w 49"/>
                <a:gd name="T3" fmla="*/ 0 h 86"/>
                <a:gd name="T4" fmla="*/ 0 w 49"/>
                <a:gd name="T5" fmla="*/ 0 h 86"/>
                <a:gd name="T6" fmla="*/ 0 w 49"/>
                <a:gd name="T7" fmla="*/ 0 h 86"/>
                <a:gd name="T8" fmla="*/ 0 w 49"/>
                <a:gd name="T9" fmla="*/ 0 h 86"/>
                <a:gd name="T10" fmla="*/ 0 w 49"/>
                <a:gd name="T11" fmla="*/ 0 h 86"/>
                <a:gd name="T12" fmla="*/ 0 w 49"/>
                <a:gd name="T13" fmla="*/ 0 h 86"/>
                <a:gd name="T14" fmla="*/ 0 w 49"/>
                <a:gd name="T15" fmla="*/ 0 h 86"/>
                <a:gd name="T16" fmla="*/ 0 w 49"/>
                <a:gd name="T17" fmla="*/ 0 h 86"/>
                <a:gd name="T18" fmla="*/ 0 w 49"/>
                <a:gd name="T19" fmla="*/ 0 h 86"/>
                <a:gd name="T20" fmla="*/ 0 w 49"/>
                <a:gd name="T21" fmla="*/ 0 h 86"/>
                <a:gd name="T22" fmla="*/ 0 w 49"/>
                <a:gd name="T23" fmla="*/ 0 h 86"/>
                <a:gd name="T24" fmla="*/ 0 w 49"/>
                <a:gd name="T25" fmla="*/ 0 h 86"/>
                <a:gd name="T26" fmla="*/ 0 w 49"/>
                <a:gd name="T27" fmla="*/ 0 h 86"/>
                <a:gd name="T28" fmla="*/ 0 w 49"/>
                <a:gd name="T29" fmla="*/ 0 h 86"/>
                <a:gd name="T30" fmla="*/ 0 w 49"/>
                <a:gd name="T31" fmla="*/ 0 h 86"/>
                <a:gd name="T32" fmla="*/ 0 w 49"/>
                <a:gd name="T33" fmla="*/ 0 h 86"/>
                <a:gd name="T34" fmla="*/ 0 w 49"/>
                <a:gd name="T35" fmla="*/ 0 h 86"/>
                <a:gd name="T36" fmla="*/ 0 w 49"/>
                <a:gd name="T37" fmla="*/ 0 h 86"/>
                <a:gd name="T38" fmla="*/ 0 w 49"/>
                <a:gd name="T39" fmla="*/ 0 h 86"/>
                <a:gd name="T40" fmla="*/ 0 w 49"/>
                <a:gd name="T41" fmla="*/ 0 h 86"/>
                <a:gd name="T42" fmla="*/ 0 w 49"/>
                <a:gd name="T43" fmla="*/ 0 h 86"/>
                <a:gd name="T44" fmla="*/ 0 w 49"/>
                <a:gd name="T45" fmla="*/ 0 h 86"/>
                <a:gd name="T46" fmla="*/ 0 w 49"/>
                <a:gd name="T47" fmla="*/ 0 h 86"/>
                <a:gd name="T48" fmla="*/ 0 w 49"/>
                <a:gd name="T49" fmla="*/ 0 h 86"/>
                <a:gd name="T50" fmla="*/ 0 w 49"/>
                <a:gd name="T51" fmla="*/ 0 h 86"/>
                <a:gd name="T52" fmla="*/ 0 w 49"/>
                <a:gd name="T53" fmla="*/ 0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solidFill>
              <a:srgbClr val="C0C0C0"/>
            </a:solidFill>
            <a:ln w="9525" cmpd="sng">
              <a:solidFill>
                <a:srgbClr val="FFFFFF"/>
              </a:solidFill>
              <a:prstDash val="solid"/>
              <a:round/>
              <a:headEnd/>
              <a:tailEnd/>
            </a:ln>
          </p:spPr>
          <p:txBody>
            <a:bodyPr/>
            <a:lstStyle/>
            <a:p>
              <a:endParaRPr lang="en-GB"/>
            </a:p>
          </p:txBody>
        </p:sp>
        <p:sp>
          <p:nvSpPr>
            <p:cNvPr id="44544" name="Freeform 63"/>
            <p:cNvSpPr>
              <a:spLocks/>
            </p:cNvSpPr>
            <p:nvPr/>
          </p:nvSpPr>
          <p:spPr bwMode="auto">
            <a:xfrm>
              <a:off x="1226" y="2161"/>
              <a:ext cx="2" cy="4"/>
            </a:xfrm>
            <a:custGeom>
              <a:avLst/>
              <a:gdLst>
                <a:gd name="T0" fmla="*/ 0 w 6"/>
                <a:gd name="T1" fmla="*/ 0 h 12"/>
                <a:gd name="T2" fmla="*/ 0 w 6"/>
                <a:gd name="T3" fmla="*/ 0 h 12"/>
                <a:gd name="T4" fmla="*/ 0 w 6"/>
                <a:gd name="T5" fmla="*/ 0 h 12"/>
                <a:gd name="T6" fmla="*/ 0 w 6"/>
                <a:gd name="T7" fmla="*/ 0 h 12"/>
                <a:gd name="T8" fmla="*/ 0 w 6"/>
                <a:gd name="T9" fmla="*/ 0 h 12"/>
                <a:gd name="T10" fmla="*/ 0 w 6"/>
                <a:gd name="T11" fmla="*/ 0 h 12"/>
                <a:gd name="T12" fmla="*/ 0 w 6"/>
                <a:gd name="T13" fmla="*/ 0 h 12"/>
                <a:gd name="T14" fmla="*/ 0 w 6"/>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12">
                  <a:moveTo>
                    <a:pt x="0" y="12"/>
                  </a:moveTo>
                  <a:lnTo>
                    <a:pt x="6" y="0"/>
                  </a:lnTo>
                  <a:lnTo>
                    <a:pt x="4" y="0"/>
                  </a:lnTo>
                  <a:lnTo>
                    <a:pt x="2" y="2"/>
                  </a:lnTo>
                  <a:lnTo>
                    <a:pt x="1" y="4"/>
                  </a:lnTo>
                  <a:lnTo>
                    <a:pt x="0" y="6"/>
                  </a:lnTo>
                  <a:lnTo>
                    <a:pt x="0" y="10"/>
                  </a:lnTo>
                  <a:lnTo>
                    <a:pt x="0" y="12"/>
                  </a:lnTo>
                </a:path>
              </a:pathLst>
            </a:custGeom>
            <a:solidFill>
              <a:srgbClr val="C0C0C0"/>
            </a:solidFill>
            <a:ln w="9525" cmpd="sng">
              <a:solidFill>
                <a:srgbClr val="FFFFFF"/>
              </a:solidFill>
              <a:prstDash val="solid"/>
              <a:round/>
              <a:headEnd/>
              <a:tailEnd/>
            </a:ln>
          </p:spPr>
          <p:txBody>
            <a:bodyPr/>
            <a:lstStyle/>
            <a:p>
              <a:endParaRPr lang="en-GB"/>
            </a:p>
          </p:txBody>
        </p:sp>
        <p:sp>
          <p:nvSpPr>
            <p:cNvPr id="44545" name="Freeform 64"/>
            <p:cNvSpPr>
              <a:spLocks/>
            </p:cNvSpPr>
            <p:nvPr/>
          </p:nvSpPr>
          <p:spPr bwMode="auto">
            <a:xfrm>
              <a:off x="1230" y="2154"/>
              <a:ext cx="13" cy="15"/>
            </a:xfrm>
            <a:custGeom>
              <a:avLst/>
              <a:gdLst>
                <a:gd name="T0" fmla="*/ 0 w 39"/>
                <a:gd name="T1" fmla="*/ 0 h 48"/>
                <a:gd name="T2" fmla="*/ 0 w 39"/>
                <a:gd name="T3" fmla="*/ 0 h 48"/>
                <a:gd name="T4" fmla="*/ 0 w 39"/>
                <a:gd name="T5" fmla="*/ 0 h 48"/>
                <a:gd name="T6" fmla="*/ 0 w 39"/>
                <a:gd name="T7" fmla="*/ 0 h 48"/>
                <a:gd name="T8" fmla="*/ 0 w 39"/>
                <a:gd name="T9" fmla="*/ 0 h 48"/>
                <a:gd name="T10" fmla="*/ 0 w 39"/>
                <a:gd name="T11" fmla="*/ 0 h 48"/>
                <a:gd name="T12" fmla="*/ 0 w 39"/>
                <a:gd name="T13" fmla="*/ 0 h 48"/>
                <a:gd name="T14" fmla="*/ 0 w 39"/>
                <a:gd name="T15" fmla="*/ 0 h 48"/>
                <a:gd name="T16" fmla="*/ 0 w 39"/>
                <a:gd name="T17" fmla="*/ 0 h 48"/>
                <a:gd name="T18" fmla="*/ 0 w 39"/>
                <a:gd name="T19" fmla="*/ 0 h 48"/>
                <a:gd name="T20" fmla="*/ 0 w 39"/>
                <a:gd name="T21" fmla="*/ 0 h 48"/>
                <a:gd name="T22" fmla="*/ 0 w 39"/>
                <a:gd name="T23" fmla="*/ 0 h 48"/>
                <a:gd name="T24" fmla="*/ 0 w 39"/>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46" name="Freeform 65"/>
            <p:cNvSpPr>
              <a:spLocks/>
            </p:cNvSpPr>
            <p:nvPr/>
          </p:nvSpPr>
          <p:spPr bwMode="auto">
            <a:xfrm>
              <a:off x="1247" y="2167"/>
              <a:ext cx="6" cy="14"/>
            </a:xfrm>
            <a:custGeom>
              <a:avLst/>
              <a:gdLst>
                <a:gd name="T0" fmla="*/ 0 w 16"/>
                <a:gd name="T1" fmla="*/ 0 h 43"/>
                <a:gd name="T2" fmla="*/ 0 w 16"/>
                <a:gd name="T3" fmla="*/ 0 h 43"/>
                <a:gd name="T4" fmla="*/ 0 w 16"/>
                <a:gd name="T5" fmla="*/ 0 h 43"/>
                <a:gd name="T6" fmla="*/ 0 w 16"/>
                <a:gd name="T7" fmla="*/ 0 h 43"/>
                <a:gd name="T8" fmla="*/ 0 w 16"/>
                <a:gd name="T9" fmla="*/ 0 h 43"/>
                <a:gd name="T10" fmla="*/ 0 w 16"/>
                <a:gd name="T11" fmla="*/ 0 h 43"/>
                <a:gd name="T12" fmla="*/ 0 w 16"/>
                <a:gd name="T13" fmla="*/ 0 h 43"/>
                <a:gd name="T14" fmla="*/ 0 w 16"/>
                <a:gd name="T15" fmla="*/ 0 h 43"/>
                <a:gd name="T16" fmla="*/ 0 w 16"/>
                <a:gd name="T17" fmla="*/ 0 h 43"/>
                <a:gd name="T18" fmla="*/ 0 w 16"/>
                <a:gd name="T19" fmla="*/ 0 h 43"/>
                <a:gd name="T20" fmla="*/ 0 w 16"/>
                <a:gd name="T21" fmla="*/ 0 h 43"/>
                <a:gd name="T22" fmla="*/ 0 w 16"/>
                <a:gd name="T23" fmla="*/ 0 h 43"/>
                <a:gd name="T24" fmla="*/ 0 w 16"/>
                <a:gd name="T25" fmla="*/ 0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solidFill>
              <a:srgbClr val="C0C0C0"/>
            </a:solidFill>
            <a:ln w="9525" cmpd="sng">
              <a:solidFill>
                <a:srgbClr val="FFFFFF"/>
              </a:solidFill>
              <a:prstDash val="solid"/>
              <a:round/>
              <a:headEnd/>
              <a:tailEnd/>
            </a:ln>
          </p:spPr>
          <p:txBody>
            <a:bodyPr/>
            <a:lstStyle/>
            <a:p>
              <a:endParaRPr lang="en-GB"/>
            </a:p>
          </p:txBody>
        </p:sp>
        <p:sp>
          <p:nvSpPr>
            <p:cNvPr id="44547" name="Freeform 66"/>
            <p:cNvSpPr>
              <a:spLocks/>
            </p:cNvSpPr>
            <p:nvPr/>
          </p:nvSpPr>
          <p:spPr bwMode="auto">
            <a:xfrm>
              <a:off x="1248" y="2190"/>
              <a:ext cx="8" cy="12"/>
            </a:xfrm>
            <a:custGeom>
              <a:avLst/>
              <a:gdLst>
                <a:gd name="T0" fmla="*/ 0 w 24"/>
                <a:gd name="T1" fmla="*/ 0 h 37"/>
                <a:gd name="T2" fmla="*/ 0 w 24"/>
                <a:gd name="T3" fmla="*/ 0 h 37"/>
                <a:gd name="T4" fmla="*/ 0 w 24"/>
                <a:gd name="T5" fmla="*/ 0 h 37"/>
                <a:gd name="T6" fmla="*/ 0 w 24"/>
                <a:gd name="T7" fmla="*/ 0 h 37"/>
                <a:gd name="T8" fmla="*/ 0 w 24"/>
                <a:gd name="T9" fmla="*/ 0 h 37"/>
                <a:gd name="T10" fmla="*/ 0 w 24"/>
                <a:gd name="T11" fmla="*/ 0 h 37"/>
                <a:gd name="T12" fmla="*/ 0 w 24"/>
                <a:gd name="T13" fmla="*/ 0 h 37"/>
                <a:gd name="T14" fmla="*/ 0 w 24"/>
                <a:gd name="T15" fmla="*/ 0 h 37"/>
                <a:gd name="T16" fmla="*/ 0 w 24"/>
                <a:gd name="T17" fmla="*/ 0 h 37"/>
                <a:gd name="T18" fmla="*/ 0 w 24"/>
                <a:gd name="T19" fmla="*/ 0 h 37"/>
                <a:gd name="T20" fmla="*/ 0 w 24"/>
                <a:gd name="T21" fmla="*/ 0 h 37"/>
                <a:gd name="T22" fmla="*/ 0 w 24"/>
                <a:gd name="T23" fmla="*/ 0 h 37"/>
                <a:gd name="T24" fmla="*/ 0 w 24"/>
                <a:gd name="T25" fmla="*/ 0 h 37"/>
                <a:gd name="T26" fmla="*/ 0 w 24"/>
                <a:gd name="T27" fmla="*/ 0 h 37"/>
                <a:gd name="T28" fmla="*/ 0 w 24"/>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solidFill>
              <a:srgbClr val="C0C0C0"/>
            </a:solidFill>
            <a:ln w="9525" cmpd="sng">
              <a:solidFill>
                <a:srgbClr val="FFFFFF"/>
              </a:solidFill>
              <a:prstDash val="solid"/>
              <a:round/>
              <a:headEnd/>
              <a:tailEnd/>
            </a:ln>
          </p:spPr>
          <p:txBody>
            <a:bodyPr/>
            <a:lstStyle/>
            <a:p>
              <a:endParaRPr lang="en-GB"/>
            </a:p>
          </p:txBody>
        </p:sp>
        <p:sp>
          <p:nvSpPr>
            <p:cNvPr id="44548" name="Freeform 67"/>
            <p:cNvSpPr>
              <a:spLocks/>
            </p:cNvSpPr>
            <p:nvPr/>
          </p:nvSpPr>
          <p:spPr bwMode="auto">
            <a:xfrm>
              <a:off x="1265" y="2204"/>
              <a:ext cx="11" cy="17"/>
            </a:xfrm>
            <a:custGeom>
              <a:avLst/>
              <a:gdLst>
                <a:gd name="T0" fmla="*/ 0 w 34"/>
                <a:gd name="T1" fmla="*/ 0 h 55"/>
                <a:gd name="T2" fmla="*/ 0 w 34"/>
                <a:gd name="T3" fmla="*/ 0 h 55"/>
                <a:gd name="T4" fmla="*/ 0 w 34"/>
                <a:gd name="T5" fmla="*/ 0 h 55"/>
                <a:gd name="T6" fmla="*/ 0 w 34"/>
                <a:gd name="T7" fmla="*/ 0 h 55"/>
                <a:gd name="T8" fmla="*/ 0 w 34"/>
                <a:gd name="T9" fmla="*/ 0 h 55"/>
                <a:gd name="T10" fmla="*/ 0 w 34"/>
                <a:gd name="T11" fmla="*/ 0 h 55"/>
                <a:gd name="T12" fmla="*/ 0 w 34"/>
                <a:gd name="T13" fmla="*/ 0 h 55"/>
                <a:gd name="T14" fmla="*/ 0 w 34"/>
                <a:gd name="T15" fmla="*/ 0 h 55"/>
                <a:gd name="T16" fmla="*/ 0 w 34"/>
                <a:gd name="T17" fmla="*/ 0 h 55"/>
                <a:gd name="T18" fmla="*/ 0 w 34"/>
                <a:gd name="T19" fmla="*/ 0 h 55"/>
                <a:gd name="T20" fmla="*/ 0 w 34"/>
                <a:gd name="T21" fmla="*/ 0 h 55"/>
                <a:gd name="T22" fmla="*/ 0 w 34"/>
                <a:gd name="T23" fmla="*/ 0 h 55"/>
                <a:gd name="T24" fmla="*/ 0 w 34"/>
                <a:gd name="T25" fmla="*/ 0 h 55"/>
                <a:gd name="T26" fmla="*/ 0 w 34"/>
                <a:gd name="T27" fmla="*/ 0 h 55"/>
                <a:gd name="T28" fmla="*/ 0 w 34"/>
                <a:gd name="T29" fmla="*/ 0 h 55"/>
                <a:gd name="T30" fmla="*/ 0 w 34"/>
                <a:gd name="T31" fmla="*/ 0 h 55"/>
                <a:gd name="T32" fmla="*/ 0 w 34"/>
                <a:gd name="T33" fmla="*/ 0 h 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solidFill>
              <a:srgbClr val="C0C0C0"/>
            </a:solidFill>
            <a:ln w="9525" cmpd="sng">
              <a:solidFill>
                <a:srgbClr val="FFFFFF"/>
              </a:solidFill>
              <a:prstDash val="solid"/>
              <a:round/>
              <a:headEnd/>
              <a:tailEnd/>
            </a:ln>
          </p:spPr>
          <p:txBody>
            <a:bodyPr/>
            <a:lstStyle/>
            <a:p>
              <a:endParaRPr lang="en-GB"/>
            </a:p>
          </p:txBody>
        </p:sp>
        <p:sp>
          <p:nvSpPr>
            <p:cNvPr id="44549" name="Freeform 68"/>
            <p:cNvSpPr>
              <a:spLocks/>
            </p:cNvSpPr>
            <p:nvPr/>
          </p:nvSpPr>
          <p:spPr bwMode="auto">
            <a:xfrm>
              <a:off x="1285" y="2215"/>
              <a:ext cx="11" cy="4"/>
            </a:xfrm>
            <a:custGeom>
              <a:avLst/>
              <a:gdLst>
                <a:gd name="T0" fmla="*/ 0 w 33"/>
                <a:gd name="T1" fmla="*/ 0 h 12"/>
                <a:gd name="T2" fmla="*/ 0 w 33"/>
                <a:gd name="T3" fmla="*/ 0 h 12"/>
                <a:gd name="T4" fmla="*/ 0 w 33"/>
                <a:gd name="T5" fmla="*/ 0 h 12"/>
                <a:gd name="T6" fmla="*/ 0 w 33"/>
                <a:gd name="T7" fmla="*/ 0 h 12"/>
                <a:gd name="T8" fmla="*/ 0 w 33"/>
                <a:gd name="T9" fmla="*/ 0 h 12"/>
                <a:gd name="T10" fmla="*/ 0 w 33"/>
                <a:gd name="T11" fmla="*/ 0 h 12"/>
                <a:gd name="T12" fmla="*/ 0 w 33"/>
                <a:gd name="T13" fmla="*/ 0 h 12"/>
                <a:gd name="T14" fmla="*/ 0 w 33"/>
                <a:gd name="T15" fmla="*/ 0 h 12"/>
                <a:gd name="T16" fmla="*/ 0 w 33"/>
                <a:gd name="T17" fmla="*/ 0 h 12"/>
                <a:gd name="T18" fmla="*/ 0 w 33"/>
                <a:gd name="T19" fmla="*/ 0 h 12"/>
                <a:gd name="T20" fmla="*/ 0 w 33"/>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solidFill>
              <a:srgbClr val="C0C0C0"/>
            </a:solidFill>
            <a:ln w="9525" cmpd="sng">
              <a:solidFill>
                <a:srgbClr val="FFFFFF"/>
              </a:solidFill>
              <a:prstDash val="solid"/>
              <a:round/>
              <a:headEnd/>
              <a:tailEnd/>
            </a:ln>
          </p:spPr>
          <p:txBody>
            <a:bodyPr/>
            <a:lstStyle/>
            <a:p>
              <a:endParaRPr lang="en-GB"/>
            </a:p>
          </p:txBody>
        </p:sp>
      </p:grpSp>
      <p:sp>
        <p:nvSpPr>
          <p:cNvPr id="44085" name="Freeform 69"/>
          <p:cNvSpPr>
            <a:spLocks/>
          </p:cNvSpPr>
          <p:nvPr>
            <p:custDataLst>
              <p:tags r:id="rId52"/>
            </p:custDataLst>
          </p:nvPr>
        </p:nvSpPr>
        <p:spPr bwMode="auto">
          <a:xfrm>
            <a:off x="8007350" y="4905785"/>
            <a:ext cx="12700" cy="57150"/>
          </a:xfrm>
          <a:custGeom>
            <a:avLst/>
            <a:gdLst>
              <a:gd name="T0" fmla="*/ 0 w 33"/>
              <a:gd name="T1" fmla="*/ 2147483647 h 62"/>
              <a:gd name="T2" fmla="*/ 0 w 33"/>
              <a:gd name="T3" fmla="*/ 2147483647 h 62"/>
              <a:gd name="T4" fmla="*/ 0 w 33"/>
              <a:gd name="T5" fmla="*/ 2147483647 h 62"/>
              <a:gd name="T6" fmla="*/ 0 w 33"/>
              <a:gd name="T7" fmla="*/ 2147483647 h 62"/>
              <a:gd name="T8" fmla="*/ 0 w 33"/>
              <a:gd name="T9" fmla="*/ 2147483647 h 62"/>
              <a:gd name="T10" fmla="*/ 0 w 33"/>
              <a:gd name="T11" fmla="*/ 2147483647 h 62"/>
              <a:gd name="T12" fmla="*/ 2147483647 w 33"/>
              <a:gd name="T13" fmla="*/ 2147483647 h 62"/>
              <a:gd name="T14" fmla="*/ 2147483647 w 33"/>
              <a:gd name="T15" fmla="*/ 2147483647 h 62"/>
              <a:gd name="T16" fmla="*/ 2147483647 w 33"/>
              <a:gd name="T17" fmla="*/ 2147483647 h 62"/>
              <a:gd name="T18" fmla="*/ 2147483647 w 33"/>
              <a:gd name="T19" fmla="*/ 2147483647 h 62"/>
              <a:gd name="T20" fmla="*/ 2147483647 w 33"/>
              <a:gd name="T21" fmla="*/ 0 h 62"/>
              <a:gd name="T22" fmla="*/ 2147483647 w 33"/>
              <a:gd name="T23" fmla="*/ 2147483647 h 62"/>
              <a:gd name="T24" fmla="*/ 2147483647 w 33"/>
              <a:gd name="T25" fmla="*/ 2147483647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rgbClr val="C0C0C0"/>
          </a:solidFill>
          <a:ln w="9525" cmpd="sng">
            <a:solidFill>
              <a:srgbClr val="FFFFFF"/>
            </a:solidFill>
            <a:prstDash val="solid"/>
            <a:round/>
            <a:headEnd/>
            <a:tailEnd/>
          </a:ln>
        </p:spPr>
        <p:txBody>
          <a:bodyPr/>
          <a:lstStyle/>
          <a:p>
            <a:endParaRPr lang="en-GB"/>
          </a:p>
        </p:txBody>
      </p:sp>
      <p:sp>
        <p:nvSpPr>
          <p:cNvPr id="44086" name="Freeform 70"/>
          <p:cNvSpPr>
            <a:spLocks/>
          </p:cNvSpPr>
          <p:nvPr>
            <p:custDataLst>
              <p:tags r:id="rId53"/>
            </p:custDataLst>
          </p:nvPr>
        </p:nvSpPr>
        <p:spPr bwMode="auto">
          <a:xfrm>
            <a:off x="8016875" y="4996272"/>
            <a:ext cx="9525" cy="58738"/>
          </a:xfrm>
          <a:custGeom>
            <a:avLst/>
            <a:gdLst>
              <a:gd name="T0" fmla="*/ 0 w 26"/>
              <a:gd name="T1" fmla="*/ 2147483647 h 18"/>
              <a:gd name="T2" fmla="*/ 0 w 26"/>
              <a:gd name="T3" fmla="*/ 0 h 18"/>
              <a:gd name="T4" fmla="*/ 2147483647 w 26"/>
              <a:gd name="T5" fmla="*/ 0 h 18"/>
              <a:gd name="T6" fmla="*/ 2147483647 w 26"/>
              <a:gd name="T7" fmla="*/ 2147483647 h 18"/>
              <a:gd name="T8" fmla="*/ 2147483647 w 26"/>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8">
                <a:moveTo>
                  <a:pt x="0" y="18"/>
                </a:moveTo>
                <a:lnTo>
                  <a:pt x="0" y="0"/>
                </a:lnTo>
                <a:lnTo>
                  <a:pt x="26" y="0"/>
                </a:lnTo>
                <a:lnTo>
                  <a:pt x="6" y="12"/>
                </a:lnTo>
                <a:lnTo>
                  <a:pt x="6" y="6"/>
                </a:lnTo>
              </a:path>
            </a:pathLst>
          </a:custGeom>
          <a:solidFill>
            <a:srgbClr val="C0C0C0"/>
          </a:solidFill>
          <a:ln w="9525" cmpd="sng">
            <a:solidFill>
              <a:srgbClr val="FFFFFF"/>
            </a:solidFill>
            <a:prstDash val="solid"/>
            <a:round/>
            <a:headEnd/>
            <a:tailEnd/>
          </a:ln>
        </p:spPr>
        <p:txBody>
          <a:bodyPr/>
          <a:lstStyle/>
          <a:p>
            <a:endParaRPr lang="en-GB"/>
          </a:p>
        </p:txBody>
      </p:sp>
      <p:sp>
        <p:nvSpPr>
          <p:cNvPr id="44087" name="Freeform 71"/>
          <p:cNvSpPr>
            <a:spLocks/>
          </p:cNvSpPr>
          <p:nvPr>
            <p:custDataLst>
              <p:tags r:id="rId54"/>
            </p:custDataLst>
          </p:nvPr>
        </p:nvSpPr>
        <p:spPr bwMode="auto">
          <a:xfrm>
            <a:off x="8131175" y="4905785"/>
            <a:ext cx="77788" cy="130175"/>
          </a:xfrm>
          <a:custGeom>
            <a:avLst/>
            <a:gdLst>
              <a:gd name="T0" fmla="*/ 2147483647 w 180"/>
              <a:gd name="T1" fmla="*/ 2147483647 h 240"/>
              <a:gd name="T2" fmla="*/ 2147483647 w 180"/>
              <a:gd name="T3" fmla="*/ 2147483647 h 240"/>
              <a:gd name="T4" fmla="*/ 2147483647 w 180"/>
              <a:gd name="T5" fmla="*/ 2147483647 h 240"/>
              <a:gd name="T6" fmla="*/ 2147483647 w 180"/>
              <a:gd name="T7" fmla="*/ 2147483647 h 240"/>
              <a:gd name="T8" fmla="*/ 2147483647 w 180"/>
              <a:gd name="T9" fmla="*/ 2147483647 h 240"/>
              <a:gd name="T10" fmla="*/ 2147483647 w 180"/>
              <a:gd name="T11" fmla="*/ 2147483647 h 240"/>
              <a:gd name="T12" fmla="*/ 2147483647 w 180"/>
              <a:gd name="T13" fmla="*/ 2147483647 h 240"/>
              <a:gd name="T14" fmla="*/ 2147483647 w 180"/>
              <a:gd name="T15" fmla="*/ 2147483647 h 240"/>
              <a:gd name="T16" fmla="*/ 2147483647 w 180"/>
              <a:gd name="T17" fmla="*/ 2147483647 h 240"/>
              <a:gd name="T18" fmla="*/ 2147483647 w 180"/>
              <a:gd name="T19" fmla="*/ 2147483647 h 240"/>
              <a:gd name="T20" fmla="*/ 2147483647 w 180"/>
              <a:gd name="T21" fmla="*/ 2147483647 h 240"/>
              <a:gd name="T22" fmla="*/ 2147483647 w 180"/>
              <a:gd name="T23" fmla="*/ 2147483647 h 240"/>
              <a:gd name="T24" fmla="*/ 2147483647 w 180"/>
              <a:gd name="T25" fmla="*/ 2147483647 h 240"/>
              <a:gd name="T26" fmla="*/ 2147483647 w 180"/>
              <a:gd name="T27" fmla="*/ 2147483647 h 240"/>
              <a:gd name="T28" fmla="*/ 2147483647 w 180"/>
              <a:gd name="T29" fmla="*/ 2147483647 h 240"/>
              <a:gd name="T30" fmla="*/ 2147483647 w 180"/>
              <a:gd name="T31" fmla="*/ 2147483647 h 240"/>
              <a:gd name="T32" fmla="*/ 2147483647 w 180"/>
              <a:gd name="T33" fmla="*/ 2147483647 h 240"/>
              <a:gd name="T34" fmla="*/ 2147483647 w 180"/>
              <a:gd name="T35" fmla="*/ 2147483647 h 240"/>
              <a:gd name="T36" fmla="*/ 2147483647 w 180"/>
              <a:gd name="T37" fmla="*/ 2147483647 h 240"/>
              <a:gd name="T38" fmla="*/ 2147483647 w 180"/>
              <a:gd name="T39" fmla="*/ 2147483647 h 240"/>
              <a:gd name="T40" fmla="*/ 2147483647 w 180"/>
              <a:gd name="T41" fmla="*/ 2147483647 h 240"/>
              <a:gd name="T42" fmla="*/ 2147483647 w 180"/>
              <a:gd name="T43" fmla="*/ 2147483647 h 240"/>
              <a:gd name="T44" fmla="*/ 2147483647 w 180"/>
              <a:gd name="T45" fmla="*/ 2147483647 h 240"/>
              <a:gd name="T46" fmla="*/ 2147483647 w 180"/>
              <a:gd name="T47" fmla="*/ 2147483647 h 240"/>
              <a:gd name="T48" fmla="*/ 2147483647 w 180"/>
              <a:gd name="T49" fmla="*/ 2147483647 h 240"/>
              <a:gd name="T50" fmla="*/ 2147483647 w 180"/>
              <a:gd name="T51" fmla="*/ 2147483647 h 240"/>
              <a:gd name="T52" fmla="*/ 2147483647 w 180"/>
              <a:gd name="T53" fmla="*/ 2147483647 h 240"/>
              <a:gd name="T54" fmla="*/ 2147483647 w 180"/>
              <a:gd name="T55" fmla="*/ 2147483647 h 240"/>
              <a:gd name="T56" fmla="*/ 0 w 180"/>
              <a:gd name="T57" fmla="*/ 2147483647 h 240"/>
              <a:gd name="T58" fmla="*/ 0 w 180"/>
              <a:gd name="T59" fmla="*/ 2147483647 h 240"/>
              <a:gd name="T60" fmla="*/ 0 w 180"/>
              <a:gd name="T61" fmla="*/ 2147483647 h 240"/>
              <a:gd name="T62" fmla="*/ 0 w 180"/>
              <a:gd name="T63" fmla="*/ 2147483647 h 240"/>
              <a:gd name="T64" fmla="*/ 0 w 180"/>
              <a:gd name="T65" fmla="*/ 0 h 240"/>
              <a:gd name="T66" fmla="*/ 2147483647 w 180"/>
              <a:gd name="T67" fmla="*/ 2147483647 h 240"/>
              <a:gd name="T68" fmla="*/ 2147483647 w 180"/>
              <a:gd name="T69" fmla="*/ 2147483647 h 240"/>
              <a:gd name="T70" fmla="*/ 2147483647 w 180"/>
              <a:gd name="T71" fmla="*/ 2147483647 h 240"/>
              <a:gd name="T72" fmla="*/ 2147483647 w 180"/>
              <a:gd name="T73" fmla="*/ 2147483647 h 240"/>
              <a:gd name="T74" fmla="*/ 2147483647 w 180"/>
              <a:gd name="T75" fmla="*/ 2147483647 h 240"/>
              <a:gd name="T76" fmla="*/ 2147483647 w 180"/>
              <a:gd name="T77" fmla="*/ 2147483647 h 240"/>
              <a:gd name="T78" fmla="*/ 2147483647 w 180"/>
              <a:gd name="T79" fmla="*/ 2147483647 h 240"/>
              <a:gd name="T80" fmla="*/ 2147483647 w 180"/>
              <a:gd name="T81" fmla="*/ 2147483647 h 240"/>
              <a:gd name="T82" fmla="*/ 2147483647 w 180"/>
              <a:gd name="T83" fmla="*/ 2147483647 h 240"/>
              <a:gd name="T84" fmla="*/ 2147483647 w 180"/>
              <a:gd name="T85" fmla="*/ 2147483647 h 240"/>
              <a:gd name="T86" fmla="*/ 2147483647 w 180"/>
              <a:gd name="T87" fmla="*/ 2147483647 h 240"/>
              <a:gd name="T88" fmla="*/ 2147483647 w 180"/>
              <a:gd name="T89" fmla="*/ 2147483647 h 240"/>
              <a:gd name="T90" fmla="*/ 2147483647 w 180"/>
              <a:gd name="T91" fmla="*/ 2147483647 h 240"/>
              <a:gd name="T92" fmla="*/ 2147483647 w 180"/>
              <a:gd name="T93" fmla="*/ 2147483647 h 240"/>
              <a:gd name="T94" fmla="*/ 2147483647 w 180"/>
              <a:gd name="T95" fmla="*/ 2147483647 h 240"/>
              <a:gd name="T96" fmla="*/ 2147483647 w 180"/>
              <a:gd name="T97" fmla="*/ 2147483647 h 240"/>
              <a:gd name="T98" fmla="*/ 2147483647 w 180"/>
              <a:gd name="T99" fmla="*/ 2147483647 h 240"/>
              <a:gd name="T100" fmla="*/ 2147483647 w 180"/>
              <a:gd name="T101" fmla="*/ 2147483647 h 240"/>
              <a:gd name="T102" fmla="*/ 2147483647 w 180"/>
              <a:gd name="T103" fmla="*/ 2147483647 h 240"/>
              <a:gd name="T104" fmla="*/ 2147483647 w 180"/>
              <a:gd name="T105" fmla="*/ 2147483647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rgbClr val="C0C0C0"/>
          </a:solidFill>
          <a:ln w="9525" cmpd="sng">
            <a:solidFill>
              <a:srgbClr val="FFFFFF"/>
            </a:solidFill>
            <a:prstDash val="solid"/>
            <a:round/>
            <a:headEnd/>
            <a:tailEnd/>
          </a:ln>
        </p:spPr>
        <p:txBody>
          <a:bodyPr/>
          <a:lstStyle/>
          <a:p>
            <a:endParaRPr lang="en-GB"/>
          </a:p>
        </p:txBody>
      </p:sp>
      <p:sp>
        <p:nvSpPr>
          <p:cNvPr id="44088" name="Freeform 72"/>
          <p:cNvSpPr>
            <a:spLocks/>
          </p:cNvSpPr>
          <p:nvPr>
            <p:custDataLst>
              <p:tags r:id="rId55"/>
            </p:custDataLst>
          </p:nvPr>
        </p:nvSpPr>
        <p:spPr bwMode="auto">
          <a:xfrm>
            <a:off x="8131175" y="4878797"/>
            <a:ext cx="14288" cy="57150"/>
          </a:xfrm>
          <a:custGeom>
            <a:avLst/>
            <a:gdLst>
              <a:gd name="T0" fmla="*/ 0 w 27"/>
              <a:gd name="T1" fmla="*/ 0 h 30"/>
              <a:gd name="T2" fmla="*/ 2147483647 w 27"/>
              <a:gd name="T3" fmla="*/ 2147483647 h 30"/>
              <a:gd name="T4" fmla="*/ 2147483647 w 27"/>
              <a:gd name="T5" fmla="*/ 2147483647 h 30"/>
              <a:gd name="T6" fmla="*/ 2147483647 w 27"/>
              <a:gd name="T7" fmla="*/ 2147483647 h 30"/>
              <a:gd name="T8" fmla="*/ 2147483647 w 27"/>
              <a:gd name="T9" fmla="*/ 2147483647 h 30"/>
              <a:gd name="T10" fmla="*/ 2147483647 w 27"/>
              <a:gd name="T11" fmla="*/ 2147483647 h 30"/>
              <a:gd name="T12" fmla="*/ 0 w 27"/>
              <a:gd name="T13" fmla="*/ 2147483647 h 30"/>
              <a:gd name="T14" fmla="*/ 2147483647 w 27"/>
              <a:gd name="T15" fmla="*/ 2147483647 h 30"/>
              <a:gd name="T16" fmla="*/ 2147483647 w 27"/>
              <a:gd name="T17" fmla="*/ 2147483647 h 30"/>
              <a:gd name="T18" fmla="*/ 2147483647 w 27"/>
              <a:gd name="T19" fmla="*/ 2147483647 h 30"/>
              <a:gd name="T20" fmla="*/ 2147483647 w 27"/>
              <a:gd name="T21" fmla="*/ 2147483647 h 30"/>
              <a:gd name="T22" fmla="*/ 2147483647 w 27"/>
              <a:gd name="T23" fmla="*/ 2147483647 h 30"/>
              <a:gd name="T24" fmla="*/ 2147483647 w 27"/>
              <a:gd name="T25" fmla="*/ 2147483647 h 30"/>
              <a:gd name="T26" fmla="*/ 2147483647 w 27"/>
              <a:gd name="T27" fmla="*/ 2147483647 h 30"/>
              <a:gd name="T28" fmla="*/ 0 w 27"/>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089" name="Group 73"/>
          <p:cNvGrpSpPr>
            <a:grpSpLocks/>
          </p:cNvGrpSpPr>
          <p:nvPr>
            <p:custDataLst>
              <p:tags r:id="rId56"/>
            </p:custDataLst>
          </p:nvPr>
        </p:nvGrpSpPr>
        <p:grpSpPr bwMode="auto">
          <a:xfrm>
            <a:off x="7821613" y="5399497"/>
            <a:ext cx="458787" cy="404813"/>
            <a:chOff x="5372" y="3323"/>
            <a:chExt cx="341" cy="253"/>
          </a:xfrm>
        </p:grpSpPr>
        <p:sp>
          <p:nvSpPr>
            <p:cNvPr id="44537" name="Freeform 74"/>
            <p:cNvSpPr>
              <a:spLocks/>
            </p:cNvSpPr>
            <p:nvPr/>
          </p:nvSpPr>
          <p:spPr bwMode="auto">
            <a:xfrm>
              <a:off x="5372" y="3565"/>
              <a:ext cx="16" cy="11"/>
            </a:xfrm>
            <a:custGeom>
              <a:avLst/>
              <a:gdLst>
                <a:gd name="T0" fmla="*/ 0 w 53"/>
                <a:gd name="T1" fmla="*/ 0 h 33"/>
                <a:gd name="T2" fmla="*/ 0 w 53"/>
                <a:gd name="T3" fmla="*/ 0 h 33"/>
                <a:gd name="T4" fmla="*/ 0 w 53"/>
                <a:gd name="T5" fmla="*/ 0 h 33"/>
                <a:gd name="T6" fmla="*/ 0 w 53"/>
                <a:gd name="T7" fmla="*/ 0 h 33"/>
                <a:gd name="T8" fmla="*/ 0 w 53"/>
                <a:gd name="T9" fmla="*/ 0 h 33"/>
                <a:gd name="T10" fmla="*/ 0 w 53"/>
                <a:gd name="T11" fmla="*/ 0 h 33"/>
                <a:gd name="T12" fmla="*/ 0 w 53"/>
                <a:gd name="T13" fmla="*/ 0 h 33"/>
                <a:gd name="T14" fmla="*/ 0 w 53"/>
                <a:gd name="T15" fmla="*/ 0 h 33"/>
                <a:gd name="T16" fmla="*/ 0 w 53"/>
                <a:gd name="T17" fmla="*/ 0 h 33"/>
                <a:gd name="T18" fmla="*/ 0 w 53"/>
                <a:gd name="T19" fmla="*/ 0 h 33"/>
                <a:gd name="T20" fmla="*/ 0 w 53"/>
                <a:gd name="T21" fmla="*/ 0 h 33"/>
                <a:gd name="T22" fmla="*/ 0 w 53"/>
                <a:gd name="T23" fmla="*/ 0 h 33"/>
                <a:gd name="T24" fmla="*/ 0 w 53"/>
                <a:gd name="T25" fmla="*/ 0 h 33"/>
                <a:gd name="T26" fmla="*/ 0 w 53"/>
                <a:gd name="T27" fmla="*/ 0 h 33"/>
                <a:gd name="T28" fmla="*/ 0 w 53"/>
                <a:gd name="T29" fmla="*/ 0 h 33"/>
                <a:gd name="T30" fmla="*/ 0 w 53"/>
                <a:gd name="T31" fmla="*/ 0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solidFill>
              <a:srgbClr val="859CC6"/>
            </a:solidFill>
            <a:ln w="9525" cap="flat" cmpd="sng">
              <a:solidFill>
                <a:srgbClr val="FFFFFF"/>
              </a:solidFill>
              <a:prstDash val="solid"/>
              <a:round/>
              <a:headEnd type="none" w="med" len="med"/>
              <a:tailEnd type="none" w="med" len="med"/>
            </a:ln>
            <a:extLst/>
          </p:spPr>
          <p:txBody>
            <a:bodyPr/>
            <a:lstStyle/>
            <a:p>
              <a:endParaRPr lang="en-GB"/>
            </a:p>
          </p:txBody>
        </p:sp>
        <p:sp>
          <p:nvSpPr>
            <p:cNvPr id="44538" name="Freeform 75"/>
            <p:cNvSpPr>
              <a:spLocks/>
            </p:cNvSpPr>
            <p:nvPr/>
          </p:nvSpPr>
          <p:spPr bwMode="auto">
            <a:xfrm>
              <a:off x="5379" y="3446"/>
              <a:ext cx="202" cy="117"/>
            </a:xfrm>
            <a:custGeom>
              <a:avLst/>
              <a:gdLst>
                <a:gd name="T0" fmla="*/ 0 w 631"/>
                <a:gd name="T1" fmla="*/ 0 h 358"/>
                <a:gd name="T2" fmla="*/ 0 w 631"/>
                <a:gd name="T3" fmla="*/ 0 h 358"/>
                <a:gd name="T4" fmla="*/ 0 w 631"/>
                <a:gd name="T5" fmla="*/ 0 h 358"/>
                <a:gd name="T6" fmla="*/ 0 w 631"/>
                <a:gd name="T7" fmla="*/ 0 h 358"/>
                <a:gd name="T8" fmla="*/ 0 w 631"/>
                <a:gd name="T9" fmla="*/ 0 h 358"/>
                <a:gd name="T10" fmla="*/ 0 w 631"/>
                <a:gd name="T11" fmla="*/ 0 h 358"/>
                <a:gd name="T12" fmla="*/ 0 w 631"/>
                <a:gd name="T13" fmla="*/ 0 h 358"/>
                <a:gd name="T14" fmla="*/ 0 w 631"/>
                <a:gd name="T15" fmla="*/ 0 h 358"/>
                <a:gd name="T16" fmla="*/ 0 w 631"/>
                <a:gd name="T17" fmla="*/ 0 h 358"/>
                <a:gd name="T18" fmla="*/ 0 w 631"/>
                <a:gd name="T19" fmla="*/ 0 h 358"/>
                <a:gd name="T20" fmla="*/ 0 w 631"/>
                <a:gd name="T21" fmla="*/ 0 h 358"/>
                <a:gd name="T22" fmla="*/ 0 w 631"/>
                <a:gd name="T23" fmla="*/ 0 h 358"/>
                <a:gd name="T24" fmla="*/ 0 w 631"/>
                <a:gd name="T25" fmla="*/ 0 h 358"/>
                <a:gd name="T26" fmla="*/ 0 w 631"/>
                <a:gd name="T27" fmla="*/ 0 h 358"/>
                <a:gd name="T28" fmla="*/ 0 w 631"/>
                <a:gd name="T29" fmla="*/ 0 h 358"/>
                <a:gd name="T30" fmla="*/ 0 w 631"/>
                <a:gd name="T31" fmla="*/ 0 h 358"/>
                <a:gd name="T32" fmla="*/ 0 w 631"/>
                <a:gd name="T33" fmla="*/ 0 h 358"/>
                <a:gd name="T34" fmla="*/ 0 w 631"/>
                <a:gd name="T35" fmla="*/ 0 h 358"/>
                <a:gd name="T36" fmla="*/ 0 w 631"/>
                <a:gd name="T37" fmla="*/ 0 h 358"/>
                <a:gd name="T38" fmla="*/ 0 w 631"/>
                <a:gd name="T39" fmla="*/ 0 h 358"/>
                <a:gd name="T40" fmla="*/ 0 w 631"/>
                <a:gd name="T41" fmla="*/ 0 h 358"/>
                <a:gd name="T42" fmla="*/ 0 w 631"/>
                <a:gd name="T43" fmla="*/ 0 h 358"/>
                <a:gd name="T44" fmla="*/ 0 w 631"/>
                <a:gd name="T45" fmla="*/ 0 h 358"/>
                <a:gd name="T46" fmla="*/ 0 w 631"/>
                <a:gd name="T47" fmla="*/ 0 h 358"/>
                <a:gd name="T48" fmla="*/ 0 w 631"/>
                <a:gd name="T49" fmla="*/ 0 h 358"/>
                <a:gd name="T50" fmla="*/ 0 w 631"/>
                <a:gd name="T51" fmla="*/ 0 h 358"/>
                <a:gd name="T52" fmla="*/ 0 w 631"/>
                <a:gd name="T53" fmla="*/ 0 h 358"/>
                <a:gd name="T54" fmla="*/ 0 w 631"/>
                <a:gd name="T55" fmla="*/ 0 h 358"/>
                <a:gd name="T56" fmla="*/ 0 w 631"/>
                <a:gd name="T57" fmla="*/ 0 h 358"/>
                <a:gd name="T58" fmla="*/ 0 w 631"/>
                <a:gd name="T59" fmla="*/ 0 h 358"/>
                <a:gd name="T60" fmla="*/ 0 w 631"/>
                <a:gd name="T61" fmla="*/ 0 h 358"/>
                <a:gd name="T62" fmla="*/ 0 w 631"/>
                <a:gd name="T63" fmla="*/ 0 h 358"/>
                <a:gd name="T64" fmla="*/ 0 w 631"/>
                <a:gd name="T65" fmla="*/ 0 h 358"/>
                <a:gd name="T66" fmla="*/ 0 w 631"/>
                <a:gd name="T67" fmla="*/ 0 h 358"/>
                <a:gd name="T68" fmla="*/ 0 w 631"/>
                <a:gd name="T69" fmla="*/ 0 h 358"/>
                <a:gd name="T70" fmla="*/ 0 w 631"/>
                <a:gd name="T71" fmla="*/ 0 h 358"/>
                <a:gd name="T72" fmla="*/ 0 w 631"/>
                <a:gd name="T73" fmla="*/ 0 h 358"/>
                <a:gd name="T74" fmla="*/ 0 w 631"/>
                <a:gd name="T75" fmla="*/ 0 h 358"/>
                <a:gd name="T76" fmla="*/ 0 w 631"/>
                <a:gd name="T77" fmla="*/ 0 h 358"/>
                <a:gd name="T78" fmla="*/ 0 w 631"/>
                <a:gd name="T79" fmla="*/ 0 h 358"/>
                <a:gd name="T80" fmla="*/ 0 w 631"/>
                <a:gd name="T81" fmla="*/ 0 h 358"/>
                <a:gd name="T82" fmla="*/ 0 w 631"/>
                <a:gd name="T83" fmla="*/ 0 h 358"/>
                <a:gd name="T84" fmla="*/ 0 w 631"/>
                <a:gd name="T85" fmla="*/ 0 h 358"/>
                <a:gd name="T86" fmla="*/ 0 w 631"/>
                <a:gd name="T87" fmla="*/ 0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solidFill>
              <a:srgbClr val="859CC6"/>
            </a:solidFill>
            <a:ln w="9525" cap="flat" cmpd="sng">
              <a:solidFill>
                <a:srgbClr val="FFFFFF"/>
              </a:solidFill>
              <a:prstDash val="solid"/>
              <a:round/>
              <a:headEnd type="none" w="med" len="med"/>
              <a:tailEnd type="none" w="med" len="med"/>
            </a:ln>
            <a:extLst/>
          </p:spPr>
          <p:txBody>
            <a:bodyPr/>
            <a:lstStyle/>
            <a:p>
              <a:endParaRPr lang="en-GB"/>
            </a:p>
          </p:txBody>
        </p:sp>
        <p:sp>
          <p:nvSpPr>
            <p:cNvPr id="44539" name="Freeform 76"/>
            <p:cNvSpPr>
              <a:spLocks/>
            </p:cNvSpPr>
            <p:nvPr/>
          </p:nvSpPr>
          <p:spPr bwMode="auto">
            <a:xfrm>
              <a:off x="5597" y="3323"/>
              <a:ext cx="116" cy="141"/>
            </a:xfrm>
            <a:custGeom>
              <a:avLst/>
              <a:gdLst>
                <a:gd name="T0" fmla="*/ 0 w 359"/>
                <a:gd name="T1" fmla="*/ 0 h 431"/>
                <a:gd name="T2" fmla="*/ 0 w 359"/>
                <a:gd name="T3" fmla="*/ 0 h 431"/>
                <a:gd name="T4" fmla="*/ 0 w 359"/>
                <a:gd name="T5" fmla="*/ 0 h 431"/>
                <a:gd name="T6" fmla="*/ 0 w 359"/>
                <a:gd name="T7" fmla="*/ 0 h 431"/>
                <a:gd name="T8" fmla="*/ 0 w 359"/>
                <a:gd name="T9" fmla="*/ 0 h 431"/>
                <a:gd name="T10" fmla="*/ 0 w 359"/>
                <a:gd name="T11" fmla="*/ 0 h 431"/>
                <a:gd name="T12" fmla="*/ 0 w 359"/>
                <a:gd name="T13" fmla="*/ 0 h 431"/>
                <a:gd name="T14" fmla="*/ 0 w 359"/>
                <a:gd name="T15" fmla="*/ 0 h 431"/>
                <a:gd name="T16" fmla="*/ 0 w 359"/>
                <a:gd name="T17" fmla="*/ 0 h 431"/>
                <a:gd name="T18" fmla="*/ 0 w 359"/>
                <a:gd name="T19" fmla="*/ 0 h 431"/>
                <a:gd name="T20" fmla="*/ 0 w 359"/>
                <a:gd name="T21" fmla="*/ 0 h 431"/>
                <a:gd name="T22" fmla="*/ 0 w 359"/>
                <a:gd name="T23" fmla="*/ 0 h 431"/>
                <a:gd name="T24" fmla="*/ 0 w 359"/>
                <a:gd name="T25" fmla="*/ 0 h 431"/>
                <a:gd name="T26" fmla="*/ 0 w 359"/>
                <a:gd name="T27" fmla="*/ 0 h 431"/>
                <a:gd name="T28" fmla="*/ 0 w 359"/>
                <a:gd name="T29" fmla="*/ 0 h 431"/>
                <a:gd name="T30" fmla="*/ 0 w 359"/>
                <a:gd name="T31" fmla="*/ 0 h 431"/>
                <a:gd name="T32" fmla="*/ 0 w 359"/>
                <a:gd name="T33" fmla="*/ 0 h 431"/>
                <a:gd name="T34" fmla="*/ 0 w 359"/>
                <a:gd name="T35" fmla="*/ 0 h 431"/>
                <a:gd name="T36" fmla="*/ 0 w 359"/>
                <a:gd name="T37" fmla="*/ 0 h 431"/>
                <a:gd name="T38" fmla="*/ 0 w 359"/>
                <a:gd name="T39" fmla="*/ 0 h 431"/>
                <a:gd name="T40" fmla="*/ 0 w 359"/>
                <a:gd name="T41" fmla="*/ 0 h 431"/>
                <a:gd name="T42" fmla="*/ 0 w 359"/>
                <a:gd name="T43" fmla="*/ 0 h 431"/>
                <a:gd name="T44" fmla="*/ 0 w 359"/>
                <a:gd name="T45" fmla="*/ 0 h 431"/>
                <a:gd name="T46" fmla="*/ 0 w 359"/>
                <a:gd name="T47" fmla="*/ 0 h 431"/>
                <a:gd name="T48" fmla="*/ 0 w 359"/>
                <a:gd name="T49" fmla="*/ 0 h 431"/>
                <a:gd name="T50" fmla="*/ 0 w 359"/>
                <a:gd name="T51" fmla="*/ 0 h 431"/>
                <a:gd name="T52" fmla="*/ 0 w 359"/>
                <a:gd name="T53" fmla="*/ 0 h 431"/>
                <a:gd name="T54" fmla="*/ 0 w 359"/>
                <a:gd name="T55" fmla="*/ 0 h 431"/>
                <a:gd name="T56" fmla="*/ 0 w 359"/>
                <a:gd name="T57" fmla="*/ 0 h 431"/>
                <a:gd name="T58" fmla="*/ 0 w 359"/>
                <a:gd name="T59" fmla="*/ 0 h 431"/>
                <a:gd name="T60" fmla="*/ 0 w 359"/>
                <a:gd name="T61" fmla="*/ 0 h 431"/>
                <a:gd name="T62" fmla="*/ 0 w 359"/>
                <a:gd name="T63" fmla="*/ 0 h 431"/>
                <a:gd name="T64" fmla="*/ 0 w 359"/>
                <a:gd name="T65" fmla="*/ 0 h 431"/>
                <a:gd name="T66" fmla="*/ 0 w 359"/>
                <a:gd name="T67" fmla="*/ 0 h 431"/>
                <a:gd name="T68" fmla="*/ 0 w 359"/>
                <a:gd name="T69" fmla="*/ 0 h 431"/>
                <a:gd name="T70" fmla="*/ 0 w 359"/>
                <a:gd name="T71" fmla="*/ 0 h 431"/>
                <a:gd name="T72" fmla="*/ 0 w 359"/>
                <a:gd name="T73" fmla="*/ 0 h 431"/>
                <a:gd name="T74" fmla="*/ 0 w 359"/>
                <a:gd name="T75" fmla="*/ 0 h 431"/>
                <a:gd name="T76" fmla="*/ 0 w 359"/>
                <a:gd name="T77" fmla="*/ 0 h 431"/>
                <a:gd name="T78" fmla="*/ 0 w 359"/>
                <a:gd name="T79" fmla="*/ 0 h 431"/>
                <a:gd name="T80" fmla="*/ 0 w 359"/>
                <a:gd name="T81" fmla="*/ 0 h 431"/>
                <a:gd name="T82" fmla="*/ 0 w 359"/>
                <a:gd name="T83" fmla="*/ 0 h 431"/>
                <a:gd name="T84" fmla="*/ 0 w 359"/>
                <a:gd name="T85" fmla="*/ 0 h 431"/>
                <a:gd name="T86" fmla="*/ 0 w 359"/>
                <a:gd name="T87" fmla="*/ 0 h 431"/>
                <a:gd name="T88" fmla="*/ 0 w 359"/>
                <a:gd name="T89" fmla="*/ 0 h 431"/>
                <a:gd name="T90" fmla="*/ 0 w 359"/>
                <a:gd name="T91" fmla="*/ 0 h 431"/>
                <a:gd name="T92" fmla="*/ 0 w 359"/>
                <a:gd name="T93" fmla="*/ 0 h 431"/>
                <a:gd name="T94" fmla="*/ 0 w 359"/>
                <a:gd name="T95" fmla="*/ 0 h 431"/>
                <a:gd name="T96" fmla="*/ 0 w 359"/>
                <a:gd name="T97" fmla="*/ 0 h 431"/>
                <a:gd name="T98" fmla="*/ 0 w 359"/>
                <a:gd name="T99" fmla="*/ 0 h 431"/>
                <a:gd name="T100" fmla="*/ 0 w 359"/>
                <a:gd name="T101" fmla="*/ 0 h 4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solidFill>
              <a:srgbClr val="859CC6"/>
            </a:solidFill>
            <a:ln w="9525" cap="flat" cmpd="sng">
              <a:solidFill>
                <a:srgbClr val="FFFFFF"/>
              </a:solidFill>
              <a:prstDash val="solid"/>
              <a:round/>
              <a:headEnd type="none" w="med" len="med"/>
              <a:tailEnd type="none" w="med" len="med"/>
            </a:ln>
            <a:extLst/>
          </p:spPr>
          <p:txBody>
            <a:bodyPr/>
            <a:lstStyle/>
            <a:p>
              <a:endParaRPr lang="en-GB"/>
            </a:p>
          </p:txBody>
        </p:sp>
      </p:grpSp>
      <p:sp>
        <p:nvSpPr>
          <p:cNvPr id="44090" name="Freeform 77"/>
          <p:cNvSpPr>
            <a:spLocks/>
          </p:cNvSpPr>
          <p:nvPr>
            <p:custDataLst>
              <p:tags r:id="rId57"/>
            </p:custDataLst>
          </p:nvPr>
        </p:nvSpPr>
        <p:spPr bwMode="auto">
          <a:xfrm>
            <a:off x="7464425" y="4056472"/>
            <a:ext cx="9525" cy="57150"/>
          </a:xfrm>
          <a:custGeom>
            <a:avLst/>
            <a:gdLst>
              <a:gd name="T0" fmla="*/ 0 w 21"/>
              <a:gd name="T1" fmla="*/ 2147483647 h 62"/>
              <a:gd name="T2" fmla="*/ 2147483647 w 21"/>
              <a:gd name="T3" fmla="*/ 2147483647 h 62"/>
              <a:gd name="T4" fmla="*/ 2147483647 w 21"/>
              <a:gd name="T5" fmla="*/ 2147483647 h 62"/>
              <a:gd name="T6" fmla="*/ 2147483647 w 21"/>
              <a:gd name="T7" fmla="*/ 2147483647 h 62"/>
              <a:gd name="T8" fmla="*/ 2147483647 w 21"/>
              <a:gd name="T9" fmla="*/ 2147483647 h 62"/>
              <a:gd name="T10" fmla="*/ 2147483647 w 21"/>
              <a:gd name="T11" fmla="*/ 2147483647 h 62"/>
              <a:gd name="T12" fmla="*/ 2147483647 w 21"/>
              <a:gd name="T13" fmla="*/ 0 h 62"/>
              <a:gd name="T14" fmla="*/ 2147483647 w 21"/>
              <a:gd name="T15" fmla="*/ 2147483647 h 62"/>
              <a:gd name="T16" fmla="*/ 2147483647 w 21"/>
              <a:gd name="T17" fmla="*/ 2147483647 h 62"/>
              <a:gd name="T18" fmla="*/ 2147483647 w 21"/>
              <a:gd name="T19" fmla="*/ 2147483647 h 62"/>
              <a:gd name="T20" fmla="*/ 2147483647 w 21"/>
              <a:gd name="T21" fmla="*/ 2147483647 h 62"/>
              <a:gd name="T22" fmla="*/ 2147483647 w 21"/>
              <a:gd name="T23" fmla="*/ 2147483647 h 62"/>
              <a:gd name="T24" fmla="*/ 0 w 21"/>
              <a:gd name="T25" fmla="*/ 2147483647 h 62"/>
              <a:gd name="T26" fmla="*/ 0 w 21"/>
              <a:gd name="T27" fmla="*/ 2147483647 h 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rgbClr val="C0C0C0"/>
          </a:solidFill>
          <a:ln w="9525" cmpd="sng">
            <a:solidFill>
              <a:srgbClr val="FFFFFF"/>
            </a:solidFill>
            <a:prstDash val="solid"/>
            <a:round/>
            <a:headEnd/>
            <a:tailEnd/>
          </a:ln>
        </p:spPr>
        <p:txBody>
          <a:bodyPr/>
          <a:lstStyle/>
          <a:p>
            <a:endParaRPr lang="en-GB"/>
          </a:p>
        </p:txBody>
      </p:sp>
      <p:sp>
        <p:nvSpPr>
          <p:cNvPr id="44091" name="Freeform 78"/>
          <p:cNvSpPr>
            <a:spLocks/>
          </p:cNvSpPr>
          <p:nvPr>
            <p:custDataLst>
              <p:tags r:id="rId58"/>
            </p:custDataLst>
          </p:nvPr>
        </p:nvSpPr>
        <p:spPr bwMode="auto">
          <a:xfrm>
            <a:off x="8191500" y="4958172"/>
            <a:ext cx="14288" cy="57150"/>
          </a:xfrm>
          <a:custGeom>
            <a:avLst/>
            <a:gdLst>
              <a:gd name="T0" fmla="*/ 0 w 33"/>
              <a:gd name="T1" fmla="*/ 0 h 24"/>
              <a:gd name="T2" fmla="*/ 2147483647 w 33"/>
              <a:gd name="T3" fmla="*/ 2147483647 h 24"/>
              <a:gd name="T4" fmla="*/ 2147483647 w 33"/>
              <a:gd name="T5" fmla="*/ 2147483647 h 24"/>
              <a:gd name="T6" fmla="*/ 2147483647 w 33"/>
              <a:gd name="T7" fmla="*/ 2147483647 h 24"/>
              <a:gd name="T8" fmla="*/ 2147483647 w 33"/>
              <a:gd name="T9" fmla="*/ 2147483647 h 24"/>
              <a:gd name="T10" fmla="*/ 2147483647 w 33"/>
              <a:gd name="T11" fmla="*/ 2147483647 h 24"/>
              <a:gd name="T12" fmla="*/ 2147483647 w 33"/>
              <a:gd name="T13" fmla="*/ 2147483647 h 24"/>
              <a:gd name="T14" fmla="*/ 2147483647 w 33"/>
              <a:gd name="T15" fmla="*/ 0 h 24"/>
              <a:gd name="T16" fmla="*/ 2147483647 w 33"/>
              <a:gd name="T17" fmla="*/ 0 h 24"/>
              <a:gd name="T18" fmla="*/ 2147483647 w 33"/>
              <a:gd name="T19" fmla="*/ 0 h 24"/>
              <a:gd name="T20" fmla="*/ 2147483647 w 33"/>
              <a:gd name="T21" fmla="*/ 0 h 24"/>
              <a:gd name="T22" fmla="*/ 0 w 33"/>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92" name="Freeform 79"/>
          <p:cNvSpPr>
            <a:spLocks/>
          </p:cNvSpPr>
          <p:nvPr>
            <p:custDataLst>
              <p:tags r:id="rId59"/>
            </p:custDataLst>
          </p:nvPr>
        </p:nvSpPr>
        <p:spPr bwMode="auto">
          <a:xfrm>
            <a:off x="8213725" y="4967697"/>
            <a:ext cx="17463" cy="58738"/>
          </a:xfrm>
          <a:custGeom>
            <a:avLst/>
            <a:gdLst>
              <a:gd name="T0" fmla="*/ 2147483647 w 33"/>
              <a:gd name="T1" fmla="*/ 2147483647 h 25"/>
              <a:gd name="T2" fmla="*/ 2147483647 w 33"/>
              <a:gd name="T3" fmla="*/ 2147483647 h 25"/>
              <a:gd name="T4" fmla="*/ 2147483647 w 33"/>
              <a:gd name="T5" fmla="*/ 2147483647 h 25"/>
              <a:gd name="T6" fmla="*/ 2147483647 w 33"/>
              <a:gd name="T7" fmla="*/ 0 h 25"/>
              <a:gd name="T8" fmla="*/ 2147483647 w 33"/>
              <a:gd name="T9" fmla="*/ 0 h 25"/>
              <a:gd name="T10" fmla="*/ 2147483647 w 33"/>
              <a:gd name="T11" fmla="*/ 0 h 25"/>
              <a:gd name="T12" fmla="*/ 2147483647 w 33"/>
              <a:gd name="T13" fmla="*/ 0 h 25"/>
              <a:gd name="T14" fmla="*/ 0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rgbClr val="C0C0C0"/>
          </a:solidFill>
          <a:ln w="9525" cmpd="sng">
            <a:solidFill>
              <a:srgbClr val="FFFFFF"/>
            </a:solidFill>
            <a:prstDash val="solid"/>
            <a:round/>
            <a:headEnd/>
            <a:tailEnd/>
          </a:ln>
        </p:spPr>
        <p:txBody>
          <a:bodyPr/>
          <a:lstStyle/>
          <a:p>
            <a:endParaRPr lang="en-GB"/>
          </a:p>
        </p:txBody>
      </p:sp>
      <p:sp>
        <p:nvSpPr>
          <p:cNvPr id="44093" name="Freeform 80"/>
          <p:cNvSpPr>
            <a:spLocks/>
          </p:cNvSpPr>
          <p:nvPr>
            <p:custDataLst>
              <p:tags r:id="rId60"/>
            </p:custDataLst>
          </p:nvPr>
        </p:nvSpPr>
        <p:spPr bwMode="auto">
          <a:xfrm>
            <a:off x="7527925" y="4045360"/>
            <a:ext cx="1588" cy="55562"/>
          </a:xfrm>
          <a:custGeom>
            <a:avLst/>
            <a:gdLst>
              <a:gd name="T0" fmla="*/ 0 w 7"/>
              <a:gd name="T1" fmla="*/ 0 h 55563"/>
              <a:gd name="T2" fmla="*/ 2147483647 w 7"/>
              <a:gd name="T3" fmla="*/ 0 h 55563"/>
              <a:gd name="T4" fmla="*/ 0 w 7"/>
              <a:gd name="T5" fmla="*/ 0 h 55563"/>
              <a:gd name="T6" fmla="*/ 0 60000 65536"/>
              <a:gd name="T7" fmla="*/ 0 60000 65536"/>
              <a:gd name="T8" fmla="*/ 0 60000 65536"/>
            </a:gdLst>
            <a:ahLst/>
            <a:cxnLst>
              <a:cxn ang="T6">
                <a:pos x="T0" y="T1"/>
              </a:cxn>
              <a:cxn ang="T7">
                <a:pos x="T2" y="T3"/>
              </a:cxn>
              <a:cxn ang="T8">
                <a:pos x="T4" y="T5"/>
              </a:cxn>
            </a:cxnLst>
            <a:rect l="0" t="0" r="r" b="b"/>
            <a:pathLst>
              <a:path w="7" h="55563">
                <a:moveTo>
                  <a:pt x="0" y="0"/>
                </a:moveTo>
                <a:lnTo>
                  <a:pt x="7"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94" name="Freeform 81"/>
          <p:cNvSpPr>
            <a:spLocks/>
          </p:cNvSpPr>
          <p:nvPr>
            <p:custDataLst>
              <p:tags r:id="rId61"/>
            </p:custDataLst>
          </p:nvPr>
        </p:nvSpPr>
        <p:spPr bwMode="auto">
          <a:xfrm>
            <a:off x="7586663" y="3989797"/>
            <a:ext cx="6350" cy="57150"/>
          </a:xfrm>
          <a:custGeom>
            <a:avLst/>
            <a:gdLst>
              <a:gd name="T0" fmla="*/ 2147483647 w 16"/>
              <a:gd name="T1" fmla="*/ 0 h 25"/>
              <a:gd name="T2" fmla="*/ 2147483647 w 16"/>
              <a:gd name="T3" fmla="*/ 2147483647 h 25"/>
              <a:gd name="T4" fmla="*/ 2147483647 w 16"/>
              <a:gd name="T5" fmla="*/ 2147483647 h 25"/>
              <a:gd name="T6" fmla="*/ 2147483647 w 16"/>
              <a:gd name="T7" fmla="*/ 2147483647 h 25"/>
              <a:gd name="T8" fmla="*/ 2147483647 w 16"/>
              <a:gd name="T9" fmla="*/ 2147483647 h 25"/>
              <a:gd name="T10" fmla="*/ 2147483647 w 16"/>
              <a:gd name="T11" fmla="*/ 2147483647 h 25"/>
              <a:gd name="T12" fmla="*/ 2147483647 w 16"/>
              <a:gd name="T13" fmla="*/ 2147483647 h 25"/>
              <a:gd name="T14" fmla="*/ 2147483647 w 16"/>
              <a:gd name="T15" fmla="*/ 2147483647 h 25"/>
              <a:gd name="T16" fmla="*/ 0 w 16"/>
              <a:gd name="T17" fmla="*/ 2147483647 h 25"/>
              <a:gd name="T18" fmla="*/ 2147483647 w 16"/>
              <a:gd name="T19" fmla="*/ 2147483647 h 25"/>
              <a:gd name="T20" fmla="*/ 2147483647 w 16"/>
              <a:gd name="T21" fmla="*/ 2147483647 h 25"/>
              <a:gd name="T22" fmla="*/ 2147483647 w 16"/>
              <a:gd name="T23" fmla="*/ 2147483647 h 25"/>
              <a:gd name="T24" fmla="*/ 2147483647 w 16"/>
              <a:gd name="T25" fmla="*/ 2147483647 h 25"/>
              <a:gd name="T26" fmla="*/ 2147483647 w 16"/>
              <a:gd name="T27" fmla="*/ 2147483647 h 25"/>
              <a:gd name="T28" fmla="*/ 2147483647 w 16"/>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rgbClr val="C0C0C0"/>
          </a:solidFill>
          <a:ln w="9525" cmpd="sng">
            <a:solidFill>
              <a:srgbClr val="FFFFFF"/>
            </a:solidFill>
            <a:prstDash val="solid"/>
            <a:round/>
            <a:headEnd/>
            <a:tailEnd/>
          </a:ln>
        </p:spPr>
        <p:txBody>
          <a:bodyPr/>
          <a:lstStyle/>
          <a:p>
            <a:endParaRPr lang="en-GB"/>
          </a:p>
        </p:txBody>
      </p:sp>
      <p:sp>
        <p:nvSpPr>
          <p:cNvPr id="44095" name="Freeform 82"/>
          <p:cNvSpPr>
            <a:spLocks/>
          </p:cNvSpPr>
          <p:nvPr>
            <p:custDataLst>
              <p:tags r:id="rId62"/>
            </p:custDataLst>
          </p:nvPr>
        </p:nvSpPr>
        <p:spPr bwMode="auto">
          <a:xfrm>
            <a:off x="7699375" y="3878672"/>
            <a:ext cx="4763" cy="57150"/>
          </a:xfrm>
          <a:custGeom>
            <a:avLst/>
            <a:gdLst>
              <a:gd name="T0" fmla="*/ 0 w 14"/>
              <a:gd name="T1" fmla="*/ 0 h 18"/>
              <a:gd name="T2" fmla="*/ 2147483647 w 14"/>
              <a:gd name="T3" fmla="*/ 2147483647 h 18"/>
              <a:gd name="T4" fmla="*/ 2147483647 w 14"/>
              <a:gd name="T5" fmla="*/ 2147483647 h 18"/>
              <a:gd name="T6" fmla="*/ 2147483647 w 14"/>
              <a:gd name="T7" fmla="*/ 2147483647 h 18"/>
              <a:gd name="T8" fmla="*/ 2147483647 w 14"/>
              <a:gd name="T9" fmla="*/ 2147483647 h 18"/>
              <a:gd name="T10" fmla="*/ 2147483647 w 14"/>
              <a:gd name="T11" fmla="*/ 2147483647 h 18"/>
              <a:gd name="T12" fmla="*/ 2147483647 w 14"/>
              <a:gd name="T13" fmla="*/ 2147483647 h 18"/>
              <a:gd name="T14" fmla="*/ 0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18">
                <a:moveTo>
                  <a:pt x="0" y="0"/>
                </a:moveTo>
                <a:lnTo>
                  <a:pt x="3" y="1"/>
                </a:lnTo>
                <a:lnTo>
                  <a:pt x="5" y="2"/>
                </a:lnTo>
                <a:lnTo>
                  <a:pt x="7" y="4"/>
                </a:lnTo>
                <a:lnTo>
                  <a:pt x="9" y="7"/>
                </a:lnTo>
                <a:lnTo>
                  <a:pt x="13" y="13"/>
                </a:lnTo>
                <a:lnTo>
                  <a:pt x="14" y="18"/>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96" name="Freeform 83"/>
          <p:cNvSpPr>
            <a:spLocks/>
          </p:cNvSpPr>
          <p:nvPr>
            <p:custDataLst>
              <p:tags r:id="rId63"/>
            </p:custDataLst>
          </p:nvPr>
        </p:nvSpPr>
        <p:spPr bwMode="auto">
          <a:xfrm>
            <a:off x="7851775" y="4577172"/>
            <a:ext cx="26988" cy="58738"/>
          </a:xfrm>
          <a:custGeom>
            <a:avLst/>
            <a:gdLst>
              <a:gd name="T0" fmla="*/ 0 w 67"/>
              <a:gd name="T1" fmla="*/ 0 h 74"/>
              <a:gd name="T2" fmla="*/ 2147483647 w 67"/>
              <a:gd name="T3" fmla="*/ 2147483647 h 74"/>
              <a:gd name="T4" fmla="*/ 2147483647 w 67"/>
              <a:gd name="T5" fmla="*/ 2147483647 h 74"/>
              <a:gd name="T6" fmla="*/ 2147483647 w 67"/>
              <a:gd name="T7" fmla="*/ 2147483647 h 74"/>
              <a:gd name="T8" fmla="*/ 2147483647 w 67"/>
              <a:gd name="T9" fmla="*/ 2147483647 h 74"/>
              <a:gd name="T10" fmla="*/ 2147483647 w 67"/>
              <a:gd name="T11" fmla="*/ 2147483647 h 74"/>
              <a:gd name="T12" fmla="*/ 2147483647 w 67"/>
              <a:gd name="T13" fmla="*/ 2147483647 h 74"/>
              <a:gd name="T14" fmla="*/ 2147483647 w 67"/>
              <a:gd name="T15" fmla="*/ 2147483647 h 74"/>
              <a:gd name="T16" fmla="*/ 2147483647 w 67"/>
              <a:gd name="T17" fmla="*/ 2147483647 h 74"/>
              <a:gd name="T18" fmla="*/ 2147483647 w 67"/>
              <a:gd name="T19" fmla="*/ 2147483647 h 74"/>
              <a:gd name="T20" fmla="*/ 2147483647 w 67"/>
              <a:gd name="T21" fmla="*/ 2147483647 h 74"/>
              <a:gd name="T22" fmla="*/ 2147483647 w 67"/>
              <a:gd name="T23" fmla="*/ 2147483647 h 74"/>
              <a:gd name="T24" fmla="*/ 2147483647 w 67"/>
              <a:gd name="T25" fmla="*/ 2147483647 h 74"/>
              <a:gd name="T26" fmla="*/ 2147483647 w 67"/>
              <a:gd name="T27" fmla="*/ 2147483647 h 74"/>
              <a:gd name="T28" fmla="*/ 2147483647 w 67"/>
              <a:gd name="T29" fmla="*/ 2147483647 h 74"/>
              <a:gd name="T30" fmla="*/ 2147483647 w 67"/>
              <a:gd name="T31" fmla="*/ 2147483647 h 74"/>
              <a:gd name="T32" fmla="*/ 2147483647 w 67"/>
              <a:gd name="T33" fmla="*/ 2147483647 h 74"/>
              <a:gd name="T34" fmla="*/ 2147483647 w 67"/>
              <a:gd name="T35" fmla="*/ 2147483647 h 74"/>
              <a:gd name="T36" fmla="*/ 2147483647 w 67"/>
              <a:gd name="T37" fmla="*/ 0 h 74"/>
              <a:gd name="T38" fmla="*/ 2147483647 w 67"/>
              <a:gd name="T39" fmla="*/ 0 h 74"/>
              <a:gd name="T40" fmla="*/ 2147483647 w 67"/>
              <a:gd name="T41" fmla="*/ 0 h 74"/>
              <a:gd name="T42" fmla="*/ 2147483647 w 67"/>
              <a:gd name="T43" fmla="*/ 0 h 74"/>
              <a:gd name="T44" fmla="*/ 0 w 67"/>
              <a:gd name="T45" fmla="*/ 0 h 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97" name="Freeform 84"/>
          <p:cNvSpPr>
            <a:spLocks/>
          </p:cNvSpPr>
          <p:nvPr>
            <p:custDataLst>
              <p:tags r:id="rId64"/>
            </p:custDataLst>
          </p:nvPr>
        </p:nvSpPr>
        <p:spPr bwMode="auto">
          <a:xfrm>
            <a:off x="7915275" y="4591460"/>
            <a:ext cx="12700" cy="57150"/>
          </a:xfrm>
          <a:custGeom>
            <a:avLst/>
            <a:gdLst>
              <a:gd name="T0" fmla="*/ 0 w 34"/>
              <a:gd name="T1" fmla="*/ 0 h 38"/>
              <a:gd name="T2" fmla="*/ 2147483647 w 34"/>
              <a:gd name="T3" fmla="*/ 2147483647 h 38"/>
              <a:gd name="T4" fmla="*/ 2147483647 w 34"/>
              <a:gd name="T5" fmla="*/ 2147483647 h 38"/>
              <a:gd name="T6" fmla="*/ 2147483647 w 34"/>
              <a:gd name="T7" fmla="*/ 2147483647 h 38"/>
              <a:gd name="T8" fmla="*/ 2147483647 w 34"/>
              <a:gd name="T9" fmla="*/ 2147483647 h 38"/>
              <a:gd name="T10" fmla="*/ 2147483647 w 34"/>
              <a:gd name="T11" fmla="*/ 2147483647 h 38"/>
              <a:gd name="T12" fmla="*/ 2147483647 w 34"/>
              <a:gd name="T13" fmla="*/ 2147483647 h 38"/>
              <a:gd name="T14" fmla="*/ 2147483647 w 34"/>
              <a:gd name="T15" fmla="*/ 2147483647 h 38"/>
              <a:gd name="T16" fmla="*/ 2147483647 w 34"/>
              <a:gd name="T17" fmla="*/ 2147483647 h 38"/>
              <a:gd name="T18" fmla="*/ 2147483647 w 34"/>
              <a:gd name="T19" fmla="*/ 2147483647 h 38"/>
              <a:gd name="T20" fmla="*/ 2147483647 w 34"/>
              <a:gd name="T21" fmla="*/ 2147483647 h 38"/>
              <a:gd name="T22" fmla="*/ 2147483647 w 34"/>
              <a:gd name="T23" fmla="*/ 2147483647 h 38"/>
              <a:gd name="T24" fmla="*/ 2147483647 w 34"/>
              <a:gd name="T25" fmla="*/ 2147483647 h 38"/>
              <a:gd name="T26" fmla="*/ 2147483647 w 34"/>
              <a:gd name="T27" fmla="*/ 2147483647 h 38"/>
              <a:gd name="T28" fmla="*/ 2147483647 w 34"/>
              <a:gd name="T29" fmla="*/ 2147483647 h 38"/>
              <a:gd name="T30" fmla="*/ 2147483647 w 34"/>
              <a:gd name="T31" fmla="*/ 2147483647 h 38"/>
              <a:gd name="T32" fmla="*/ 2147483647 w 34"/>
              <a:gd name="T33" fmla="*/ 2147483647 h 38"/>
              <a:gd name="T34" fmla="*/ 2147483647 w 34"/>
              <a:gd name="T35" fmla="*/ 2147483647 h 38"/>
              <a:gd name="T36" fmla="*/ 2147483647 w 34"/>
              <a:gd name="T37" fmla="*/ 2147483647 h 38"/>
              <a:gd name="T38" fmla="*/ 2147483647 w 34"/>
              <a:gd name="T39" fmla="*/ 2147483647 h 38"/>
              <a:gd name="T40" fmla="*/ 2147483647 w 34"/>
              <a:gd name="T41" fmla="*/ 0 h 38"/>
              <a:gd name="T42" fmla="*/ 2147483647 w 34"/>
              <a:gd name="T43" fmla="*/ 0 h 38"/>
              <a:gd name="T44" fmla="*/ 0 w 34"/>
              <a:gd name="T45" fmla="*/ 0 h 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098" name="Freeform 85"/>
          <p:cNvSpPr>
            <a:spLocks/>
          </p:cNvSpPr>
          <p:nvPr>
            <p:custDataLst>
              <p:tags r:id="rId65"/>
            </p:custDataLst>
          </p:nvPr>
        </p:nvSpPr>
        <p:spPr bwMode="auto">
          <a:xfrm>
            <a:off x="7772400" y="4367622"/>
            <a:ext cx="25400" cy="55563"/>
          </a:xfrm>
          <a:custGeom>
            <a:avLst/>
            <a:gdLst>
              <a:gd name="T0" fmla="*/ 2147483647 w 53"/>
              <a:gd name="T1" fmla="*/ 2147483647 h 23"/>
              <a:gd name="T2" fmla="*/ 2147483647 w 53"/>
              <a:gd name="T3" fmla="*/ 2147483647 h 23"/>
              <a:gd name="T4" fmla="*/ 2147483647 w 53"/>
              <a:gd name="T5" fmla="*/ 2147483647 h 23"/>
              <a:gd name="T6" fmla="*/ 2147483647 w 53"/>
              <a:gd name="T7" fmla="*/ 2147483647 h 23"/>
              <a:gd name="T8" fmla="*/ 2147483647 w 53"/>
              <a:gd name="T9" fmla="*/ 0 h 23"/>
              <a:gd name="T10" fmla="*/ 2147483647 w 53"/>
              <a:gd name="T11" fmla="*/ 0 h 23"/>
              <a:gd name="T12" fmla="*/ 2147483647 w 53"/>
              <a:gd name="T13" fmla="*/ 2147483647 h 23"/>
              <a:gd name="T14" fmla="*/ 2147483647 w 53"/>
              <a:gd name="T15" fmla="*/ 2147483647 h 23"/>
              <a:gd name="T16" fmla="*/ 2147483647 w 53"/>
              <a:gd name="T17" fmla="*/ 2147483647 h 23"/>
              <a:gd name="T18" fmla="*/ 0 w 53"/>
              <a:gd name="T19" fmla="*/ 2147483647 h 23"/>
              <a:gd name="T20" fmla="*/ 2147483647 w 53"/>
              <a:gd name="T21" fmla="*/ 214748364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rgbClr val="C0C0C0"/>
          </a:solidFill>
          <a:ln w="9525" cmpd="sng">
            <a:solidFill>
              <a:srgbClr val="FFFFFF"/>
            </a:solidFill>
            <a:prstDash val="solid"/>
            <a:round/>
            <a:headEnd/>
            <a:tailEnd/>
          </a:ln>
        </p:spPr>
        <p:txBody>
          <a:bodyPr/>
          <a:lstStyle/>
          <a:p>
            <a:endParaRPr lang="en-GB"/>
          </a:p>
        </p:txBody>
      </p:sp>
      <p:sp>
        <p:nvSpPr>
          <p:cNvPr id="44099" name="Freeform 86"/>
          <p:cNvSpPr>
            <a:spLocks/>
          </p:cNvSpPr>
          <p:nvPr>
            <p:custDataLst>
              <p:tags r:id="rId66"/>
            </p:custDataLst>
          </p:nvPr>
        </p:nvSpPr>
        <p:spPr bwMode="auto">
          <a:xfrm>
            <a:off x="7715250" y="4342222"/>
            <a:ext cx="11113" cy="57150"/>
          </a:xfrm>
          <a:custGeom>
            <a:avLst/>
            <a:gdLst>
              <a:gd name="T0" fmla="*/ 0 w 26"/>
              <a:gd name="T1" fmla="*/ 0 h 12"/>
              <a:gd name="T2" fmla="*/ 2147483647 w 26"/>
              <a:gd name="T3" fmla="*/ 2147483647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2147483647 w 26"/>
              <a:gd name="T17" fmla="*/ 2147483647 h 12"/>
              <a:gd name="T18" fmla="*/ 2147483647 w 26"/>
              <a:gd name="T19" fmla="*/ 2147483647 h 12"/>
              <a:gd name="T20" fmla="*/ 0 w 26"/>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00" name="Freeform 87"/>
          <p:cNvSpPr>
            <a:spLocks/>
          </p:cNvSpPr>
          <p:nvPr>
            <p:custDataLst>
              <p:tags r:id="rId67"/>
            </p:custDataLst>
          </p:nvPr>
        </p:nvSpPr>
        <p:spPr bwMode="auto">
          <a:xfrm>
            <a:off x="7915275" y="4674010"/>
            <a:ext cx="31750" cy="57150"/>
          </a:xfrm>
          <a:custGeom>
            <a:avLst/>
            <a:gdLst>
              <a:gd name="T0" fmla="*/ 0 w 73"/>
              <a:gd name="T1" fmla="*/ 0 h 57150"/>
              <a:gd name="T2" fmla="*/ 2147483647 w 73"/>
              <a:gd name="T3" fmla="*/ 0 h 57150"/>
              <a:gd name="T4" fmla="*/ 2147483647 w 73"/>
              <a:gd name="T5" fmla="*/ 0 h 57150"/>
              <a:gd name="T6" fmla="*/ 2147483647 w 73"/>
              <a:gd name="T7" fmla="*/ 0 h 57150"/>
              <a:gd name="T8" fmla="*/ 2147483647 w 73"/>
              <a:gd name="T9" fmla="*/ 0 h 57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57150">
                <a:moveTo>
                  <a:pt x="0" y="0"/>
                </a:moveTo>
                <a:lnTo>
                  <a:pt x="20" y="0"/>
                </a:lnTo>
                <a:lnTo>
                  <a:pt x="37" y="0"/>
                </a:lnTo>
                <a:lnTo>
                  <a:pt x="55" y="0"/>
                </a:lnTo>
                <a:lnTo>
                  <a:pt x="73" y="0"/>
                </a:lnTo>
              </a:path>
            </a:pathLst>
          </a:custGeom>
          <a:solidFill>
            <a:srgbClr val="C0C0C0"/>
          </a:solidFill>
          <a:ln w="9525" cmpd="sng">
            <a:solidFill>
              <a:srgbClr val="FFFFFF"/>
            </a:solidFill>
            <a:prstDash val="solid"/>
            <a:round/>
            <a:headEnd/>
            <a:tailEnd/>
          </a:ln>
        </p:spPr>
        <p:txBody>
          <a:bodyPr/>
          <a:lstStyle/>
          <a:p>
            <a:endParaRPr lang="en-GB"/>
          </a:p>
        </p:txBody>
      </p:sp>
      <p:sp>
        <p:nvSpPr>
          <p:cNvPr id="44101" name="Freeform 88"/>
          <p:cNvSpPr>
            <a:spLocks/>
          </p:cNvSpPr>
          <p:nvPr>
            <p:custDataLst>
              <p:tags r:id="rId68"/>
            </p:custDataLst>
          </p:nvPr>
        </p:nvSpPr>
        <p:spPr bwMode="auto">
          <a:xfrm>
            <a:off x="7870825" y="4662897"/>
            <a:ext cx="22225" cy="57150"/>
          </a:xfrm>
          <a:custGeom>
            <a:avLst/>
            <a:gdLst>
              <a:gd name="T0" fmla="*/ 0 w 53"/>
              <a:gd name="T1" fmla="*/ 0 h 3"/>
              <a:gd name="T2" fmla="*/ 2147483647 w 53"/>
              <a:gd name="T3" fmla="*/ 0 h 3"/>
              <a:gd name="T4" fmla="*/ 2147483647 w 53"/>
              <a:gd name="T5" fmla="*/ 2147483647 h 3"/>
              <a:gd name="T6" fmla="*/ 2147483647 w 53"/>
              <a:gd name="T7" fmla="*/ 2147483647 h 3"/>
              <a:gd name="T8" fmla="*/ 2147483647 w 53"/>
              <a:gd name="T9" fmla="*/ 2147483647 h 3"/>
              <a:gd name="T10" fmla="*/ 2147483647 w 53"/>
              <a:gd name="T11" fmla="*/ 2147483647 h 3"/>
              <a:gd name="T12" fmla="*/ 2147483647 w 53"/>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3">
                <a:moveTo>
                  <a:pt x="0" y="0"/>
                </a:moveTo>
                <a:lnTo>
                  <a:pt x="14" y="0"/>
                </a:lnTo>
                <a:lnTo>
                  <a:pt x="27" y="3"/>
                </a:lnTo>
                <a:lnTo>
                  <a:pt x="32" y="3"/>
                </a:lnTo>
                <a:lnTo>
                  <a:pt x="39" y="3"/>
                </a:lnTo>
                <a:lnTo>
                  <a:pt x="45" y="1"/>
                </a:lnTo>
                <a:lnTo>
                  <a:pt x="53" y="0"/>
                </a:lnTo>
              </a:path>
            </a:pathLst>
          </a:custGeom>
          <a:solidFill>
            <a:srgbClr val="C0C0C0"/>
          </a:solidFill>
          <a:ln w="9525" cmpd="sng">
            <a:solidFill>
              <a:srgbClr val="FFFFFF"/>
            </a:solidFill>
            <a:prstDash val="solid"/>
            <a:round/>
            <a:headEnd/>
            <a:tailEnd/>
          </a:ln>
        </p:spPr>
        <p:txBody>
          <a:bodyPr/>
          <a:lstStyle/>
          <a:p>
            <a:endParaRPr lang="en-GB"/>
          </a:p>
        </p:txBody>
      </p:sp>
      <p:sp>
        <p:nvSpPr>
          <p:cNvPr id="44102" name="Line 89"/>
          <p:cNvSpPr>
            <a:spLocks noChangeShapeType="1"/>
          </p:cNvSpPr>
          <p:nvPr>
            <p:custDataLst>
              <p:tags r:id="rId69"/>
            </p:custDataLst>
          </p:nvPr>
        </p:nvSpPr>
        <p:spPr bwMode="auto">
          <a:xfrm>
            <a:off x="7904163" y="4648610"/>
            <a:ext cx="20637" cy="63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103" name="Freeform 90"/>
          <p:cNvSpPr>
            <a:spLocks/>
          </p:cNvSpPr>
          <p:nvPr>
            <p:custDataLst>
              <p:tags r:id="rId70"/>
            </p:custDataLst>
          </p:nvPr>
        </p:nvSpPr>
        <p:spPr bwMode="auto">
          <a:xfrm>
            <a:off x="7924800" y="4654960"/>
            <a:ext cx="1588" cy="57150"/>
          </a:xfrm>
          <a:custGeom>
            <a:avLst/>
            <a:gdLst>
              <a:gd name="T0" fmla="*/ 0 w 1588"/>
              <a:gd name="T1" fmla="*/ 0 h 13"/>
              <a:gd name="T2" fmla="*/ 0 w 1588"/>
              <a:gd name="T3" fmla="*/ 2147483647 h 13"/>
              <a:gd name="T4" fmla="*/ 0 w 1588"/>
              <a:gd name="T5" fmla="*/ 2147483647 h 13"/>
              <a:gd name="T6" fmla="*/ 0 60000 65536"/>
              <a:gd name="T7" fmla="*/ 0 60000 65536"/>
              <a:gd name="T8" fmla="*/ 0 60000 65536"/>
            </a:gdLst>
            <a:ahLst/>
            <a:cxnLst>
              <a:cxn ang="T6">
                <a:pos x="T0" y="T1"/>
              </a:cxn>
              <a:cxn ang="T7">
                <a:pos x="T2" y="T3"/>
              </a:cxn>
              <a:cxn ang="T8">
                <a:pos x="T4" y="T5"/>
              </a:cxn>
            </a:cxnLst>
            <a:rect l="0" t="0" r="r" b="b"/>
            <a:pathLst>
              <a:path w="1588" h="13">
                <a:moveTo>
                  <a:pt x="0" y="0"/>
                </a:moveTo>
                <a:lnTo>
                  <a:pt x="0" y="6"/>
                </a:lnTo>
                <a:lnTo>
                  <a:pt x="0" y="13"/>
                </a:lnTo>
              </a:path>
            </a:pathLst>
          </a:custGeom>
          <a:solidFill>
            <a:srgbClr val="C0C0C0"/>
          </a:solidFill>
          <a:ln w="9525" cmpd="sng">
            <a:solidFill>
              <a:srgbClr val="FFFFFF"/>
            </a:solidFill>
            <a:prstDash val="solid"/>
            <a:round/>
            <a:headEnd/>
            <a:tailEnd/>
          </a:ln>
        </p:spPr>
        <p:txBody>
          <a:bodyPr/>
          <a:lstStyle/>
          <a:p>
            <a:endParaRPr lang="en-GB"/>
          </a:p>
        </p:txBody>
      </p:sp>
      <p:sp>
        <p:nvSpPr>
          <p:cNvPr id="44104" name="Freeform 91"/>
          <p:cNvSpPr>
            <a:spLocks/>
          </p:cNvSpPr>
          <p:nvPr>
            <p:custDataLst>
              <p:tags r:id="rId71"/>
            </p:custDataLst>
          </p:nvPr>
        </p:nvSpPr>
        <p:spPr bwMode="auto">
          <a:xfrm>
            <a:off x="7878763" y="4648610"/>
            <a:ext cx="14287" cy="58737"/>
          </a:xfrm>
          <a:custGeom>
            <a:avLst/>
            <a:gdLst>
              <a:gd name="T0" fmla="*/ 0 w 26"/>
              <a:gd name="T1" fmla="*/ 0 h 58738"/>
              <a:gd name="T2" fmla="*/ 2147483647 w 26"/>
              <a:gd name="T3" fmla="*/ 0 h 58738"/>
              <a:gd name="T4" fmla="*/ 2147483647 w 26"/>
              <a:gd name="T5" fmla="*/ 0 h 58738"/>
              <a:gd name="T6" fmla="*/ 0 60000 65536"/>
              <a:gd name="T7" fmla="*/ 0 60000 65536"/>
              <a:gd name="T8" fmla="*/ 0 60000 65536"/>
            </a:gdLst>
            <a:ahLst/>
            <a:cxnLst>
              <a:cxn ang="T6">
                <a:pos x="T0" y="T1"/>
              </a:cxn>
              <a:cxn ang="T7">
                <a:pos x="T2" y="T3"/>
              </a:cxn>
              <a:cxn ang="T8">
                <a:pos x="T4" y="T5"/>
              </a:cxn>
            </a:cxnLst>
            <a:rect l="0" t="0" r="r" b="b"/>
            <a:pathLst>
              <a:path w="26" h="58738">
                <a:moveTo>
                  <a:pt x="0" y="0"/>
                </a:moveTo>
                <a:lnTo>
                  <a:pt x="15" y="0"/>
                </a:lnTo>
                <a:lnTo>
                  <a:pt x="26" y="0"/>
                </a:lnTo>
              </a:path>
            </a:pathLst>
          </a:custGeom>
          <a:solidFill>
            <a:srgbClr val="C0C0C0"/>
          </a:solidFill>
          <a:ln w="9525" cmpd="sng">
            <a:solidFill>
              <a:srgbClr val="FFFFFF"/>
            </a:solidFill>
            <a:prstDash val="solid"/>
            <a:round/>
            <a:headEnd/>
            <a:tailEnd/>
          </a:ln>
        </p:spPr>
        <p:txBody>
          <a:bodyPr/>
          <a:lstStyle/>
          <a:p>
            <a:endParaRPr lang="en-GB"/>
          </a:p>
        </p:txBody>
      </p:sp>
      <p:sp>
        <p:nvSpPr>
          <p:cNvPr id="44105" name="Freeform 92"/>
          <p:cNvSpPr>
            <a:spLocks/>
          </p:cNvSpPr>
          <p:nvPr>
            <p:custDataLst>
              <p:tags r:id="rId72"/>
            </p:custDataLst>
          </p:nvPr>
        </p:nvSpPr>
        <p:spPr bwMode="auto">
          <a:xfrm>
            <a:off x="7872413" y="4629560"/>
            <a:ext cx="6350" cy="60325"/>
          </a:xfrm>
          <a:custGeom>
            <a:avLst/>
            <a:gdLst>
              <a:gd name="T0" fmla="*/ 2147483647 w 20"/>
              <a:gd name="T1" fmla="*/ 0 h 25"/>
              <a:gd name="T2" fmla="*/ 0 w 20"/>
              <a:gd name="T3" fmla="*/ 2147483647 h 25"/>
              <a:gd name="T4" fmla="*/ 2147483647 w 20"/>
              <a:gd name="T5" fmla="*/ 2147483647 h 25"/>
              <a:gd name="T6" fmla="*/ 2147483647 w 20"/>
              <a:gd name="T7" fmla="*/ 2147483647 h 25"/>
              <a:gd name="T8" fmla="*/ 2147483647 w 20"/>
              <a:gd name="T9" fmla="*/ 2147483647 h 25"/>
              <a:gd name="T10" fmla="*/ 2147483647 w 20"/>
              <a:gd name="T11" fmla="*/ 2147483647 h 25"/>
              <a:gd name="T12" fmla="*/ 2147483647 w 20"/>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5">
                <a:moveTo>
                  <a:pt x="20" y="0"/>
                </a:moveTo>
                <a:lnTo>
                  <a:pt x="0" y="13"/>
                </a:lnTo>
                <a:lnTo>
                  <a:pt x="4" y="18"/>
                </a:lnTo>
                <a:lnTo>
                  <a:pt x="10" y="21"/>
                </a:lnTo>
                <a:lnTo>
                  <a:pt x="14" y="24"/>
                </a:lnTo>
                <a:lnTo>
                  <a:pt x="20" y="25"/>
                </a:lnTo>
                <a:lnTo>
                  <a:pt x="20" y="0"/>
                </a:lnTo>
              </a:path>
            </a:pathLst>
          </a:custGeom>
          <a:solidFill>
            <a:srgbClr val="C0C0C0"/>
          </a:solidFill>
          <a:ln w="9525" cmpd="sng">
            <a:solidFill>
              <a:srgbClr val="FFFFFF"/>
            </a:solidFill>
            <a:prstDash val="solid"/>
            <a:round/>
            <a:headEnd/>
            <a:tailEnd/>
          </a:ln>
        </p:spPr>
        <p:txBody>
          <a:bodyPr/>
          <a:lstStyle/>
          <a:p>
            <a:endParaRPr lang="en-GB"/>
          </a:p>
        </p:txBody>
      </p:sp>
      <p:sp>
        <p:nvSpPr>
          <p:cNvPr id="44106" name="Freeform 93"/>
          <p:cNvSpPr>
            <a:spLocks/>
          </p:cNvSpPr>
          <p:nvPr>
            <p:custDataLst>
              <p:tags r:id="rId73"/>
            </p:custDataLst>
          </p:nvPr>
        </p:nvSpPr>
        <p:spPr bwMode="auto">
          <a:xfrm>
            <a:off x="7953375" y="4356510"/>
            <a:ext cx="1588" cy="57150"/>
          </a:xfrm>
          <a:custGeom>
            <a:avLst/>
            <a:gdLst>
              <a:gd name="T0" fmla="*/ 0 w 6"/>
              <a:gd name="T1" fmla="*/ 2147483647 h 24"/>
              <a:gd name="T2" fmla="*/ 0 w 6"/>
              <a:gd name="T3" fmla="*/ 0 h 24"/>
              <a:gd name="T4" fmla="*/ 2147483647 w 6"/>
              <a:gd name="T5" fmla="*/ 2147483647 h 24"/>
              <a:gd name="T6" fmla="*/ 0 w 6"/>
              <a:gd name="T7" fmla="*/ 2147483647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24">
                <a:moveTo>
                  <a:pt x="0" y="24"/>
                </a:moveTo>
                <a:lnTo>
                  <a:pt x="0" y="0"/>
                </a:lnTo>
                <a:lnTo>
                  <a:pt x="6" y="12"/>
                </a:lnTo>
                <a:lnTo>
                  <a:pt x="0" y="24"/>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107" name="Group 94"/>
          <p:cNvGrpSpPr>
            <a:grpSpLocks/>
          </p:cNvGrpSpPr>
          <p:nvPr>
            <p:custDataLst>
              <p:tags r:id="rId74"/>
            </p:custDataLst>
          </p:nvPr>
        </p:nvGrpSpPr>
        <p:grpSpPr bwMode="auto">
          <a:xfrm>
            <a:off x="7827963" y="4027897"/>
            <a:ext cx="163512" cy="114300"/>
            <a:chOff x="5379" y="2466"/>
            <a:chExt cx="122" cy="71"/>
          </a:xfrm>
        </p:grpSpPr>
        <p:sp>
          <p:nvSpPr>
            <p:cNvPr id="44528" name="Freeform 95"/>
            <p:cNvSpPr>
              <a:spLocks/>
            </p:cNvSpPr>
            <p:nvPr/>
          </p:nvSpPr>
          <p:spPr bwMode="auto">
            <a:xfrm>
              <a:off x="5428" y="2492"/>
              <a:ext cx="6" cy="9"/>
            </a:xfrm>
            <a:custGeom>
              <a:avLst/>
              <a:gdLst>
                <a:gd name="T0" fmla="*/ 0 w 19"/>
                <a:gd name="T1" fmla="*/ 0 h 25"/>
                <a:gd name="T2" fmla="*/ 0 w 19"/>
                <a:gd name="T3" fmla="*/ 0 h 25"/>
                <a:gd name="T4" fmla="*/ 0 w 19"/>
                <a:gd name="T5" fmla="*/ 0 h 25"/>
                <a:gd name="T6" fmla="*/ 0 w 19"/>
                <a:gd name="T7" fmla="*/ 0 h 25"/>
                <a:gd name="T8" fmla="*/ 0 w 19"/>
                <a:gd name="T9" fmla="*/ 0 h 25"/>
                <a:gd name="T10" fmla="*/ 0 w 19"/>
                <a:gd name="T11" fmla="*/ 0 h 25"/>
                <a:gd name="T12" fmla="*/ 0 w 19"/>
                <a:gd name="T13" fmla="*/ 0 h 25"/>
                <a:gd name="T14" fmla="*/ 0 w 19"/>
                <a:gd name="T15" fmla="*/ 0 h 25"/>
                <a:gd name="T16" fmla="*/ 0 w 19"/>
                <a:gd name="T17" fmla="*/ 0 h 25"/>
                <a:gd name="T18" fmla="*/ 0 w 19"/>
                <a:gd name="T19" fmla="*/ 0 h 25"/>
                <a:gd name="T20" fmla="*/ 0 w 19"/>
                <a:gd name="T21" fmla="*/ 0 h 25"/>
                <a:gd name="T22" fmla="*/ 0 w 19"/>
                <a:gd name="T23" fmla="*/ 0 h 25"/>
                <a:gd name="T24" fmla="*/ 0 w 19"/>
                <a:gd name="T25" fmla="*/ 0 h 25"/>
                <a:gd name="T26" fmla="*/ 0 w 19"/>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solidFill>
              <a:srgbClr val="C0C0C0"/>
            </a:solidFill>
            <a:ln w="9525" cmpd="sng">
              <a:solidFill>
                <a:srgbClr val="FFFFFF"/>
              </a:solidFill>
              <a:prstDash val="solid"/>
              <a:round/>
              <a:headEnd/>
              <a:tailEnd/>
            </a:ln>
          </p:spPr>
          <p:txBody>
            <a:bodyPr/>
            <a:lstStyle/>
            <a:p>
              <a:endParaRPr lang="en-GB"/>
            </a:p>
          </p:txBody>
        </p:sp>
        <p:sp>
          <p:nvSpPr>
            <p:cNvPr id="44529" name="Freeform 96"/>
            <p:cNvSpPr>
              <a:spLocks/>
            </p:cNvSpPr>
            <p:nvPr/>
          </p:nvSpPr>
          <p:spPr bwMode="auto">
            <a:xfrm>
              <a:off x="5379" y="2505"/>
              <a:ext cx="7" cy="6"/>
            </a:xfrm>
            <a:custGeom>
              <a:avLst/>
              <a:gdLst>
                <a:gd name="T0" fmla="*/ 0 w 26"/>
                <a:gd name="T1" fmla="*/ 0 h 18"/>
                <a:gd name="T2" fmla="*/ 0 w 26"/>
                <a:gd name="T3" fmla="*/ 0 h 18"/>
                <a:gd name="T4" fmla="*/ 0 w 26"/>
                <a:gd name="T5" fmla="*/ 0 h 18"/>
                <a:gd name="T6" fmla="*/ 0 w 26"/>
                <a:gd name="T7" fmla="*/ 0 h 18"/>
                <a:gd name="T8" fmla="*/ 0 w 26"/>
                <a:gd name="T9" fmla="*/ 0 h 18"/>
                <a:gd name="T10" fmla="*/ 0 w 26"/>
                <a:gd name="T11" fmla="*/ 0 h 18"/>
                <a:gd name="T12" fmla="*/ 0 w 26"/>
                <a:gd name="T13" fmla="*/ 0 h 18"/>
                <a:gd name="T14" fmla="*/ 0 w 26"/>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18">
                  <a:moveTo>
                    <a:pt x="26" y="18"/>
                  </a:moveTo>
                  <a:lnTo>
                    <a:pt x="7" y="18"/>
                  </a:lnTo>
                  <a:lnTo>
                    <a:pt x="3" y="9"/>
                  </a:lnTo>
                  <a:lnTo>
                    <a:pt x="0" y="0"/>
                  </a:lnTo>
                  <a:lnTo>
                    <a:pt x="6" y="2"/>
                  </a:lnTo>
                  <a:lnTo>
                    <a:pt x="13" y="6"/>
                  </a:lnTo>
                  <a:lnTo>
                    <a:pt x="20" y="12"/>
                  </a:lnTo>
                  <a:lnTo>
                    <a:pt x="26" y="18"/>
                  </a:lnTo>
                </a:path>
              </a:pathLst>
            </a:custGeom>
            <a:solidFill>
              <a:srgbClr val="C0C0C0"/>
            </a:solidFill>
            <a:ln w="9525" cmpd="sng">
              <a:solidFill>
                <a:srgbClr val="FFFFFF"/>
              </a:solidFill>
              <a:prstDash val="solid"/>
              <a:round/>
              <a:headEnd/>
              <a:tailEnd/>
            </a:ln>
          </p:spPr>
          <p:txBody>
            <a:bodyPr/>
            <a:lstStyle/>
            <a:p>
              <a:endParaRPr lang="en-GB"/>
            </a:p>
          </p:txBody>
        </p:sp>
        <p:sp>
          <p:nvSpPr>
            <p:cNvPr id="44530" name="Freeform 97"/>
            <p:cNvSpPr>
              <a:spLocks/>
            </p:cNvSpPr>
            <p:nvPr/>
          </p:nvSpPr>
          <p:spPr bwMode="auto">
            <a:xfrm>
              <a:off x="5392" y="2466"/>
              <a:ext cx="5" cy="6"/>
            </a:xfrm>
            <a:custGeom>
              <a:avLst/>
              <a:gdLst>
                <a:gd name="T0" fmla="*/ 0 w 13"/>
                <a:gd name="T1" fmla="*/ 0 h 18"/>
                <a:gd name="T2" fmla="*/ 0 w 13"/>
                <a:gd name="T3" fmla="*/ 0 h 18"/>
                <a:gd name="T4" fmla="*/ 0 w 13"/>
                <a:gd name="T5" fmla="*/ 0 h 18"/>
                <a:gd name="T6" fmla="*/ 0 60000 65536"/>
                <a:gd name="T7" fmla="*/ 0 60000 65536"/>
                <a:gd name="T8" fmla="*/ 0 60000 65536"/>
              </a:gdLst>
              <a:ahLst/>
              <a:cxnLst>
                <a:cxn ang="T6">
                  <a:pos x="T0" y="T1"/>
                </a:cxn>
                <a:cxn ang="T7">
                  <a:pos x="T2" y="T3"/>
                </a:cxn>
                <a:cxn ang="T8">
                  <a:pos x="T4" y="T5"/>
                </a:cxn>
              </a:cxnLst>
              <a:rect l="0" t="0" r="r" b="b"/>
              <a:pathLst>
                <a:path w="13" h="18">
                  <a:moveTo>
                    <a:pt x="0" y="18"/>
                  </a:moveTo>
                  <a:lnTo>
                    <a:pt x="13" y="0"/>
                  </a:lnTo>
                  <a:lnTo>
                    <a:pt x="0" y="18"/>
                  </a:lnTo>
                </a:path>
              </a:pathLst>
            </a:custGeom>
            <a:solidFill>
              <a:srgbClr val="C0C0C0"/>
            </a:solidFill>
            <a:ln w="9525" cmpd="sng">
              <a:solidFill>
                <a:srgbClr val="FFFFFF"/>
              </a:solidFill>
              <a:prstDash val="solid"/>
              <a:round/>
              <a:headEnd/>
              <a:tailEnd/>
            </a:ln>
          </p:spPr>
          <p:txBody>
            <a:bodyPr/>
            <a:lstStyle/>
            <a:p>
              <a:endParaRPr lang="en-GB"/>
            </a:p>
          </p:txBody>
        </p:sp>
        <p:sp>
          <p:nvSpPr>
            <p:cNvPr id="44531" name="Freeform 98"/>
            <p:cNvSpPr>
              <a:spLocks/>
            </p:cNvSpPr>
            <p:nvPr/>
          </p:nvSpPr>
          <p:spPr bwMode="auto">
            <a:xfrm>
              <a:off x="5426" y="2468"/>
              <a:ext cx="8" cy="8"/>
            </a:xfrm>
            <a:custGeom>
              <a:avLst/>
              <a:gdLst>
                <a:gd name="T0" fmla="*/ 0 w 26"/>
                <a:gd name="T1" fmla="*/ 0 h 24"/>
                <a:gd name="T2" fmla="*/ 0 w 26"/>
                <a:gd name="T3" fmla="*/ 0 h 24"/>
                <a:gd name="T4" fmla="*/ 0 w 26"/>
                <a:gd name="T5" fmla="*/ 0 h 24"/>
                <a:gd name="T6" fmla="*/ 0 w 26"/>
                <a:gd name="T7" fmla="*/ 0 h 24"/>
                <a:gd name="T8" fmla="*/ 0 w 26"/>
                <a:gd name="T9" fmla="*/ 0 h 24"/>
                <a:gd name="T10" fmla="*/ 0 w 26"/>
                <a:gd name="T11" fmla="*/ 0 h 24"/>
                <a:gd name="T12" fmla="*/ 0 w 26"/>
                <a:gd name="T13" fmla="*/ 0 h 24"/>
                <a:gd name="T14" fmla="*/ 0 w 26"/>
                <a:gd name="T15" fmla="*/ 0 h 24"/>
                <a:gd name="T16" fmla="*/ 0 w 26"/>
                <a:gd name="T17" fmla="*/ 0 h 24"/>
                <a:gd name="T18" fmla="*/ 0 w 2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solidFill>
              <a:srgbClr val="C0C0C0"/>
            </a:solidFill>
            <a:ln w="9525" cmpd="sng">
              <a:solidFill>
                <a:srgbClr val="FFFFFF"/>
              </a:solidFill>
              <a:prstDash val="solid"/>
              <a:round/>
              <a:headEnd/>
              <a:tailEnd/>
            </a:ln>
          </p:spPr>
          <p:txBody>
            <a:bodyPr/>
            <a:lstStyle/>
            <a:p>
              <a:endParaRPr lang="en-GB"/>
            </a:p>
          </p:txBody>
        </p:sp>
        <p:sp>
          <p:nvSpPr>
            <p:cNvPr id="44532" name="Freeform 99"/>
            <p:cNvSpPr>
              <a:spLocks/>
            </p:cNvSpPr>
            <p:nvPr/>
          </p:nvSpPr>
          <p:spPr bwMode="auto">
            <a:xfrm>
              <a:off x="5490" y="2490"/>
              <a:ext cx="11" cy="2"/>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6">
                  <a:moveTo>
                    <a:pt x="0" y="6"/>
                  </a:moveTo>
                  <a:lnTo>
                    <a:pt x="10" y="6"/>
                  </a:lnTo>
                  <a:lnTo>
                    <a:pt x="17" y="5"/>
                  </a:lnTo>
                  <a:lnTo>
                    <a:pt x="25" y="4"/>
                  </a:lnTo>
                  <a:lnTo>
                    <a:pt x="34" y="0"/>
                  </a:lnTo>
                </a:path>
              </a:pathLst>
            </a:custGeom>
            <a:solidFill>
              <a:srgbClr val="C0C0C0"/>
            </a:solidFill>
            <a:ln w="9525" cmpd="sng">
              <a:solidFill>
                <a:srgbClr val="FFFFFF"/>
              </a:solidFill>
              <a:prstDash val="solid"/>
              <a:round/>
              <a:headEnd/>
              <a:tailEnd/>
            </a:ln>
          </p:spPr>
          <p:txBody>
            <a:bodyPr/>
            <a:lstStyle/>
            <a:p>
              <a:endParaRPr lang="en-GB"/>
            </a:p>
          </p:txBody>
        </p:sp>
        <p:sp>
          <p:nvSpPr>
            <p:cNvPr id="44533" name="Line 100"/>
            <p:cNvSpPr>
              <a:spLocks noChangeShapeType="1"/>
            </p:cNvSpPr>
            <p:nvPr/>
          </p:nvSpPr>
          <p:spPr bwMode="auto">
            <a:xfrm flipH="1">
              <a:off x="5495" y="249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34" name="Freeform 101"/>
            <p:cNvSpPr>
              <a:spLocks/>
            </p:cNvSpPr>
            <p:nvPr/>
          </p:nvSpPr>
          <p:spPr bwMode="auto">
            <a:xfrm>
              <a:off x="5464" y="2530"/>
              <a:ext cx="1" cy="7"/>
            </a:xfrm>
            <a:custGeom>
              <a:avLst/>
              <a:gdLst>
                <a:gd name="T0" fmla="*/ 0 w 1"/>
                <a:gd name="T1" fmla="*/ 0 h 19"/>
                <a:gd name="T2" fmla="*/ 0 w 1"/>
                <a:gd name="T3" fmla="*/ 0 h 19"/>
                <a:gd name="T4" fmla="*/ 0 w 1"/>
                <a:gd name="T5" fmla="*/ 0 h 19"/>
                <a:gd name="T6" fmla="*/ 0 60000 65536"/>
                <a:gd name="T7" fmla="*/ 0 60000 65536"/>
                <a:gd name="T8" fmla="*/ 0 60000 65536"/>
              </a:gdLst>
              <a:ahLst/>
              <a:cxnLst>
                <a:cxn ang="T6">
                  <a:pos x="T0" y="T1"/>
                </a:cxn>
                <a:cxn ang="T7">
                  <a:pos x="T2" y="T3"/>
                </a:cxn>
                <a:cxn ang="T8">
                  <a:pos x="T4" y="T5"/>
                </a:cxn>
              </a:cxnLst>
              <a:rect l="0" t="0" r="r" b="b"/>
              <a:pathLst>
                <a:path w="1" h="19">
                  <a:moveTo>
                    <a:pt x="0" y="19"/>
                  </a:moveTo>
                  <a:lnTo>
                    <a:pt x="0" y="9"/>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35" name="Line 102"/>
            <p:cNvSpPr>
              <a:spLocks noChangeShapeType="1"/>
            </p:cNvSpPr>
            <p:nvPr/>
          </p:nvSpPr>
          <p:spPr bwMode="auto">
            <a:xfrm>
              <a:off x="5464" y="253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36" name="Freeform 103"/>
            <p:cNvSpPr>
              <a:spLocks/>
            </p:cNvSpPr>
            <p:nvPr/>
          </p:nvSpPr>
          <p:spPr bwMode="auto">
            <a:xfrm>
              <a:off x="5466" y="2530"/>
              <a:ext cx="4" cy="2"/>
            </a:xfrm>
            <a:custGeom>
              <a:avLst/>
              <a:gdLst>
                <a:gd name="T0" fmla="*/ 0 w 14"/>
                <a:gd name="T1" fmla="*/ 0 h 6"/>
                <a:gd name="T2" fmla="*/ 0 w 14"/>
                <a:gd name="T3" fmla="*/ 0 h 6"/>
                <a:gd name="T4" fmla="*/ 0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7" y="3"/>
                  </a:lnTo>
                  <a:lnTo>
                    <a:pt x="0" y="6"/>
                  </a:lnTo>
                </a:path>
              </a:pathLst>
            </a:custGeom>
            <a:solidFill>
              <a:srgbClr val="C0C0C0"/>
            </a:solidFill>
            <a:ln w="9525" cmpd="sng">
              <a:solidFill>
                <a:srgbClr val="FFFFFF"/>
              </a:solidFill>
              <a:prstDash val="solid"/>
              <a:round/>
              <a:headEnd/>
              <a:tailEnd/>
            </a:ln>
          </p:spPr>
          <p:txBody>
            <a:bodyPr/>
            <a:lstStyle/>
            <a:p>
              <a:endParaRPr lang="en-GB"/>
            </a:p>
          </p:txBody>
        </p:sp>
      </p:grpSp>
      <p:sp>
        <p:nvSpPr>
          <p:cNvPr id="44108" name="Freeform 104"/>
          <p:cNvSpPr>
            <a:spLocks/>
          </p:cNvSpPr>
          <p:nvPr>
            <p:custDataLst>
              <p:tags r:id="rId75"/>
            </p:custDataLst>
          </p:nvPr>
        </p:nvSpPr>
        <p:spPr bwMode="auto">
          <a:xfrm>
            <a:off x="6411913" y="3889785"/>
            <a:ext cx="6350" cy="57150"/>
          </a:xfrm>
          <a:custGeom>
            <a:avLst/>
            <a:gdLst>
              <a:gd name="T0" fmla="*/ 2147483647 w 26"/>
              <a:gd name="T1" fmla="*/ 2147483647 h 111"/>
              <a:gd name="T2" fmla="*/ 2147483647 w 26"/>
              <a:gd name="T3" fmla="*/ 2147483647 h 111"/>
              <a:gd name="T4" fmla="*/ 2147483647 w 26"/>
              <a:gd name="T5" fmla="*/ 2147483647 h 111"/>
              <a:gd name="T6" fmla="*/ 2147483647 w 26"/>
              <a:gd name="T7" fmla="*/ 2147483647 h 111"/>
              <a:gd name="T8" fmla="*/ 2147483647 w 26"/>
              <a:gd name="T9" fmla="*/ 2147483647 h 111"/>
              <a:gd name="T10" fmla="*/ 0 w 26"/>
              <a:gd name="T11" fmla="*/ 2147483647 h 111"/>
              <a:gd name="T12" fmla="*/ 0 w 26"/>
              <a:gd name="T13" fmla="*/ 2147483647 h 111"/>
              <a:gd name="T14" fmla="*/ 0 w 26"/>
              <a:gd name="T15" fmla="*/ 2147483647 h 111"/>
              <a:gd name="T16" fmla="*/ 2147483647 w 26"/>
              <a:gd name="T17" fmla="*/ 2147483647 h 111"/>
              <a:gd name="T18" fmla="*/ 2147483647 w 26"/>
              <a:gd name="T19" fmla="*/ 2147483647 h 111"/>
              <a:gd name="T20" fmla="*/ 2147483647 w 26"/>
              <a:gd name="T21" fmla="*/ 2147483647 h 111"/>
              <a:gd name="T22" fmla="*/ 2147483647 w 26"/>
              <a:gd name="T23" fmla="*/ 2147483647 h 111"/>
              <a:gd name="T24" fmla="*/ 2147483647 w 26"/>
              <a:gd name="T25" fmla="*/ 2147483647 h 111"/>
              <a:gd name="T26" fmla="*/ 2147483647 w 26"/>
              <a:gd name="T27" fmla="*/ 2147483647 h 111"/>
              <a:gd name="T28" fmla="*/ 2147483647 w 26"/>
              <a:gd name="T29" fmla="*/ 0 h 111"/>
              <a:gd name="T30" fmla="*/ 2147483647 w 26"/>
              <a:gd name="T31" fmla="*/ 2147483647 h 111"/>
              <a:gd name="T32" fmla="*/ 2147483647 w 26"/>
              <a:gd name="T33" fmla="*/ 2147483647 h 111"/>
              <a:gd name="T34" fmla="*/ 2147483647 w 26"/>
              <a:gd name="T35" fmla="*/ 2147483647 h 111"/>
              <a:gd name="T36" fmla="*/ 2147483647 w 26"/>
              <a:gd name="T37" fmla="*/ 2147483647 h 111"/>
              <a:gd name="T38" fmla="*/ 2147483647 w 26"/>
              <a:gd name="T39" fmla="*/ 2147483647 h 111"/>
              <a:gd name="T40" fmla="*/ 2147483647 w 26"/>
              <a:gd name="T41" fmla="*/ 2147483647 h 111"/>
              <a:gd name="T42" fmla="*/ 2147483647 w 26"/>
              <a:gd name="T43" fmla="*/ 2147483647 h 111"/>
              <a:gd name="T44" fmla="*/ 2147483647 w 26"/>
              <a:gd name="T45" fmla="*/ 2147483647 h 111"/>
              <a:gd name="T46" fmla="*/ 2147483647 w 26"/>
              <a:gd name="T47" fmla="*/ 2147483647 h 1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rgbClr val="C0C0C0"/>
          </a:solidFill>
          <a:ln w="9525" cmpd="sng">
            <a:solidFill>
              <a:srgbClr val="FFFFFF"/>
            </a:solidFill>
            <a:prstDash val="solid"/>
            <a:round/>
            <a:headEnd/>
            <a:tailEnd/>
          </a:ln>
        </p:spPr>
        <p:txBody>
          <a:bodyPr/>
          <a:lstStyle/>
          <a:p>
            <a:endParaRPr lang="en-GB"/>
          </a:p>
        </p:txBody>
      </p:sp>
      <p:sp>
        <p:nvSpPr>
          <p:cNvPr id="44109" name="Freeform 105"/>
          <p:cNvSpPr>
            <a:spLocks/>
          </p:cNvSpPr>
          <p:nvPr>
            <p:custDataLst>
              <p:tags r:id="rId76"/>
            </p:custDataLst>
          </p:nvPr>
        </p:nvSpPr>
        <p:spPr bwMode="auto">
          <a:xfrm>
            <a:off x="3311525" y="6029735"/>
            <a:ext cx="53975" cy="58737"/>
          </a:xfrm>
          <a:custGeom>
            <a:avLst/>
            <a:gdLst>
              <a:gd name="T0" fmla="*/ 0 w 126"/>
              <a:gd name="T1" fmla="*/ 2147483647 h 62"/>
              <a:gd name="T2" fmla="*/ 2147483647 w 126"/>
              <a:gd name="T3" fmla="*/ 2147483647 h 62"/>
              <a:gd name="T4" fmla="*/ 2147483647 w 126"/>
              <a:gd name="T5" fmla="*/ 2147483647 h 62"/>
              <a:gd name="T6" fmla="*/ 2147483647 w 126"/>
              <a:gd name="T7" fmla="*/ 2147483647 h 62"/>
              <a:gd name="T8" fmla="*/ 2147483647 w 126"/>
              <a:gd name="T9" fmla="*/ 2147483647 h 62"/>
              <a:gd name="T10" fmla="*/ 2147483647 w 126"/>
              <a:gd name="T11" fmla="*/ 2147483647 h 62"/>
              <a:gd name="T12" fmla="*/ 2147483647 w 126"/>
              <a:gd name="T13" fmla="*/ 2147483647 h 62"/>
              <a:gd name="T14" fmla="*/ 2147483647 w 126"/>
              <a:gd name="T15" fmla="*/ 2147483647 h 62"/>
              <a:gd name="T16" fmla="*/ 2147483647 w 126"/>
              <a:gd name="T17" fmla="*/ 2147483647 h 62"/>
              <a:gd name="T18" fmla="*/ 2147483647 w 126"/>
              <a:gd name="T19" fmla="*/ 2147483647 h 62"/>
              <a:gd name="T20" fmla="*/ 2147483647 w 126"/>
              <a:gd name="T21" fmla="*/ 2147483647 h 62"/>
              <a:gd name="T22" fmla="*/ 2147483647 w 126"/>
              <a:gd name="T23" fmla="*/ 2147483647 h 62"/>
              <a:gd name="T24" fmla="*/ 2147483647 w 126"/>
              <a:gd name="T25" fmla="*/ 2147483647 h 62"/>
              <a:gd name="T26" fmla="*/ 2147483647 w 126"/>
              <a:gd name="T27" fmla="*/ 2147483647 h 62"/>
              <a:gd name="T28" fmla="*/ 2147483647 w 126"/>
              <a:gd name="T29" fmla="*/ 2147483647 h 62"/>
              <a:gd name="T30" fmla="*/ 2147483647 w 126"/>
              <a:gd name="T31" fmla="*/ 2147483647 h 62"/>
              <a:gd name="T32" fmla="*/ 2147483647 w 126"/>
              <a:gd name="T33" fmla="*/ 2147483647 h 62"/>
              <a:gd name="T34" fmla="*/ 2147483647 w 126"/>
              <a:gd name="T35" fmla="*/ 2147483647 h 62"/>
              <a:gd name="T36" fmla="*/ 2147483647 w 126"/>
              <a:gd name="T37" fmla="*/ 2147483647 h 62"/>
              <a:gd name="T38" fmla="*/ 2147483647 w 126"/>
              <a:gd name="T39" fmla="*/ 2147483647 h 62"/>
              <a:gd name="T40" fmla="*/ 2147483647 w 126"/>
              <a:gd name="T41" fmla="*/ 2147483647 h 62"/>
              <a:gd name="T42" fmla="*/ 2147483647 w 126"/>
              <a:gd name="T43" fmla="*/ 2147483647 h 62"/>
              <a:gd name="T44" fmla="*/ 2147483647 w 126"/>
              <a:gd name="T45" fmla="*/ 2147483647 h 62"/>
              <a:gd name="T46" fmla="*/ 2147483647 w 126"/>
              <a:gd name="T47" fmla="*/ 2147483647 h 62"/>
              <a:gd name="T48" fmla="*/ 2147483647 w 126"/>
              <a:gd name="T49" fmla="*/ 0 h 62"/>
              <a:gd name="T50" fmla="*/ 0 w 126"/>
              <a:gd name="T51" fmla="*/ 0 h 62"/>
              <a:gd name="T52" fmla="*/ 0 w 126"/>
              <a:gd name="T53" fmla="*/ 2147483647 h 62"/>
              <a:gd name="T54" fmla="*/ 0 w 126"/>
              <a:gd name="T55" fmla="*/ 2147483647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rgbClr val="C0C0C0"/>
          </a:solidFill>
          <a:ln w="9525" cmpd="sng">
            <a:solidFill>
              <a:srgbClr val="FFFFFF"/>
            </a:solidFill>
            <a:prstDash val="solid"/>
            <a:round/>
            <a:headEnd/>
            <a:tailEnd/>
          </a:ln>
        </p:spPr>
        <p:txBody>
          <a:bodyPr/>
          <a:lstStyle/>
          <a:p>
            <a:endParaRPr lang="en-GB"/>
          </a:p>
        </p:txBody>
      </p:sp>
      <p:sp>
        <p:nvSpPr>
          <p:cNvPr id="44110" name="Freeform 106"/>
          <p:cNvSpPr>
            <a:spLocks/>
          </p:cNvSpPr>
          <p:nvPr>
            <p:custDataLst>
              <p:tags r:id="rId77"/>
            </p:custDataLst>
          </p:nvPr>
        </p:nvSpPr>
        <p:spPr bwMode="auto">
          <a:xfrm>
            <a:off x="5322888" y="5767797"/>
            <a:ext cx="30162" cy="55563"/>
          </a:xfrm>
          <a:custGeom>
            <a:avLst/>
            <a:gdLst>
              <a:gd name="T0" fmla="*/ 0 w 66"/>
              <a:gd name="T1" fmla="*/ 0 h 44"/>
              <a:gd name="T2" fmla="*/ 2147483647 w 66"/>
              <a:gd name="T3" fmla="*/ 2147483647 h 44"/>
              <a:gd name="T4" fmla="*/ 2147483647 w 66"/>
              <a:gd name="T5" fmla="*/ 2147483647 h 44"/>
              <a:gd name="T6" fmla="*/ 2147483647 w 66"/>
              <a:gd name="T7" fmla="*/ 2147483647 h 44"/>
              <a:gd name="T8" fmla="*/ 2147483647 w 66"/>
              <a:gd name="T9" fmla="*/ 2147483647 h 44"/>
              <a:gd name="T10" fmla="*/ 2147483647 w 66"/>
              <a:gd name="T11" fmla="*/ 2147483647 h 44"/>
              <a:gd name="T12" fmla="*/ 2147483647 w 66"/>
              <a:gd name="T13" fmla="*/ 2147483647 h 44"/>
              <a:gd name="T14" fmla="*/ 2147483647 w 66"/>
              <a:gd name="T15" fmla="*/ 2147483647 h 44"/>
              <a:gd name="T16" fmla="*/ 2147483647 w 66"/>
              <a:gd name="T17" fmla="*/ 2147483647 h 44"/>
              <a:gd name="T18" fmla="*/ 2147483647 w 66"/>
              <a:gd name="T19" fmla="*/ 2147483647 h 44"/>
              <a:gd name="T20" fmla="*/ 2147483647 w 66"/>
              <a:gd name="T21" fmla="*/ 2147483647 h 44"/>
              <a:gd name="T22" fmla="*/ 2147483647 w 66"/>
              <a:gd name="T23" fmla="*/ 2147483647 h 44"/>
              <a:gd name="T24" fmla="*/ 2147483647 w 66"/>
              <a:gd name="T25" fmla="*/ 2147483647 h 44"/>
              <a:gd name="T26" fmla="*/ 2147483647 w 66"/>
              <a:gd name="T27" fmla="*/ 2147483647 h 44"/>
              <a:gd name="T28" fmla="*/ 2147483647 w 66"/>
              <a:gd name="T29" fmla="*/ 2147483647 h 44"/>
              <a:gd name="T30" fmla="*/ 2147483647 w 66"/>
              <a:gd name="T31" fmla="*/ 2147483647 h 44"/>
              <a:gd name="T32" fmla="*/ 2147483647 w 66"/>
              <a:gd name="T33" fmla="*/ 2147483647 h 44"/>
              <a:gd name="T34" fmla="*/ 2147483647 w 66"/>
              <a:gd name="T35" fmla="*/ 2147483647 h 44"/>
              <a:gd name="T36" fmla="*/ 0 w 66"/>
              <a:gd name="T37" fmla="*/ 2147483647 h 44"/>
              <a:gd name="T38" fmla="*/ 0 w 66"/>
              <a:gd name="T39" fmla="*/ 2147483647 h 44"/>
              <a:gd name="T40" fmla="*/ 0 w 66"/>
              <a:gd name="T41" fmla="*/ 2147483647 h 44"/>
              <a:gd name="T42" fmla="*/ 0 w 66"/>
              <a:gd name="T43" fmla="*/ 2147483647 h 44"/>
              <a:gd name="T44" fmla="*/ 0 w 66"/>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11" name="Freeform 107"/>
          <p:cNvSpPr>
            <a:spLocks/>
          </p:cNvSpPr>
          <p:nvPr>
            <p:custDataLst>
              <p:tags r:id="rId78"/>
            </p:custDataLst>
          </p:nvPr>
        </p:nvSpPr>
        <p:spPr bwMode="auto">
          <a:xfrm>
            <a:off x="7767638" y="2638835"/>
            <a:ext cx="20637" cy="57150"/>
          </a:xfrm>
          <a:custGeom>
            <a:avLst/>
            <a:gdLst>
              <a:gd name="T0" fmla="*/ 2147483647 w 46"/>
              <a:gd name="T1" fmla="*/ 0 h 16"/>
              <a:gd name="T2" fmla="*/ 2147483647 w 46"/>
              <a:gd name="T3" fmla="*/ 2147483647 h 16"/>
              <a:gd name="T4" fmla="*/ 2147483647 w 46"/>
              <a:gd name="T5" fmla="*/ 2147483647 h 16"/>
              <a:gd name="T6" fmla="*/ 2147483647 w 46"/>
              <a:gd name="T7" fmla="*/ 2147483647 h 16"/>
              <a:gd name="T8" fmla="*/ 2147483647 w 46"/>
              <a:gd name="T9" fmla="*/ 2147483647 h 16"/>
              <a:gd name="T10" fmla="*/ 2147483647 w 46"/>
              <a:gd name="T11" fmla="*/ 2147483647 h 16"/>
              <a:gd name="T12" fmla="*/ 2147483647 w 46"/>
              <a:gd name="T13" fmla="*/ 2147483647 h 16"/>
              <a:gd name="T14" fmla="*/ 2147483647 w 46"/>
              <a:gd name="T15" fmla="*/ 2147483647 h 16"/>
              <a:gd name="T16" fmla="*/ 2147483647 w 46"/>
              <a:gd name="T17" fmla="*/ 2147483647 h 16"/>
              <a:gd name="T18" fmla="*/ 2147483647 w 46"/>
              <a:gd name="T19" fmla="*/ 2147483647 h 16"/>
              <a:gd name="T20" fmla="*/ 0 w 46"/>
              <a:gd name="T21" fmla="*/ 0 h 16"/>
              <a:gd name="T22" fmla="*/ 2147483647 w 46"/>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rgbClr val="C0C0C0"/>
          </a:solidFill>
          <a:ln w="9525" cmpd="sng">
            <a:solidFill>
              <a:srgbClr val="FFFFFF"/>
            </a:solidFill>
            <a:prstDash val="solid"/>
            <a:round/>
            <a:headEnd/>
            <a:tailEnd/>
          </a:ln>
        </p:spPr>
        <p:txBody>
          <a:bodyPr/>
          <a:lstStyle/>
          <a:p>
            <a:endParaRPr lang="en-GB"/>
          </a:p>
        </p:txBody>
      </p:sp>
      <p:sp>
        <p:nvSpPr>
          <p:cNvPr id="44112" name="Freeform 108"/>
          <p:cNvSpPr>
            <a:spLocks/>
          </p:cNvSpPr>
          <p:nvPr>
            <p:custDataLst>
              <p:tags r:id="rId79"/>
            </p:custDataLst>
          </p:nvPr>
        </p:nvSpPr>
        <p:spPr bwMode="auto">
          <a:xfrm>
            <a:off x="7943850" y="2672172"/>
            <a:ext cx="15875" cy="57150"/>
          </a:xfrm>
          <a:custGeom>
            <a:avLst/>
            <a:gdLst>
              <a:gd name="T0" fmla="*/ 2147483647 w 39"/>
              <a:gd name="T1" fmla="*/ 2147483647 h 26"/>
              <a:gd name="T2" fmla="*/ 2147483647 w 39"/>
              <a:gd name="T3" fmla="*/ 2147483647 h 26"/>
              <a:gd name="T4" fmla="*/ 2147483647 w 39"/>
              <a:gd name="T5" fmla="*/ 2147483647 h 26"/>
              <a:gd name="T6" fmla="*/ 2147483647 w 39"/>
              <a:gd name="T7" fmla="*/ 2147483647 h 26"/>
              <a:gd name="T8" fmla="*/ 2147483647 w 39"/>
              <a:gd name="T9" fmla="*/ 2147483647 h 26"/>
              <a:gd name="T10" fmla="*/ 2147483647 w 39"/>
              <a:gd name="T11" fmla="*/ 2147483647 h 26"/>
              <a:gd name="T12" fmla="*/ 2147483647 w 39"/>
              <a:gd name="T13" fmla="*/ 2147483647 h 26"/>
              <a:gd name="T14" fmla="*/ 2147483647 w 39"/>
              <a:gd name="T15" fmla="*/ 2147483647 h 26"/>
              <a:gd name="T16" fmla="*/ 2147483647 w 39"/>
              <a:gd name="T17" fmla="*/ 2147483647 h 26"/>
              <a:gd name="T18" fmla="*/ 2147483647 w 39"/>
              <a:gd name="T19" fmla="*/ 2147483647 h 26"/>
              <a:gd name="T20" fmla="*/ 0 w 39"/>
              <a:gd name="T21" fmla="*/ 0 h 26"/>
              <a:gd name="T22" fmla="*/ 2147483647 w 39"/>
              <a:gd name="T23" fmla="*/ 2147483647 h 26"/>
              <a:gd name="T24" fmla="*/ 2147483647 w 39"/>
              <a:gd name="T25" fmla="*/ 2147483647 h 26"/>
              <a:gd name="T26" fmla="*/ 2147483647 w 39"/>
              <a:gd name="T27" fmla="*/ 2147483647 h 26"/>
              <a:gd name="T28" fmla="*/ 2147483647 w 39"/>
              <a:gd name="T29" fmla="*/ 2147483647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rgbClr val="C0C0C0"/>
          </a:solidFill>
          <a:ln w="9525" cmpd="sng">
            <a:solidFill>
              <a:srgbClr val="FFFFFF"/>
            </a:solidFill>
            <a:prstDash val="solid"/>
            <a:round/>
            <a:headEnd/>
            <a:tailEnd/>
          </a:ln>
        </p:spPr>
        <p:txBody>
          <a:bodyPr/>
          <a:lstStyle/>
          <a:p>
            <a:endParaRPr lang="en-GB"/>
          </a:p>
        </p:txBody>
      </p:sp>
      <p:sp>
        <p:nvSpPr>
          <p:cNvPr id="8274" name="Freeform 109"/>
          <p:cNvSpPr>
            <a:spLocks/>
          </p:cNvSpPr>
          <p:nvPr>
            <p:custDataLst>
              <p:tags r:id="rId80"/>
            </p:custDataLst>
          </p:nvPr>
        </p:nvSpPr>
        <p:spPr bwMode="auto">
          <a:xfrm>
            <a:off x="7392988" y="2902360"/>
            <a:ext cx="4762" cy="58737"/>
          </a:xfrm>
          <a:custGeom>
            <a:avLst/>
            <a:gdLst>
              <a:gd name="T0" fmla="*/ 2147483647 w 11"/>
              <a:gd name="T1" fmla="*/ 0 h 25"/>
              <a:gd name="T2" fmla="*/ 2147483647 w 11"/>
              <a:gd name="T3" fmla="*/ 2147483647 h 25"/>
              <a:gd name="T4" fmla="*/ 2147483647 w 11"/>
              <a:gd name="T5" fmla="*/ 2147483647 h 25"/>
              <a:gd name="T6" fmla="*/ 2147483647 w 11"/>
              <a:gd name="T7" fmla="*/ 2147483647 h 25"/>
              <a:gd name="T8" fmla="*/ 2147483647 w 11"/>
              <a:gd name="T9" fmla="*/ 2147483647 h 25"/>
              <a:gd name="T10" fmla="*/ 2147483647 w 11"/>
              <a:gd name="T11" fmla="*/ 2147483647 h 25"/>
              <a:gd name="T12" fmla="*/ 2147483647 w 11"/>
              <a:gd name="T13" fmla="*/ 2147483647 h 25"/>
              <a:gd name="T14" fmla="*/ 0 w 11"/>
              <a:gd name="T15" fmla="*/ 2147483647 h 25"/>
              <a:gd name="T16" fmla="*/ 0 w 11"/>
              <a:gd name="T17" fmla="*/ 2147483647 h 25"/>
              <a:gd name="T18" fmla="*/ 2147483647 w 11"/>
              <a:gd name="T19" fmla="*/ 2147483647 h 25"/>
              <a:gd name="T20" fmla="*/ 2147483647 w 11"/>
              <a:gd name="T21" fmla="*/ 2147483647 h 25"/>
              <a:gd name="T22" fmla="*/ 2147483647 w 11"/>
              <a:gd name="T23" fmla="*/ 2147483647 h 25"/>
              <a:gd name="T24" fmla="*/ 2147483647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chemeClr val="tx1">
              <a:lumMod val="75000"/>
            </a:schemeClr>
          </a:solidFill>
          <a:ln w="9525" cmpd="sng">
            <a:solidFill>
              <a:srgbClr val="FFFFFF"/>
            </a:solidFill>
            <a:prstDash val="solid"/>
            <a:round/>
            <a:headEnd/>
            <a:tailEnd/>
          </a:ln>
        </p:spPr>
        <p:txBody>
          <a:bodyPr/>
          <a:lstStyle/>
          <a:p>
            <a:pPr>
              <a:defRPr/>
            </a:pPr>
            <a:endParaRPr lang="en-GB">
              <a:latin typeface="Arial" charset="0"/>
              <a:cs typeface="Arial" charset="0"/>
            </a:endParaRPr>
          </a:p>
        </p:txBody>
      </p:sp>
      <p:sp>
        <p:nvSpPr>
          <p:cNvPr id="44114" name="Freeform 110"/>
          <p:cNvSpPr>
            <a:spLocks/>
          </p:cNvSpPr>
          <p:nvPr>
            <p:custDataLst>
              <p:tags r:id="rId81"/>
            </p:custDataLst>
          </p:nvPr>
        </p:nvSpPr>
        <p:spPr bwMode="auto">
          <a:xfrm>
            <a:off x="7207250" y="3464335"/>
            <a:ext cx="14288" cy="58737"/>
          </a:xfrm>
          <a:custGeom>
            <a:avLst/>
            <a:gdLst>
              <a:gd name="T0" fmla="*/ 2147483647 w 20"/>
              <a:gd name="T1" fmla="*/ 0 h 31"/>
              <a:gd name="T2" fmla="*/ 2147483647 w 20"/>
              <a:gd name="T3" fmla="*/ 2147483647 h 31"/>
              <a:gd name="T4" fmla="*/ 2147483647 w 20"/>
              <a:gd name="T5" fmla="*/ 2147483647 h 31"/>
              <a:gd name="T6" fmla="*/ 2147483647 w 20"/>
              <a:gd name="T7" fmla="*/ 2147483647 h 31"/>
              <a:gd name="T8" fmla="*/ 0 w 20"/>
              <a:gd name="T9" fmla="*/ 2147483647 h 31"/>
              <a:gd name="T10" fmla="*/ 0 w 20"/>
              <a:gd name="T11" fmla="*/ 2147483647 h 31"/>
              <a:gd name="T12" fmla="*/ 2147483647 w 20"/>
              <a:gd name="T13" fmla="*/ 2147483647 h 31"/>
              <a:gd name="T14" fmla="*/ 2147483647 w 20"/>
              <a:gd name="T15" fmla="*/ 2147483647 h 31"/>
              <a:gd name="T16" fmla="*/ 2147483647 w 20"/>
              <a:gd name="T17" fmla="*/ 2147483647 h 31"/>
              <a:gd name="T18" fmla="*/ 2147483647 w 20"/>
              <a:gd name="T19" fmla="*/ 2147483647 h 31"/>
              <a:gd name="T20" fmla="*/ 2147483647 w 20"/>
              <a:gd name="T21" fmla="*/ 2147483647 h 31"/>
              <a:gd name="T22" fmla="*/ 2147483647 w 20"/>
              <a:gd name="T23" fmla="*/ 0 h 31"/>
              <a:gd name="T24" fmla="*/ 2147483647 w 2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rgbClr val="C0C0C0"/>
          </a:solidFill>
          <a:ln w="9525" cmpd="sng">
            <a:solidFill>
              <a:srgbClr val="FFFFFF"/>
            </a:solidFill>
            <a:prstDash val="solid"/>
            <a:round/>
            <a:headEnd/>
            <a:tailEnd/>
          </a:ln>
        </p:spPr>
        <p:txBody>
          <a:bodyPr/>
          <a:lstStyle/>
          <a:p>
            <a:endParaRPr lang="en-GB"/>
          </a:p>
        </p:txBody>
      </p:sp>
      <p:sp>
        <p:nvSpPr>
          <p:cNvPr id="44115" name="Freeform 111"/>
          <p:cNvSpPr>
            <a:spLocks/>
          </p:cNvSpPr>
          <p:nvPr>
            <p:custDataLst>
              <p:tags r:id="rId82"/>
            </p:custDataLst>
          </p:nvPr>
        </p:nvSpPr>
        <p:spPr bwMode="auto">
          <a:xfrm>
            <a:off x="7224713" y="3399247"/>
            <a:ext cx="15875" cy="57150"/>
          </a:xfrm>
          <a:custGeom>
            <a:avLst/>
            <a:gdLst>
              <a:gd name="T0" fmla="*/ 2147483647 w 26"/>
              <a:gd name="T1" fmla="*/ 2147483647 h 37"/>
              <a:gd name="T2" fmla="*/ 0 w 26"/>
              <a:gd name="T3" fmla="*/ 2147483647 h 37"/>
              <a:gd name="T4" fmla="*/ 2147483647 w 26"/>
              <a:gd name="T5" fmla="*/ 2147483647 h 37"/>
              <a:gd name="T6" fmla="*/ 2147483647 w 26"/>
              <a:gd name="T7" fmla="*/ 2147483647 h 37"/>
              <a:gd name="T8" fmla="*/ 2147483647 w 26"/>
              <a:gd name="T9" fmla="*/ 2147483647 h 37"/>
              <a:gd name="T10" fmla="*/ 2147483647 w 26"/>
              <a:gd name="T11" fmla="*/ 0 h 37"/>
              <a:gd name="T12" fmla="*/ 2147483647 w 26"/>
              <a:gd name="T13" fmla="*/ 2147483647 h 37"/>
              <a:gd name="T14" fmla="*/ 2147483647 w 26"/>
              <a:gd name="T15" fmla="*/ 2147483647 h 37"/>
              <a:gd name="T16" fmla="*/ 2147483647 w 26"/>
              <a:gd name="T17" fmla="*/ 2147483647 h 37"/>
              <a:gd name="T18" fmla="*/ 2147483647 w 26"/>
              <a:gd name="T19" fmla="*/ 2147483647 h 37"/>
              <a:gd name="T20" fmla="*/ 2147483647 w 26"/>
              <a:gd name="T21" fmla="*/ 2147483647 h 37"/>
              <a:gd name="T22" fmla="*/ 2147483647 w 26"/>
              <a:gd name="T23" fmla="*/ 2147483647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rgbClr val="C0C0C0"/>
          </a:solidFill>
          <a:ln w="9525" cmpd="sng">
            <a:solidFill>
              <a:srgbClr val="FFFFFF"/>
            </a:solidFill>
            <a:prstDash val="solid"/>
            <a:round/>
            <a:headEnd/>
            <a:tailEnd/>
          </a:ln>
        </p:spPr>
        <p:txBody>
          <a:bodyPr/>
          <a:lstStyle/>
          <a:p>
            <a:endParaRPr lang="en-GB"/>
          </a:p>
        </p:txBody>
      </p:sp>
      <p:sp>
        <p:nvSpPr>
          <p:cNvPr id="8277" name="Freeform 112"/>
          <p:cNvSpPr>
            <a:spLocks/>
          </p:cNvSpPr>
          <p:nvPr>
            <p:custDataLst>
              <p:tags r:id="rId83"/>
            </p:custDataLst>
          </p:nvPr>
        </p:nvSpPr>
        <p:spPr bwMode="auto">
          <a:xfrm>
            <a:off x="7113588" y="3248435"/>
            <a:ext cx="1587" cy="60325"/>
          </a:xfrm>
          <a:custGeom>
            <a:avLst/>
            <a:gdLst>
              <a:gd name="T0" fmla="*/ 0 w 7"/>
              <a:gd name="T1" fmla="*/ 2147483647 h 18"/>
              <a:gd name="T2" fmla="*/ 0 w 7"/>
              <a:gd name="T3" fmla="*/ 0 h 18"/>
              <a:gd name="T4" fmla="*/ 2147483647 w 7"/>
              <a:gd name="T5" fmla="*/ 2147483647 h 18"/>
              <a:gd name="T6" fmla="*/ 0 w 7"/>
              <a:gd name="T7" fmla="*/ 2147483647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8">
                <a:moveTo>
                  <a:pt x="0" y="18"/>
                </a:moveTo>
                <a:lnTo>
                  <a:pt x="0" y="0"/>
                </a:lnTo>
                <a:lnTo>
                  <a:pt x="7" y="12"/>
                </a:lnTo>
                <a:lnTo>
                  <a:pt x="0" y="18"/>
                </a:lnTo>
              </a:path>
            </a:pathLst>
          </a:custGeom>
          <a:solidFill>
            <a:schemeClr val="tx1">
              <a:lumMod val="75000"/>
            </a:schemeClr>
          </a:solidFill>
          <a:ln w="9525" cmpd="sng">
            <a:solidFill>
              <a:srgbClr val="FFFFFF"/>
            </a:solidFill>
            <a:prstDash val="solid"/>
            <a:round/>
            <a:headEnd/>
            <a:tailEnd/>
          </a:ln>
        </p:spPr>
        <p:txBody>
          <a:bodyPr/>
          <a:lstStyle/>
          <a:p>
            <a:pPr>
              <a:defRPr/>
            </a:pPr>
            <a:endParaRPr lang="en-GB">
              <a:latin typeface="Arial" charset="0"/>
              <a:cs typeface="Arial" charset="0"/>
            </a:endParaRPr>
          </a:p>
        </p:txBody>
      </p:sp>
      <p:sp>
        <p:nvSpPr>
          <p:cNvPr id="44117" name="Freeform 113"/>
          <p:cNvSpPr>
            <a:spLocks/>
          </p:cNvSpPr>
          <p:nvPr>
            <p:custDataLst>
              <p:tags r:id="rId84"/>
            </p:custDataLst>
          </p:nvPr>
        </p:nvSpPr>
        <p:spPr bwMode="auto">
          <a:xfrm>
            <a:off x="3965575" y="2375310"/>
            <a:ext cx="9525" cy="57150"/>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0 w 33"/>
              <a:gd name="T23" fmla="*/ 2147483647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rgbClr val="C2CEE4"/>
          </a:solidFill>
          <a:ln w="9525" cmpd="sng">
            <a:solidFill>
              <a:srgbClr val="FFFFFF"/>
            </a:solidFill>
            <a:prstDash val="solid"/>
            <a:round/>
            <a:headEnd/>
            <a:tailEnd/>
          </a:ln>
        </p:spPr>
        <p:txBody>
          <a:bodyPr/>
          <a:lstStyle/>
          <a:p>
            <a:endParaRPr lang="en-GB"/>
          </a:p>
        </p:txBody>
      </p:sp>
      <p:sp>
        <p:nvSpPr>
          <p:cNvPr id="44118" name="Freeform 114"/>
          <p:cNvSpPr>
            <a:spLocks/>
          </p:cNvSpPr>
          <p:nvPr>
            <p:custDataLst>
              <p:tags r:id="rId85"/>
            </p:custDataLst>
          </p:nvPr>
        </p:nvSpPr>
        <p:spPr bwMode="auto">
          <a:xfrm>
            <a:off x="3951288" y="2143535"/>
            <a:ext cx="3175" cy="57150"/>
          </a:xfrm>
          <a:custGeom>
            <a:avLst/>
            <a:gdLst>
              <a:gd name="T0" fmla="*/ 2147483647 w 14"/>
              <a:gd name="T1" fmla="*/ 0 h 6"/>
              <a:gd name="T2" fmla="*/ 0 w 14"/>
              <a:gd name="T3" fmla="*/ 2147483647 h 6"/>
              <a:gd name="T4" fmla="*/ 2147483647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0" y="6"/>
                </a:lnTo>
                <a:lnTo>
                  <a:pt x="14" y="0"/>
                </a:lnTo>
              </a:path>
            </a:pathLst>
          </a:custGeom>
          <a:solidFill>
            <a:srgbClr val="C0C0C0"/>
          </a:solidFill>
          <a:ln w="9525" cmpd="sng">
            <a:solidFill>
              <a:srgbClr val="FFFFFF"/>
            </a:solidFill>
            <a:prstDash val="solid"/>
            <a:round/>
            <a:headEnd/>
            <a:tailEnd/>
          </a:ln>
        </p:spPr>
        <p:txBody>
          <a:bodyPr/>
          <a:lstStyle/>
          <a:p>
            <a:endParaRPr lang="en-GB"/>
          </a:p>
        </p:txBody>
      </p:sp>
      <p:sp>
        <p:nvSpPr>
          <p:cNvPr id="44119" name="Freeform 115"/>
          <p:cNvSpPr>
            <a:spLocks/>
          </p:cNvSpPr>
          <p:nvPr>
            <p:custDataLst>
              <p:tags r:id="rId86"/>
            </p:custDataLst>
          </p:nvPr>
        </p:nvSpPr>
        <p:spPr bwMode="auto">
          <a:xfrm>
            <a:off x="5432425" y="3921535"/>
            <a:ext cx="25400" cy="55562"/>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endParaRPr lang="en-GB"/>
          </a:p>
        </p:txBody>
      </p:sp>
      <p:sp>
        <p:nvSpPr>
          <p:cNvPr id="44120" name="Freeform 116"/>
          <p:cNvSpPr>
            <a:spLocks/>
          </p:cNvSpPr>
          <p:nvPr>
            <p:custDataLst>
              <p:tags r:id="rId87"/>
            </p:custDataLst>
          </p:nvPr>
        </p:nvSpPr>
        <p:spPr bwMode="auto">
          <a:xfrm>
            <a:off x="5135563" y="3783422"/>
            <a:ext cx="19050" cy="58738"/>
          </a:xfrm>
          <a:custGeom>
            <a:avLst/>
            <a:gdLst>
              <a:gd name="T0" fmla="*/ 2147483647 w 47"/>
              <a:gd name="T1" fmla="*/ 0 h 68"/>
              <a:gd name="T2" fmla="*/ 2147483647 w 47"/>
              <a:gd name="T3" fmla="*/ 2147483647 h 68"/>
              <a:gd name="T4" fmla="*/ 2147483647 w 47"/>
              <a:gd name="T5" fmla="*/ 2147483647 h 68"/>
              <a:gd name="T6" fmla="*/ 2147483647 w 47"/>
              <a:gd name="T7" fmla="*/ 2147483647 h 68"/>
              <a:gd name="T8" fmla="*/ 0 w 47"/>
              <a:gd name="T9" fmla="*/ 2147483647 h 68"/>
              <a:gd name="T10" fmla="*/ 0 w 47"/>
              <a:gd name="T11" fmla="*/ 2147483647 h 68"/>
              <a:gd name="T12" fmla="*/ 2147483647 w 47"/>
              <a:gd name="T13" fmla="*/ 2147483647 h 68"/>
              <a:gd name="T14" fmla="*/ 2147483647 w 47"/>
              <a:gd name="T15" fmla="*/ 2147483647 h 68"/>
              <a:gd name="T16" fmla="*/ 2147483647 w 47"/>
              <a:gd name="T17" fmla="*/ 2147483647 h 68"/>
              <a:gd name="T18" fmla="*/ 2147483647 w 47"/>
              <a:gd name="T19" fmla="*/ 2147483647 h 68"/>
              <a:gd name="T20" fmla="*/ 2147483647 w 47"/>
              <a:gd name="T21" fmla="*/ 2147483647 h 68"/>
              <a:gd name="T22" fmla="*/ 2147483647 w 47"/>
              <a:gd name="T23" fmla="*/ 2147483647 h 68"/>
              <a:gd name="T24" fmla="*/ 2147483647 w 47"/>
              <a:gd name="T25" fmla="*/ 2147483647 h 68"/>
              <a:gd name="T26" fmla="*/ 2147483647 w 47"/>
              <a:gd name="T27" fmla="*/ 2147483647 h 68"/>
              <a:gd name="T28" fmla="*/ 2147483647 w 47"/>
              <a:gd name="T29" fmla="*/ 2147483647 h 68"/>
              <a:gd name="T30" fmla="*/ 2147483647 w 47"/>
              <a:gd name="T31" fmla="*/ 2147483647 h 68"/>
              <a:gd name="T32" fmla="*/ 2147483647 w 47"/>
              <a:gd name="T33" fmla="*/ 2147483647 h 68"/>
              <a:gd name="T34" fmla="*/ 2147483647 w 47"/>
              <a:gd name="T35" fmla="*/ 2147483647 h 68"/>
              <a:gd name="T36" fmla="*/ 2147483647 w 47"/>
              <a:gd name="T37" fmla="*/ 2147483647 h 68"/>
              <a:gd name="T38" fmla="*/ 2147483647 w 47"/>
              <a:gd name="T39" fmla="*/ 2147483647 h 68"/>
              <a:gd name="T40" fmla="*/ 2147483647 w 47"/>
              <a:gd name="T41" fmla="*/ 2147483647 h 68"/>
              <a:gd name="T42" fmla="*/ 2147483647 w 47"/>
              <a:gd name="T43" fmla="*/ 2147483647 h 68"/>
              <a:gd name="T44" fmla="*/ 2147483647 w 47"/>
              <a:gd name="T45" fmla="*/ 2147483647 h 68"/>
              <a:gd name="T46" fmla="*/ 2147483647 w 47"/>
              <a:gd name="T47" fmla="*/ 2147483647 h 68"/>
              <a:gd name="T48" fmla="*/ 2147483647 w 47"/>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121" name="Group 117"/>
          <p:cNvGrpSpPr>
            <a:grpSpLocks/>
          </p:cNvGrpSpPr>
          <p:nvPr>
            <p:custDataLst>
              <p:tags r:id="rId88"/>
            </p:custDataLst>
          </p:nvPr>
        </p:nvGrpSpPr>
        <p:grpSpPr bwMode="auto">
          <a:xfrm>
            <a:off x="5907088" y="3970747"/>
            <a:ext cx="46037" cy="374650"/>
            <a:chOff x="3950" y="2430"/>
            <a:chExt cx="36" cy="234"/>
          </a:xfrm>
        </p:grpSpPr>
        <p:sp>
          <p:nvSpPr>
            <p:cNvPr id="44497" name="Freeform 118"/>
            <p:cNvSpPr>
              <a:spLocks/>
            </p:cNvSpPr>
            <p:nvPr/>
          </p:nvSpPr>
          <p:spPr bwMode="auto">
            <a:xfrm>
              <a:off x="3975" y="2658"/>
              <a:ext cx="6" cy="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498" name="Freeform 119"/>
            <p:cNvSpPr>
              <a:spLocks/>
            </p:cNvSpPr>
            <p:nvPr/>
          </p:nvSpPr>
          <p:spPr bwMode="auto">
            <a:xfrm>
              <a:off x="3975" y="2644"/>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en-GB"/>
            </a:p>
          </p:txBody>
        </p:sp>
        <p:sp>
          <p:nvSpPr>
            <p:cNvPr id="44499" name="Freeform 120"/>
            <p:cNvSpPr>
              <a:spLocks/>
            </p:cNvSpPr>
            <p:nvPr/>
          </p:nvSpPr>
          <p:spPr bwMode="auto">
            <a:xfrm>
              <a:off x="3975" y="2637"/>
              <a:ext cx="6" cy="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00" name="Rectangle 121"/>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p>
              <a:endParaRPr lang="en-GB"/>
            </a:p>
          </p:txBody>
        </p:sp>
        <p:sp>
          <p:nvSpPr>
            <p:cNvPr id="44501" name="Line 122"/>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02" name="Freeform 123"/>
            <p:cNvSpPr>
              <a:spLocks/>
            </p:cNvSpPr>
            <p:nvPr/>
          </p:nvSpPr>
          <p:spPr bwMode="auto">
            <a:xfrm>
              <a:off x="3975" y="2595"/>
              <a:ext cx="2" cy="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03" name="Freeform 124"/>
            <p:cNvSpPr>
              <a:spLocks/>
            </p:cNvSpPr>
            <p:nvPr/>
          </p:nvSpPr>
          <p:spPr bwMode="auto">
            <a:xfrm>
              <a:off x="3981" y="2555"/>
              <a:ext cx="5" cy="8"/>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en-GB"/>
            </a:p>
          </p:txBody>
        </p:sp>
        <p:sp>
          <p:nvSpPr>
            <p:cNvPr id="44504" name="Line 125"/>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05" name="Freeform 126"/>
            <p:cNvSpPr>
              <a:spLocks/>
            </p:cNvSpPr>
            <p:nvPr/>
          </p:nvSpPr>
          <p:spPr bwMode="auto">
            <a:xfrm>
              <a:off x="3977" y="2572"/>
              <a:ext cx="4" cy="3"/>
            </a:xfrm>
            <a:custGeom>
              <a:avLst/>
              <a:gdLst>
                <a:gd name="T0" fmla="*/ 0 w 13"/>
                <a:gd name="T1" fmla="*/ 0 h 12"/>
                <a:gd name="T2" fmla="*/ 0 w 13"/>
                <a:gd name="T3" fmla="*/ 0 h 12"/>
                <a:gd name="T4" fmla="*/ 0 w 13"/>
                <a:gd name="T5" fmla="*/ 0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en-GB"/>
            </a:p>
          </p:txBody>
        </p:sp>
        <p:sp>
          <p:nvSpPr>
            <p:cNvPr id="44506" name="Freeform 127"/>
            <p:cNvSpPr>
              <a:spLocks/>
            </p:cNvSpPr>
            <p:nvPr/>
          </p:nvSpPr>
          <p:spPr bwMode="auto">
            <a:xfrm>
              <a:off x="3981" y="2585"/>
              <a:ext cx="2" cy="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en-GB"/>
            </a:p>
          </p:txBody>
        </p:sp>
        <p:sp>
          <p:nvSpPr>
            <p:cNvPr id="44507" name="Line 128"/>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08" name="Freeform 129"/>
            <p:cNvSpPr>
              <a:spLocks/>
            </p:cNvSpPr>
            <p:nvPr/>
          </p:nvSpPr>
          <p:spPr bwMode="auto">
            <a:xfrm>
              <a:off x="3970" y="2545"/>
              <a:ext cx="2" cy="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en-GB"/>
            </a:p>
          </p:txBody>
        </p:sp>
        <p:sp>
          <p:nvSpPr>
            <p:cNvPr id="44509" name="Freeform 130"/>
            <p:cNvSpPr>
              <a:spLocks/>
            </p:cNvSpPr>
            <p:nvPr/>
          </p:nvSpPr>
          <p:spPr bwMode="auto">
            <a:xfrm>
              <a:off x="3968" y="2532"/>
              <a:ext cx="2" cy="7"/>
            </a:xfrm>
            <a:custGeom>
              <a:avLst/>
              <a:gdLst>
                <a:gd name="T0" fmla="*/ 0 w 6"/>
                <a:gd name="T1" fmla="*/ 0 h 19"/>
                <a:gd name="T2" fmla="*/ 0 w 6"/>
                <a:gd name="T3" fmla="*/ 0 h 19"/>
                <a:gd name="T4" fmla="*/ 0 w 6"/>
                <a:gd name="T5" fmla="*/ 0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en-GB"/>
            </a:p>
          </p:txBody>
        </p:sp>
        <p:sp>
          <p:nvSpPr>
            <p:cNvPr id="44510" name="Freeform 131"/>
            <p:cNvSpPr>
              <a:spLocks/>
            </p:cNvSpPr>
            <p:nvPr/>
          </p:nvSpPr>
          <p:spPr bwMode="auto">
            <a:xfrm>
              <a:off x="3965" y="2513"/>
              <a:ext cx="10" cy="5"/>
            </a:xfrm>
            <a:custGeom>
              <a:avLst/>
              <a:gdLst>
                <a:gd name="T0" fmla="*/ 0 w 28"/>
                <a:gd name="T1" fmla="*/ 0 h 19"/>
                <a:gd name="T2" fmla="*/ 0 w 28"/>
                <a:gd name="T3" fmla="*/ 0 h 19"/>
                <a:gd name="T4" fmla="*/ 0 w 28"/>
                <a:gd name="T5" fmla="*/ 0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en-GB"/>
            </a:p>
          </p:txBody>
        </p:sp>
        <p:sp>
          <p:nvSpPr>
            <p:cNvPr id="44511" name="Freeform 132"/>
            <p:cNvSpPr>
              <a:spLocks/>
            </p:cNvSpPr>
            <p:nvPr/>
          </p:nvSpPr>
          <p:spPr bwMode="auto">
            <a:xfrm>
              <a:off x="3970" y="2513"/>
              <a:ext cx="5" cy="5"/>
            </a:xfrm>
            <a:custGeom>
              <a:avLst/>
              <a:gdLst>
                <a:gd name="T0" fmla="*/ 0 w 15"/>
                <a:gd name="T1" fmla="*/ 0 h 19"/>
                <a:gd name="T2" fmla="*/ 0 w 15"/>
                <a:gd name="T3" fmla="*/ 0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12" name="Freeform 133"/>
            <p:cNvSpPr>
              <a:spLocks/>
            </p:cNvSpPr>
            <p:nvPr/>
          </p:nvSpPr>
          <p:spPr bwMode="auto">
            <a:xfrm>
              <a:off x="3975" y="2658"/>
              <a:ext cx="6" cy="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13" name="Freeform 134"/>
            <p:cNvSpPr>
              <a:spLocks/>
            </p:cNvSpPr>
            <p:nvPr/>
          </p:nvSpPr>
          <p:spPr bwMode="auto">
            <a:xfrm>
              <a:off x="3975" y="2644"/>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en-GB"/>
            </a:p>
          </p:txBody>
        </p:sp>
        <p:sp>
          <p:nvSpPr>
            <p:cNvPr id="44514" name="Freeform 135"/>
            <p:cNvSpPr>
              <a:spLocks/>
            </p:cNvSpPr>
            <p:nvPr/>
          </p:nvSpPr>
          <p:spPr bwMode="auto">
            <a:xfrm>
              <a:off x="3975" y="2637"/>
              <a:ext cx="6" cy="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15" name="Rectangle 136"/>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p>
              <a:endParaRPr lang="en-GB"/>
            </a:p>
          </p:txBody>
        </p:sp>
        <p:sp>
          <p:nvSpPr>
            <p:cNvPr id="44516" name="Line 137"/>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17" name="Freeform 138"/>
            <p:cNvSpPr>
              <a:spLocks/>
            </p:cNvSpPr>
            <p:nvPr/>
          </p:nvSpPr>
          <p:spPr bwMode="auto">
            <a:xfrm>
              <a:off x="3975" y="2595"/>
              <a:ext cx="2" cy="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18" name="Freeform 139"/>
            <p:cNvSpPr>
              <a:spLocks/>
            </p:cNvSpPr>
            <p:nvPr/>
          </p:nvSpPr>
          <p:spPr bwMode="auto">
            <a:xfrm>
              <a:off x="3981" y="2555"/>
              <a:ext cx="5" cy="8"/>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en-GB"/>
            </a:p>
          </p:txBody>
        </p:sp>
        <p:sp>
          <p:nvSpPr>
            <p:cNvPr id="44519" name="Line 140"/>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20" name="Freeform 141"/>
            <p:cNvSpPr>
              <a:spLocks/>
            </p:cNvSpPr>
            <p:nvPr/>
          </p:nvSpPr>
          <p:spPr bwMode="auto">
            <a:xfrm>
              <a:off x="3977" y="2572"/>
              <a:ext cx="4" cy="3"/>
            </a:xfrm>
            <a:custGeom>
              <a:avLst/>
              <a:gdLst>
                <a:gd name="T0" fmla="*/ 0 w 13"/>
                <a:gd name="T1" fmla="*/ 0 h 12"/>
                <a:gd name="T2" fmla="*/ 0 w 13"/>
                <a:gd name="T3" fmla="*/ 0 h 12"/>
                <a:gd name="T4" fmla="*/ 0 w 13"/>
                <a:gd name="T5" fmla="*/ 0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en-GB"/>
            </a:p>
          </p:txBody>
        </p:sp>
        <p:sp>
          <p:nvSpPr>
            <p:cNvPr id="44521" name="Freeform 142"/>
            <p:cNvSpPr>
              <a:spLocks/>
            </p:cNvSpPr>
            <p:nvPr/>
          </p:nvSpPr>
          <p:spPr bwMode="auto">
            <a:xfrm>
              <a:off x="3981" y="2585"/>
              <a:ext cx="2" cy="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en-GB"/>
            </a:p>
          </p:txBody>
        </p:sp>
        <p:sp>
          <p:nvSpPr>
            <p:cNvPr id="44522" name="Line 143"/>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23" name="Freeform 144"/>
            <p:cNvSpPr>
              <a:spLocks/>
            </p:cNvSpPr>
            <p:nvPr/>
          </p:nvSpPr>
          <p:spPr bwMode="auto">
            <a:xfrm>
              <a:off x="3970" y="2545"/>
              <a:ext cx="2" cy="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en-GB"/>
            </a:p>
          </p:txBody>
        </p:sp>
        <p:sp>
          <p:nvSpPr>
            <p:cNvPr id="44524" name="Freeform 145"/>
            <p:cNvSpPr>
              <a:spLocks/>
            </p:cNvSpPr>
            <p:nvPr/>
          </p:nvSpPr>
          <p:spPr bwMode="auto">
            <a:xfrm>
              <a:off x="3968" y="2532"/>
              <a:ext cx="2" cy="7"/>
            </a:xfrm>
            <a:custGeom>
              <a:avLst/>
              <a:gdLst>
                <a:gd name="T0" fmla="*/ 0 w 6"/>
                <a:gd name="T1" fmla="*/ 0 h 19"/>
                <a:gd name="T2" fmla="*/ 0 w 6"/>
                <a:gd name="T3" fmla="*/ 0 h 19"/>
                <a:gd name="T4" fmla="*/ 0 w 6"/>
                <a:gd name="T5" fmla="*/ 0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en-GB"/>
            </a:p>
          </p:txBody>
        </p:sp>
        <p:sp>
          <p:nvSpPr>
            <p:cNvPr id="44525" name="Freeform 146"/>
            <p:cNvSpPr>
              <a:spLocks/>
            </p:cNvSpPr>
            <p:nvPr/>
          </p:nvSpPr>
          <p:spPr bwMode="auto">
            <a:xfrm>
              <a:off x="3965" y="2513"/>
              <a:ext cx="10" cy="5"/>
            </a:xfrm>
            <a:custGeom>
              <a:avLst/>
              <a:gdLst>
                <a:gd name="T0" fmla="*/ 0 w 28"/>
                <a:gd name="T1" fmla="*/ 0 h 19"/>
                <a:gd name="T2" fmla="*/ 0 w 28"/>
                <a:gd name="T3" fmla="*/ 0 h 19"/>
                <a:gd name="T4" fmla="*/ 0 w 28"/>
                <a:gd name="T5" fmla="*/ 0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en-GB"/>
            </a:p>
          </p:txBody>
        </p:sp>
        <p:sp>
          <p:nvSpPr>
            <p:cNvPr id="44526" name="Freeform 147"/>
            <p:cNvSpPr>
              <a:spLocks/>
            </p:cNvSpPr>
            <p:nvPr/>
          </p:nvSpPr>
          <p:spPr bwMode="auto">
            <a:xfrm>
              <a:off x="3970" y="2513"/>
              <a:ext cx="5" cy="5"/>
            </a:xfrm>
            <a:custGeom>
              <a:avLst/>
              <a:gdLst>
                <a:gd name="T0" fmla="*/ 0 w 15"/>
                <a:gd name="T1" fmla="*/ 0 h 19"/>
                <a:gd name="T2" fmla="*/ 0 w 15"/>
                <a:gd name="T3" fmla="*/ 0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527" name="Freeform 148"/>
            <p:cNvSpPr>
              <a:spLocks/>
            </p:cNvSpPr>
            <p:nvPr/>
          </p:nvSpPr>
          <p:spPr bwMode="auto">
            <a:xfrm>
              <a:off x="3950" y="2430"/>
              <a:ext cx="7" cy="6"/>
            </a:xfrm>
            <a:custGeom>
              <a:avLst/>
              <a:gdLst>
                <a:gd name="T0" fmla="*/ 0 w 20"/>
                <a:gd name="T1" fmla="*/ 0 h 18"/>
                <a:gd name="T2" fmla="*/ 0 w 20"/>
                <a:gd name="T3" fmla="*/ 0 h 18"/>
                <a:gd name="T4" fmla="*/ 0 w 20"/>
                <a:gd name="T5" fmla="*/ 0 h 18"/>
                <a:gd name="T6" fmla="*/ 0 w 20"/>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8">
                  <a:moveTo>
                    <a:pt x="13" y="18"/>
                  </a:moveTo>
                  <a:lnTo>
                    <a:pt x="20" y="0"/>
                  </a:lnTo>
                  <a:lnTo>
                    <a:pt x="0" y="0"/>
                  </a:lnTo>
                  <a:lnTo>
                    <a:pt x="13" y="18"/>
                  </a:lnTo>
                </a:path>
              </a:pathLst>
            </a:custGeom>
            <a:solidFill>
              <a:srgbClr val="C0C0C0"/>
            </a:solidFill>
            <a:ln w="9525" cmpd="sng">
              <a:solidFill>
                <a:srgbClr val="FFFFFF"/>
              </a:solidFill>
              <a:prstDash val="solid"/>
              <a:round/>
              <a:headEnd/>
              <a:tailEnd/>
            </a:ln>
          </p:spPr>
          <p:txBody>
            <a:bodyPr/>
            <a:lstStyle/>
            <a:p>
              <a:endParaRPr lang="en-GB"/>
            </a:p>
          </p:txBody>
        </p:sp>
      </p:grpSp>
      <p:grpSp>
        <p:nvGrpSpPr>
          <p:cNvPr id="44122" name="Group 149"/>
          <p:cNvGrpSpPr>
            <a:grpSpLocks/>
          </p:cNvGrpSpPr>
          <p:nvPr>
            <p:custDataLst>
              <p:tags r:id="rId89"/>
            </p:custDataLst>
          </p:nvPr>
        </p:nvGrpSpPr>
        <p:grpSpPr bwMode="auto">
          <a:xfrm>
            <a:off x="7972425" y="4470810"/>
            <a:ext cx="185738" cy="214312"/>
            <a:chOff x="5486" y="2743"/>
            <a:chExt cx="137" cy="132"/>
          </a:xfrm>
        </p:grpSpPr>
        <p:sp>
          <p:nvSpPr>
            <p:cNvPr id="44488" name="Freeform 150"/>
            <p:cNvSpPr>
              <a:spLocks/>
            </p:cNvSpPr>
            <p:nvPr/>
          </p:nvSpPr>
          <p:spPr bwMode="auto">
            <a:xfrm>
              <a:off x="5595" y="2806"/>
              <a:ext cx="13" cy="28"/>
            </a:xfrm>
            <a:custGeom>
              <a:avLst/>
              <a:gdLst>
                <a:gd name="T0" fmla="*/ 0 w 40"/>
                <a:gd name="T1" fmla="*/ 0 h 87"/>
                <a:gd name="T2" fmla="*/ 0 w 40"/>
                <a:gd name="T3" fmla="*/ 0 h 87"/>
                <a:gd name="T4" fmla="*/ 0 w 40"/>
                <a:gd name="T5" fmla="*/ 0 h 87"/>
                <a:gd name="T6" fmla="*/ 0 w 40"/>
                <a:gd name="T7" fmla="*/ 0 h 87"/>
                <a:gd name="T8" fmla="*/ 0 w 40"/>
                <a:gd name="T9" fmla="*/ 0 h 87"/>
                <a:gd name="T10" fmla="*/ 0 w 40"/>
                <a:gd name="T11" fmla="*/ 0 h 87"/>
                <a:gd name="T12" fmla="*/ 0 w 40"/>
                <a:gd name="T13" fmla="*/ 0 h 87"/>
                <a:gd name="T14" fmla="*/ 0 w 40"/>
                <a:gd name="T15" fmla="*/ 0 h 87"/>
                <a:gd name="T16" fmla="*/ 0 w 40"/>
                <a:gd name="T17" fmla="*/ 0 h 87"/>
                <a:gd name="T18" fmla="*/ 0 w 40"/>
                <a:gd name="T19" fmla="*/ 0 h 87"/>
                <a:gd name="T20" fmla="*/ 0 w 40"/>
                <a:gd name="T21" fmla="*/ 0 h 87"/>
                <a:gd name="T22" fmla="*/ 0 w 40"/>
                <a:gd name="T23" fmla="*/ 0 h 87"/>
                <a:gd name="T24" fmla="*/ 0 w 40"/>
                <a:gd name="T25" fmla="*/ 0 h 87"/>
                <a:gd name="T26" fmla="*/ 0 w 40"/>
                <a:gd name="T27" fmla="*/ 0 h 87"/>
                <a:gd name="T28" fmla="*/ 0 w 40"/>
                <a:gd name="T29" fmla="*/ 0 h 87"/>
                <a:gd name="T30" fmla="*/ 0 w 40"/>
                <a:gd name="T31" fmla="*/ 0 h 87"/>
                <a:gd name="T32" fmla="*/ 0 w 40"/>
                <a:gd name="T33" fmla="*/ 0 h 87"/>
                <a:gd name="T34" fmla="*/ 0 w 40"/>
                <a:gd name="T35" fmla="*/ 0 h 87"/>
                <a:gd name="T36" fmla="*/ 0 w 40"/>
                <a:gd name="T37" fmla="*/ 0 h 87"/>
                <a:gd name="T38" fmla="*/ 0 w 40"/>
                <a:gd name="T39" fmla="*/ 0 h 87"/>
                <a:gd name="T40" fmla="*/ 0 w 40"/>
                <a:gd name="T41" fmla="*/ 0 h 87"/>
                <a:gd name="T42" fmla="*/ 0 w 40"/>
                <a:gd name="T43" fmla="*/ 0 h 87"/>
                <a:gd name="T44" fmla="*/ 0 w 40"/>
                <a:gd name="T45" fmla="*/ 0 h 87"/>
                <a:gd name="T46" fmla="*/ 0 w 40"/>
                <a:gd name="T47" fmla="*/ 0 h 87"/>
                <a:gd name="T48" fmla="*/ 0 w 40"/>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solidFill>
              <a:srgbClr val="C0C0C0"/>
            </a:solidFill>
            <a:ln w="9525" cmpd="sng">
              <a:solidFill>
                <a:srgbClr val="FFFFFF"/>
              </a:solidFill>
              <a:prstDash val="solid"/>
              <a:round/>
              <a:headEnd/>
              <a:tailEnd/>
            </a:ln>
          </p:spPr>
          <p:txBody>
            <a:bodyPr/>
            <a:lstStyle/>
            <a:p>
              <a:endParaRPr lang="en-GB"/>
            </a:p>
          </p:txBody>
        </p:sp>
        <p:sp>
          <p:nvSpPr>
            <p:cNvPr id="44489" name="Freeform 151"/>
            <p:cNvSpPr>
              <a:spLocks/>
            </p:cNvSpPr>
            <p:nvPr/>
          </p:nvSpPr>
          <p:spPr bwMode="auto">
            <a:xfrm>
              <a:off x="5603" y="2842"/>
              <a:ext cx="20" cy="12"/>
            </a:xfrm>
            <a:custGeom>
              <a:avLst/>
              <a:gdLst>
                <a:gd name="T0" fmla="*/ 0 w 61"/>
                <a:gd name="T1" fmla="*/ 0 h 37"/>
                <a:gd name="T2" fmla="*/ 0 w 61"/>
                <a:gd name="T3" fmla="*/ 0 h 37"/>
                <a:gd name="T4" fmla="*/ 0 w 61"/>
                <a:gd name="T5" fmla="*/ 0 h 37"/>
                <a:gd name="T6" fmla="*/ 0 w 61"/>
                <a:gd name="T7" fmla="*/ 0 h 37"/>
                <a:gd name="T8" fmla="*/ 0 w 61"/>
                <a:gd name="T9" fmla="*/ 0 h 37"/>
                <a:gd name="T10" fmla="*/ 0 w 61"/>
                <a:gd name="T11" fmla="*/ 0 h 37"/>
                <a:gd name="T12" fmla="*/ 0 w 61"/>
                <a:gd name="T13" fmla="*/ 0 h 37"/>
                <a:gd name="T14" fmla="*/ 0 w 61"/>
                <a:gd name="T15" fmla="*/ 0 h 37"/>
                <a:gd name="T16" fmla="*/ 0 w 61"/>
                <a:gd name="T17" fmla="*/ 0 h 37"/>
                <a:gd name="T18" fmla="*/ 0 w 61"/>
                <a:gd name="T19" fmla="*/ 0 h 37"/>
                <a:gd name="T20" fmla="*/ 0 w 61"/>
                <a:gd name="T21" fmla="*/ 0 h 37"/>
                <a:gd name="T22" fmla="*/ 0 w 61"/>
                <a:gd name="T23" fmla="*/ 0 h 37"/>
                <a:gd name="T24" fmla="*/ 0 w 61"/>
                <a:gd name="T25" fmla="*/ 0 h 37"/>
                <a:gd name="T26" fmla="*/ 0 w 61"/>
                <a:gd name="T27" fmla="*/ 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solidFill>
              <a:srgbClr val="C0C0C0"/>
            </a:solidFill>
            <a:ln w="9525" cmpd="sng">
              <a:solidFill>
                <a:srgbClr val="FFFFFF"/>
              </a:solidFill>
              <a:prstDash val="solid"/>
              <a:round/>
              <a:headEnd/>
              <a:tailEnd/>
            </a:ln>
          </p:spPr>
          <p:txBody>
            <a:bodyPr/>
            <a:lstStyle/>
            <a:p>
              <a:endParaRPr lang="en-GB"/>
            </a:p>
          </p:txBody>
        </p:sp>
        <p:sp>
          <p:nvSpPr>
            <p:cNvPr id="44490" name="Freeform 152"/>
            <p:cNvSpPr>
              <a:spLocks/>
            </p:cNvSpPr>
            <p:nvPr/>
          </p:nvSpPr>
          <p:spPr bwMode="auto">
            <a:xfrm>
              <a:off x="5568" y="2865"/>
              <a:ext cx="13" cy="10"/>
            </a:xfrm>
            <a:custGeom>
              <a:avLst/>
              <a:gdLst>
                <a:gd name="T0" fmla="*/ 0 w 40"/>
                <a:gd name="T1" fmla="*/ 0 h 30"/>
                <a:gd name="T2" fmla="*/ 0 w 40"/>
                <a:gd name="T3" fmla="*/ 0 h 30"/>
                <a:gd name="T4" fmla="*/ 0 w 40"/>
                <a:gd name="T5" fmla="*/ 0 h 30"/>
                <a:gd name="T6" fmla="*/ 0 w 40"/>
                <a:gd name="T7" fmla="*/ 0 h 30"/>
                <a:gd name="T8" fmla="*/ 0 w 40"/>
                <a:gd name="T9" fmla="*/ 0 h 30"/>
                <a:gd name="T10" fmla="*/ 0 w 40"/>
                <a:gd name="T11" fmla="*/ 0 h 30"/>
                <a:gd name="T12" fmla="*/ 0 w 40"/>
                <a:gd name="T13" fmla="*/ 0 h 30"/>
                <a:gd name="T14" fmla="*/ 0 w 40"/>
                <a:gd name="T15" fmla="*/ 0 h 30"/>
                <a:gd name="T16" fmla="*/ 0 w 40"/>
                <a:gd name="T17" fmla="*/ 0 h 30"/>
                <a:gd name="T18" fmla="*/ 0 w 40"/>
                <a:gd name="T19" fmla="*/ 0 h 30"/>
                <a:gd name="T20" fmla="*/ 0 w 40"/>
                <a:gd name="T21" fmla="*/ 0 h 30"/>
                <a:gd name="T22" fmla="*/ 0 w 40"/>
                <a:gd name="T23" fmla="*/ 0 h 30"/>
                <a:gd name="T24" fmla="*/ 0 w 40"/>
                <a:gd name="T25" fmla="*/ 0 h 30"/>
                <a:gd name="T26" fmla="*/ 0 w 40"/>
                <a:gd name="T27" fmla="*/ 0 h 30"/>
                <a:gd name="T28" fmla="*/ 0 w 40"/>
                <a:gd name="T29" fmla="*/ 0 h 30"/>
                <a:gd name="T30" fmla="*/ 0 w 40"/>
                <a:gd name="T31" fmla="*/ 0 h 30"/>
                <a:gd name="T32" fmla="*/ 0 w 40"/>
                <a:gd name="T33" fmla="*/ 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solidFill>
              <a:srgbClr val="C0C0C0"/>
            </a:solidFill>
            <a:ln w="9525" cmpd="sng">
              <a:solidFill>
                <a:srgbClr val="FFFFFF"/>
              </a:solidFill>
              <a:prstDash val="solid"/>
              <a:round/>
              <a:headEnd/>
              <a:tailEnd/>
            </a:ln>
          </p:spPr>
          <p:txBody>
            <a:bodyPr/>
            <a:lstStyle/>
            <a:p>
              <a:endParaRPr lang="en-GB"/>
            </a:p>
          </p:txBody>
        </p:sp>
        <p:sp>
          <p:nvSpPr>
            <p:cNvPr id="44491" name="Freeform 153"/>
            <p:cNvSpPr>
              <a:spLocks/>
            </p:cNvSpPr>
            <p:nvPr/>
          </p:nvSpPr>
          <p:spPr bwMode="auto">
            <a:xfrm>
              <a:off x="5515" y="2789"/>
              <a:ext cx="24" cy="26"/>
            </a:xfrm>
            <a:custGeom>
              <a:avLst/>
              <a:gdLst>
                <a:gd name="T0" fmla="*/ 0 w 74"/>
                <a:gd name="T1" fmla="*/ 0 h 80"/>
                <a:gd name="T2" fmla="*/ 0 w 74"/>
                <a:gd name="T3" fmla="*/ 0 h 80"/>
                <a:gd name="T4" fmla="*/ 0 w 74"/>
                <a:gd name="T5" fmla="*/ 0 h 80"/>
                <a:gd name="T6" fmla="*/ 0 w 74"/>
                <a:gd name="T7" fmla="*/ 0 h 80"/>
                <a:gd name="T8" fmla="*/ 0 w 74"/>
                <a:gd name="T9" fmla="*/ 0 h 80"/>
                <a:gd name="T10" fmla="*/ 0 w 74"/>
                <a:gd name="T11" fmla="*/ 0 h 80"/>
                <a:gd name="T12" fmla="*/ 0 w 74"/>
                <a:gd name="T13" fmla="*/ 0 h 80"/>
                <a:gd name="T14" fmla="*/ 0 w 74"/>
                <a:gd name="T15" fmla="*/ 0 h 80"/>
                <a:gd name="T16" fmla="*/ 0 w 74"/>
                <a:gd name="T17" fmla="*/ 0 h 80"/>
                <a:gd name="T18" fmla="*/ 0 w 74"/>
                <a:gd name="T19" fmla="*/ 0 h 80"/>
                <a:gd name="T20" fmla="*/ 0 w 74"/>
                <a:gd name="T21" fmla="*/ 0 h 80"/>
                <a:gd name="T22" fmla="*/ 0 w 74"/>
                <a:gd name="T23" fmla="*/ 0 h 80"/>
                <a:gd name="T24" fmla="*/ 0 w 74"/>
                <a:gd name="T25" fmla="*/ 0 h 80"/>
                <a:gd name="T26" fmla="*/ 0 w 74"/>
                <a:gd name="T27" fmla="*/ 0 h 80"/>
                <a:gd name="T28" fmla="*/ 0 w 74"/>
                <a:gd name="T29" fmla="*/ 0 h 80"/>
                <a:gd name="T30" fmla="*/ 0 w 74"/>
                <a:gd name="T31" fmla="*/ 0 h 80"/>
                <a:gd name="T32" fmla="*/ 0 w 74"/>
                <a:gd name="T33" fmla="*/ 0 h 80"/>
                <a:gd name="T34" fmla="*/ 0 w 74"/>
                <a:gd name="T35" fmla="*/ 0 h 80"/>
                <a:gd name="T36" fmla="*/ 0 w 74"/>
                <a:gd name="T37" fmla="*/ 0 h 80"/>
                <a:gd name="T38" fmla="*/ 0 w 74"/>
                <a:gd name="T39" fmla="*/ 0 h 80"/>
                <a:gd name="T40" fmla="*/ 0 w 74"/>
                <a:gd name="T41" fmla="*/ 0 h 80"/>
                <a:gd name="T42" fmla="*/ 0 w 74"/>
                <a:gd name="T43" fmla="*/ 0 h 80"/>
                <a:gd name="T44" fmla="*/ 0 w 74"/>
                <a:gd name="T45" fmla="*/ 0 h 80"/>
                <a:gd name="T46" fmla="*/ 0 w 74"/>
                <a:gd name="T47" fmla="*/ 0 h 80"/>
                <a:gd name="T48" fmla="*/ 0 w 74"/>
                <a:gd name="T49" fmla="*/ 0 h 80"/>
                <a:gd name="T50" fmla="*/ 0 w 74"/>
                <a:gd name="T51" fmla="*/ 0 h 80"/>
                <a:gd name="T52" fmla="*/ 0 w 74"/>
                <a:gd name="T53" fmla="*/ 0 h 80"/>
                <a:gd name="T54" fmla="*/ 0 w 74"/>
                <a:gd name="T55" fmla="*/ 0 h 80"/>
                <a:gd name="T56" fmla="*/ 0 w 74"/>
                <a:gd name="T57" fmla="*/ 0 h 80"/>
                <a:gd name="T58" fmla="*/ 0 w 74"/>
                <a:gd name="T59" fmla="*/ 0 h 80"/>
                <a:gd name="T60" fmla="*/ 0 w 74"/>
                <a:gd name="T61" fmla="*/ 0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solidFill>
              <a:srgbClr val="C0C0C0"/>
            </a:solidFill>
            <a:ln w="9525" cmpd="sng">
              <a:solidFill>
                <a:srgbClr val="FFFFFF"/>
              </a:solidFill>
              <a:prstDash val="solid"/>
              <a:round/>
              <a:headEnd/>
              <a:tailEnd/>
            </a:ln>
          </p:spPr>
          <p:txBody>
            <a:bodyPr/>
            <a:lstStyle/>
            <a:p>
              <a:endParaRPr lang="en-GB"/>
            </a:p>
          </p:txBody>
        </p:sp>
        <p:sp>
          <p:nvSpPr>
            <p:cNvPr id="44492" name="Freeform 154"/>
            <p:cNvSpPr>
              <a:spLocks/>
            </p:cNvSpPr>
            <p:nvPr/>
          </p:nvSpPr>
          <p:spPr bwMode="auto">
            <a:xfrm>
              <a:off x="5555" y="2785"/>
              <a:ext cx="26" cy="27"/>
            </a:xfrm>
            <a:custGeom>
              <a:avLst/>
              <a:gdLst>
                <a:gd name="T0" fmla="*/ 0 w 86"/>
                <a:gd name="T1" fmla="*/ 0 h 80"/>
                <a:gd name="T2" fmla="*/ 0 w 86"/>
                <a:gd name="T3" fmla="*/ 0 h 80"/>
                <a:gd name="T4" fmla="*/ 0 w 86"/>
                <a:gd name="T5" fmla="*/ 0 h 80"/>
                <a:gd name="T6" fmla="*/ 0 w 86"/>
                <a:gd name="T7" fmla="*/ 0 h 80"/>
                <a:gd name="T8" fmla="*/ 0 w 86"/>
                <a:gd name="T9" fmla="*/ 0 h 80"/>
                <a:gd name="T10" fmla="*/ 0 w 86"/>
                <a:gd name="T11" fmla="*/ 0 h 80"/>
                <a:gd name="T12" fmla="*/ 0 w 86"/>
                <a:gd name="T13" fmla="*/ 0 h 80"/>
                <a:gd name="T14" fmla="*/ 0 w 86"/>
                <a:gd name="T15" fmla="*/ 0 h 80"/>
                <a:gd name="T16" fmla="*/ 0 w 86"/>
                <a:gd name="T17" fmla="*/ 0 h 80"/>
                <a:gd name="T18" fmla="*/ 0 w 86"/>
                <a:gd name="T19" fmla="*/ 0 h 80"/>
                <a:gd name="T20" fmla="*/ 0 w 86"/>
                <a:gd name="T21" fmla="*/ 0 h 80"/>
                <a:gd name="T22" fmla="*/ 0 w 86"/>
                <a:gd name="T23" fmla="*/ 0 h 80"/>
                <a:gd name="T24" fmla="*/ 0 w 86"/>
                <a:gd name="T25" fmla="*/ 0 h 80"/>
                <a:gd name="T26" fmla="*/ 0 w 86"/>
                <a:gd name="T27" fmla="*/ 0 h 80"/>
                <a:gd name="T28" fmla="*/ 0 w 86"/>
                <a:gd name="T29" fmla="*/ 0 h 80"/>
                <a:gd name="T30" fmla="*/ 0 w 86"/>
                <a:gd name="T31" fmla="*/ 0 h 80"/>
                <a:gd name="T32" fmla="*/ 0 w 86"/>
                <a:gd name="T33" fmla="*/ 0 h 80"/>
                <a:gd name="T34" fmla="*/ 0 w 86"/>
                <a:gd name="T35" fmla="*/ 0 h 80"/>
                <a:gd name="T36" fmla="*/ 0 w 86"/>
                <a:gd name="T37" fmla="*/ 0 h 80"/>
                <a:gd name="T38" fmla="*/ 0 w 86"/>
                <a:gd name="T39" fmla="*/ 0 h 80"/>
                <a:gd name="T40" fmla="*/ 0 w 86"/>
                <a:gd name="T41" fmla="*/ 0 h 80"/>
                <a:gd name="T42" fmla="*/ 0 w 86"/>
                <a:gd name="T43" fmla="*/ 0 h 80"/>
                <a:gd name="T44" fmla="*/ 0 w 86"/>
                <a:gd name="T45" fmla="*/ 0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solidFill>
              <a:srgbClr val="C0C0C0"/>
            </a:solidFill>
            <a:ln w="9525" cmpd="sng">
              <a:solidFill>
                <a:srgbClr val="FFFFFF"/>
              </a:solidFill>
              <a:prstDash val="solid"/>
              <a:round/>
              <a:headEnd/>
              <a:tailEnd/>
            </a:ln>
          </p:spPr>
          <p:txBody>
            <a:bodyPr/>
            <a:lstStyle/>
            <a:p>
              <a:endParaRPr lang="en-GB"/>
            </a:p>
          </p:txBody>
        </p:sp>
        <p:sp>
          <p:nvSpPr>
            <p:cNvPr id="44493" name="Freeform 155"/>
            <p:cNvSpPr>
              <a:spLocks/>
            </p:cNvSpPr>
            <p:nvPr/>
          </p:nvSpPr>
          <p:spPr bwMode="auto">
            <a:xfrm>
              <a:off x="5570" y="2825"/>
              <a:ext cx="25" cy="11"/>
            </a:xfrm>
            <a:custGeom>
              <a:avLst/>
              <a:gdLst>
                <a:gd name="T0" fmla="*/ 0 w 74"/>
                <a:gd name="T1" fmla="*/ 0 h 31"/>
                <a:gd name="T2" fmla="*/ 0 w 74"/>
                <a:gd name="T3" fmla="*/ 0 h 31"/>
                <a:gd name="T4" fmla="*/ 0 w 74"/>
                <a:gd name="T5" fmla="*/ 0 h 31"/>
                <a:gd name="T6" fmla="*/ 0 w 74"/>
                <a:gd name="T7" fmla="*/ 0 h 31"/>
                <a:gd name="T8" fmla="*/ 0 w 74"/>
                <a:gd name="T9" fmla="*/ 0 h 31"/>
                <a:gd name="T10" fmla="*/ 0 w 74"/>
                <a:gd name="T11" fmla="*/ 0 h 31"/>
                <a:gd name="T12" fmla="*/ 0 w 74"/>
                <a:gd name="T13" fmla="*/ 0 h 31"/>
                <a:gd name="T14" fmla="*/ 0 w 74"/>
                <a:gd name="T15" fmla="*/ 0 h 31"/>
                <a:gd name="T16" fmla="*/ 0 w 74"/>
                <a:gd name="T17" fmla="*/ 0 h 31"/>
                <a:gd name="T18" fmla="*/ 0 w 74"/>
                <a:gd name="T19" fmla="*/ 0 h 31"/>
                <a:gd name="T20" fmla="*/ 0 w 74"/>
                <a:gd name="T21" fmla="*/ 0 h 31"/>
                <a:gd name="T22" fmla="*/ 0 w 74"/>
                <a:gd name="T23" fmla="*/ 0 h 31"/>
                <a:gd name="T24" fmla="*/ 0 w 74"/>
                <a:gd name="T25" fmla="*/ 0 h 31"/>
                <a:gd name="T26" fmla="*/ 0 w 74"/>
                <a:gd name="T27" fmla="*/ 0 h 31"/>
                <a:gd name="T28" fmla="*/ 0 w 74"/>
                <a:gd name="T29" fmla="*/ 0 h 31"/>
                <a:gd name="T30" fmla="*/ 0 w 74"/>
                <a:gd name="T31" fmla="*/ 0 h 31"/>
                <a:gd name="T32" fmla="*/ 0 w 74"/>
                <a:gd name="T33" fmla="*/ 0 h 31"/>
                <a:gd name="T34" fmla="*/ 0 w 74"/>
                <a:gd name="T35" fmla="*/ 0 h 31"/>
                <a:gd name="T36" fmla="*/ 0 w 74"/>
                <a:gd name="T37" fmla="*/ 0 h 31"/>
                <a:gd name="T38" fmla="*/ 0 w 74"/>
                <a:gd name="T39" fmla="*/ 0 h 31"/>
                <a:gd name="T40" fmla="*/ 0 w 74"/>
                <a:gd name="T41" fmla="*/ 0 h 31"/>
                <a:gd name="T42" fmla="*/ 0 w 74"/>
                <a:gd name="T43" fmla="*/ 0 h 31"/>
                <a:gd name="T44" fmla="*/ 0 w 74"/>
                <a:gd name="T45" fmla="*/ 0 h 31"/>
                <a:gd name="T46" fmla="*/ 0 w 74"/>
                <a:gd name="T47" fmla="*/ 0 h 31"/>
                <a:gd name="T48" fmla="*/ 0 w 74"/>
                <a:gd name="T49" fmla="*/ 0 h 31"/>
                <a:gd name="T50" fmla="*/ 0 w 74"/>
                <a:gd name="T51" fmla="*/ 0 h 31"/>
                <a:gd name="T52" fmla="*/ 0 w 74"/>
                <a:gd name="T53" fmla="*/ 0 h 31"/>
                <a:gd name="T54" fmla="*/ 0 w 74"/>
                <a:gd name="T55" fmla="*/ 0 h 31"/>
                <a:gd name="T56" fmla="*/ 0 w 74"/>
                <a:gd name="T57" fmla="*/ 0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solidFill>
              <a:srgbClr val="C0C0C0"/>
            </a:solidFill>
            <a:ln w="9525" cmpd="sng">
              <a:solidFill>
                <a:srgbClr val="FFFFFF"/>
              </a:solidFill>
              <a:prstDash val="solid"/>
              <a:round/>
              <a:headEnd/>
              <a:tailEnd/>
            </a:ln>
          </p:spPr>
          <p:txBody>
            <a:bodyPr/>
            <a:lstStyle/>
            <a:p>
              <a:endParaRPr lang="en-GB"/>
            </a:p>
          </p:txBody>
        </p:sp>
        <p:sp>
          <p:nvSpPr>
            <p:cNvPr id="44494" name="Freeform 156"/>
            <p:cNvSpPr>
              <a:spLocks/>
            </p:cNvSpPr>
            <p:nvPr/>
          </p:nvSpPr>
          <p:spPr bwMode="auto">
            <a:xfrm>
              <a:off x="5562" y="2819"/>
              <a:ext cx="6" cy="1"/>
            </a:xfrm>
            <a:custGeom>
              <a:avLst/>
              <a:gdLst>
                <a:gd name="T0" fmla="*/ 0 w 20"/>
                <a:gd name="T1" fmla="*/ 0 h 1"/>
                <a:gd name="T2" fmla="*/ 0 w 20"/>
                <a:gd name="T3" fmla="*/ 0 h 1"/>
                <a:gd name="T4" fmla="*/ 0 w 20"/>
                <a:gd name="T5" fmla="*/ 0 h 1"/>
                <a:gd name="T6" fmla="*/ 0 w 20"/>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
                  <a:moveTo>
                    <a:pt x="20" y="0"/>
                  </a:moveTo>
                  <a:lnTo>
                    <a:pt x="0" y="0"/>
                  </a:lnTo>
                  <a:lnTo>
                    <a:pt x="10" y="0"/>
                  </a:lnTo>
                  <a:lnTo>
                    <a:pt x="20" y="0"/>
                  </a:lnTo>
                </a:path>
              </a:pathLst>
            </a:custGeom>
            <a:solidFill>
              <a:srgbClr val="C0C0C0"/>
            </a:solidFill>
            <a:ln w="9525" cmpd="sng">
              <a:solidFill>
                <a:srgbClr val="FFFFFF"/>
              </a:solidFill>
              <a:prstDash val="solid"/>
              <a:round/>
              <a:headEnd/>
              <a:tailEnd/>
            </a:ln>
          </p:spPr>
          <p:txBody>
            <a:bodyPr/>
            <a:lstStyle/>
            <a:p>
              <a:endParaRPr lang="en-GB"/>
            </a:p>
          </p:txBody>
        </p:sp>
        <p:sp>
          <p:nvSpPr>
            <p:cNvPr id="44495" name="Freeform 157"/>
            <p:cNvSpPr>
              <a:spLocks/>
            </p:cNvSpPr>
            <p:nvPr/>
          </p:nvSpPr>
          <p:spPr bwMode="auto">
            <a:xfrm>
              <a:off x="5509" y="2769"/>
              <a:ext cx="32" cy="21"/>
            </a:xfrm>
            <a:custGeom>
              <a:avLst/>
              <a:gdLst>
                <a:gd name="T0" fmla="*/ 0 w 100"/>
                <a:gd name="T1" fmla="*/ 0 h 65"/>
                <a:gd name="T2" fmla="*/ 0 w 100"/>
                <a:gd name="T3" fmla="*/ 0 h 65"/>
                <a:gd name="T4" fmla="*/ 0 w 100"/>
                <a:gd name="T5" fmla="*/ 0 h 65"/>
                <a:gd name="T6" fmla="*/ 0 w 100"/>
                <a:gd name="T7" fmla="*/ 0 h 65"/>
                <a:gd name="T8" fmla="*/ 0 w 100"/>
                <a:gd name="T9" fmla="*/ 0 h 65"/>
                <a:gd name="T10" fmla="*/ 0 w 100"/>
                <a:gd name="T11" fmla="*/ 0 h 65"/>
                <a:gd name="T12" fmla="*/ 0 w 100"/>
                <a:gd name="T13" fmla="*/ 0 h 65"/>
                <a:gd name="T14" fmla="*/ 0 w 100"/>
                <a:gd name="T15" fmla="*/ 0 h 65"/>
                <a:gd name="T16" fmla="*/ 0 w 100"/>
                <a:gd name="T17" fmla="*/ 0 h 65"/>
                <a:gd name="T18" fmla="*/ 0 w 100"/>
                <a:gd name="T19" fmla="*/ 0 h 65"/>
                <a:gd name="T20" fmla="*/ 0 w 100"/>
                <a:gd name="T21" fmla="*/ 0 h 65"/>
                <a:gd name="T22" fmla="*/ 0 w 100"/>
                <a:gd name="T23" fmla="*/ 0 h 65"/>
                <a:gd name="T24" fmla="*/ 0 w 100"/>
                <a:gd name="T25" fmla="*/ 0 h 65"/>
                <a:gd name="T26" fmla="*/ 0 w 100"/>
                <a:gd name="T27" fmla="*/ 0 h 65"/>
                <a:gd name="T28" fmla="*/ 0 w 100"/>
                <a:gd name="T29" fmla="*/ 0 h 65"/>
                <a:gd name="T30" fmla="*/ 0 w 100"/>
                <a:gd name="T31" fmla="*/ 0 h 65"/>
                <a:gd name="T32" fmla="*/ 0 w 100"/>
                <a:gd name="T33" fmla="*/ 0 h 65"/>
                <a:gd name="T34" fmla="*/ 0 w 100"/>
                <a:gd name="T35" fmla="*/ 0 h 65"/>
                <a:gd name="T36" fmla="*/ 0 w 100"/>
                <a:gd name="T37" fmla="*/ 0 h 65"/>
                <a:gd name="T38" fmla="*/ 0 w 100"/>
                <a:gd name="T39" fmla="*/ 0 h 65"/>
                <a:gd name="T40" fmla="*/ 0 w 100"/>
                <a:gd name="T41" fmla="*/ 0 h 65"/>
                <a:gd name="T42" fmla="*/ 0 w 100"/>
                <a:gd name="T43" fmla="*/ 0 h 65"/>
                <a:gd name="T44" fmla="*/ 0 w 100"/>
                <a:gd name="T45" fmla="*/ 0 h 65"/>
                <a:gd name="T46" fmla="*/ 0 w 100"/>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solidFill>
              <a:srgbClr val="C0C0C0"/>
            </a:solidFill>
            <a:ln w="9525" cmpd="sng">
              <a:solidFill>
                <a:srgbClr val="FFFFFF"/>
              </a:solidFill>
              <a:prstDash val="solid"/>
              <a:round/>
              <a:headEnd/>
              <a:tailEnd/>
            </a:ln>
          </p:spPr>
          <p:txBody>
            <a:bodyPr/>
            <a:lstStyle/>
            <a:p>
              <a:endParaRPr lang="en-GB"/>
            </a:p>
          </p:txBody>
        </p:sp>
        <p:sp>
          <p:nvSpPr>
            <p:cNvPr id="44496" name="Freeform 158"/>
            <p:cNvSpPr>
              <a:spLocks/>
            </p:cNvSpPr>
            <p:nvPr/>
          </p:nvSpPr>
          <p:spPr bwMode="auto">
            <a:xfrm>
              <a:off x="5486" y="2743"/>
              <a:ext cx="24" cy="34"/>
            </a:xfrm>
            <a:custGeom>
              <a:avLst/>
              <a:gdLst>
                <a:gd name="T0" fmla="*/ 0 w 79"/>
                <a:gd name="T1" fmla="*/ 0 h 104"/>
                <a:gd name="T2" fmla="*/ 0 w 79"/>
                <a:gd name="T3" fmla="*/ 0 h 104"/>
                <a:gd name="T4" fmla="*/ 0 w 79"/>
                <a:gd name="T5" fmla="*/ 0 h 104"/>
                <a:gd name="T6" fmla="*/ 0 w 79"/>
                <a:gd name="T7" fmla="*/ 0 h 104"/>
                <a:gd name="T8" fmla="*/ 0 w 79"/>
                <a:gd name="T9" fmla="*/ 0 h 104"/>
                <a:gd name="T10" fmla="*/ 0 w 79"/>
                <a:gd name="T11" fmla="*/ 0 h 104"/>
                <a:gd name="T12" fmla="*/ 0 w 79"/>
                <a:gd name="T13" fmla="*/ 0 h 104"/>
                <a:gd name="T14" fmla="*/ 0 w 79"/>
                <a:gd name="T15" fmla="*/ 0 h 104"/>
                <a:gd name="T16" fmla="*/ 0 w 79"/>
                <a:gd name="T17" fmla="*/ 0 h 104"/>
                <a:gd name="T18" fmla="*/ 0 w 79"/>
                <a:gd name="T19" fmla="*/ 0 h 104"/>
                <a:gd name="T20" fmla="*/ 0 w 79"/>
                <a:gd name="T21" fmla="*/ 0 h 104"/>
                <a:gd name="T22" fmla="*/ 0 w 79"/>
                <a:gd name="T23" fmla="*/ 0 h 104"/>
                <a:gd name="T24" fmla="*/ 0 w 79"/>
                <a:gd name="T25" fmla="*/ 0 h 104"/>
                <a:gd name="T26" fmla="*/ 0 w 79"/>
                <a:gd name="T27" fmla="*/ 0 h 104"/>
                <a:gd name="T28" fmla="*/ 0 w 79"/>
                <a:gd name="T29" fmla="*/ 0 h 104"/>
                <a:gd name="T30" fmla="*/ 0 w 79"/>
                <a:gd name="T31" fmla="*/ 0 h 104"/>
                <a:gd name="T32" fmla="*/ 0 w 79"/>
                <a:gd name="T33" fmla="*/ 0 h 104"/>
                <a:gd name="T34" fmla="*/ 0 w 79"/>
                <a:gd name="T35" fmla="*/ 0 h 104"/>
                <a:gd name="T36" fmla="*/ 0 w 79"/>
                <a:gd name="T37" fmla="*/ 0 h 104"/>
                <a:gd name="T38" fmla="*/ 0 w 79"/>
                <a:gd name="T39" fmla="*/ 0 h 104"/>
                <a:gd name="T40" fmla="*/ 0 w 79"/>
                <a:gd name="T41" fmla="*/ 0 h 104"/>
                <a:gd name="T42" fmla="*/ 0 w 79"/>
                <a:gd name="T43" fmla="*/ 0 h 104"/>
                <a:gd name="T44" fmla="*/ 0 w 79"/>
                <a:gd name="T45" fmla="*/ 0 h 104"/>
                <a:gd name="T46" fmla="*/ 0 w 79"/>
                <a:gd name="T47" fmla="*/ 0 h 1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solidFill>
              <a:srgbClr val="C0C0C0"/>
            </a:solidFill>
            <a:ln w="9525" cmpd="sng">
              <a:solidFill>
                <a:srgbClr val="FFFFFF"/>
              </a:solidFill>
              <a:prstDash val="solid"/>
              <a:round/>
              <a:headEnd/>
              <a:tailEnd/>
            </a:ln>
          </p:spPr>
          <p:txBody>
            <a:bodyPr/>
            <a:lstStyle/>
            <a:p>
              <a:endParaRPr lang="en-GB"/>
            </a:p>
          </p:txBody>
        </p:sp>
      </p:grpSp>
      <p:sp>
        <p:nvSpPr>
          <p:cNvPr id="44123" name="Freeform 159"/>
          <p:cNvSpPr>
            <a:spLocks/>
          </p:cNvSpPr>
          <p:nvPr>
            <p:custDataLst>
              <p:tags r:id="rId90"/>
            </p:custDataLst>
          </p:nvPr>
        </p:nvSpPr>
        <p:spPr bwMode="auto">
          <a:xfrm>
            <a:off x="4318000" y="4208872"/>
            <a:ext cx="11113" cy="55563"/>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endParaRPr lang="en-GB"/>
          </a:p>
        </p:txBody>
      </p:sp>
      <p:sp>
        <p:nvSpPr>
          <p:cNvPr id="44124" name="Freeform 160"/>
          <p:cNvSpPr>
            <a:spLocks/>
          </p:cNvSpPr>
          <p:nvPr>
            <p:custDataLst>
              <p:tags r:id="rId91"/>
            </p:custDataLst>
          </p:nvPr>
        </p:nvSpPr>
        <p:spPr bwMode="auto">
          <a:xfrm>
            <a:off x="4241800" y="4348572"/>
            <a:ext cx="14288" cy="57150"/>
          </a:xfrm>
          <a:custGeom>
            <a:avLst/>
            <a:gdLst>
              <a:gd name="T0" fmla="*/ 0 w 39"/>
              <a:gd name="T1" fmla="*/ 0 h 35"/>
              <a:gd name="T2" fmla="*/ 2147483647 w 39"/>
              <a:gd name="T3" fmla="*/ 0 h 35"/>
              <a:gd name="T4" fmla="*/ 2147483647 w 39"/>
              <a:gd name="T5" fmla="*/ 2147483647 h 35"/>
              <a:gd name="T6" fmla="*/ 2147483647 w 39"/>
              <a:gd name="T7" fmla="*/ 2147483647 h 35"/>
              <a:gd name="T8" fmla="*/ 2147483647 w 39"/>
              <a:gd name="T9" fmla="*/ 2147483647 h 35"/>
              <a:gd name="T10" fmla="*/ 2147483647 w 39"/>
              <a:gd name="T11" fmla="*/ 2147483647 h 35"/>
              <a:gd name="T12" fmla="*/ 2147483647 w 39"/>
              <a:gd name="T13" fmla="*/ 2147483647 h 35"/>
              <a:gd name="T14" fmla="*/ 2147483647 w 39"/>
              <a:gd name="T15" fmla="*/ 2147483647 h 35"/>
              <a:gd name="T16" fmla="*/ 2147483647 w 39"/>
              <a:gd name="T17" fmla="*/ 2147483647 h 35"/>
              <a:gd name="T18" fmla="*/ 2147483647 w 39"/>
              <a:gd name="T19" fmla="*/ 2147483647 h 35"/>
              <a:gd name="T20" fmla="*/ 2147483647 w 39"/>
              <a:gd name="T21" fmla="*/ 2147483647 h 35"/>
              <a:gd name="T22" fmla="*/ 2147483647 w 39"/>
              <a:gd name="T23" fmla="*/ 2147483647 h 35"/>
              <a:gd name="T24" fmla="*/ 2147483647 w 39"/>
              <a:gd name="T25" fmla="*/ 2147483647 h 35"/>
              <a:gd name="T26" fmla="*/ 0 w 39"/>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25" name="Freeform 161"/>
          <p:cNvSpPr>
            <a:spLocks/>
          </p:cNvSpPr>
          <p:nvPr>
            <p:custDataLst>
              <p:tags r:id="rId92"/>
            </p:custDataLst>
          </p:nvPr>
        </p:nvSpPr>
        <p:spPr bwMode="auto">
          <a:xfrm>
            <a:off x="6040438" y="2675347"/>
            <a:ext cx="728662" cy="331788"/>
          </a:xfrm>
          <a:custGeom>
            <a:avLst/>
            <a:gdLst>
              <a:gd name="T0" fmla="*/ 2147483647 w 1688"/>
              <a:gd name="T1" fmla="*/ 2147483647 h 630"/>
              <a:gd name="T2" fmla="*/ 2147483647 w 1688"/>
              <a:gd name="T3" fmla="*/ 2147483647 h 630"/>
              <a:gd name="T4" fmla="*/ 2147483647 w 1688"/>
              <a:gd name="T5" fmla="*/ 2147483647 h 630"/>
              <a:gd name="T6" fmla="*/ 2147483647 w 1688"/>
              <a:gd name="T7" fmla="*/ 2147483647 h 630"/>
              <a:gd name="T8" fmla="*/ 2147483647 w 1688"/>
              <a:gd name="T9" fmla="*/ 2147483647 h 630"/>
              <a:gd name="T10" fmla="*/ 2147483647 w 1688"/>
              <a:gd name="T11" fmla="*/ 2147483647 h 630"/>
              <a:gd name="T12" fmla="*/ 2147483647 w 1688"/>
              <a:gd name="T13" fmla="*/ 2147483647 h 630"/>
              <a:gd name="T14" fmla="*/ 2147483647 w 1688"/>
              <a:gd name="T15" fmla="*/ 2147483647 h 630"/>
              <a:gd name="T16" fmla="*/ 2147483647 w 1688"/>
              <a:gd name="T17" fmla="*/ 2147483647 h 630"/>
              <a:gd name="T18" fmla="*/ 2147483647 w 1688"/>
              <a:gd name="T19" fmla="*/ 2147483647 h 630"/>
              <a:gd name="T20" fmla="*/ 2147483647 w 1688"/>
              <a:gd name="T21" fmla="*/ 2147483647 h 630"/>
              <a:gd name="T22" fmla="*/ 2147483647 w 1688"/>
              <a:gd name="T23" fmla="*/ 2147483647 h 630"/>
              <a:gd name="T24" fmla="*/ 2147483647 w 1688"/>
              <a:gd name="T25" fmla="*/ 2147483647 h 630"/>
              <a:gd name="T26" fmla="*/ 2147483647 w 1688"/>
              <a:gd name="T27" fmla="*/ 2147483647 h 630"/>
              <a:gd name="T28" fmla="*/ 2147483647 w 1688"/>
              <a:gd name="T29" fmla="*/ 2147483647 h 630"/>
              <a:gd name="T30" fmla="*/ 2147483647 w 1688"/>
              <a:gd name="T31" fmla="*/ 2147483647 h 630"/>
              <a:gd name="T32" fmla="*/ 2147483647 w 1688"/>
              <a:gd name="T33" fmla="*/ 2147483647 h 630"/>
              <a:gd name="T34" fmla="*/ 2147483647 w 1688"/>
              <a:gd name="T35" fmla="*/ 2147483647 h 630"/>
              <a:gd name="T36" fmla="*/ 2147483647 w 1688"/>
              <a:gd name="T37" fmla="*/ 2147483647 h 630"/>
              <a:gd name="T38" fmla="*/ 2147483647 w 1688"/>
              <a:gd name="T39" fmla="*/ 2147483647 h 630"/>
              <a:gd name="T40" fmla="*/ 2147483647 w 1688"/>
              <a:gd name="T41" fmla="*/ 2147483647 h 630"/>
              <a:gd name="T42" fmla="*/ 2147483647 w 1688"/>
              <a:gd name="T43" fmla="*/ 2147483647 h 630"/>
              <a:gd name="T44" fmla="*/ 2147483647 w 1688"/>
              <a:gd name="T45" fmla="*/ 2147483647 h 630"/>
              <a:gd name="T46" fmla="*/ 2147483647 w 1688"/>
              <a:gd name="T47" fmla="*/ 2147483647 h 630"/>
              <a:gd name="T48" fmla="*/ 2147483647 w 1688"/>
              <a:gd name="T49" fmla="*/ 2147483647 h 630"/>
              <a:gd name="T50" fmla="*/ 2147483647 w 1688"/>
              <a:gd name="T51" fmla="*/ 2147483647 h 630"/>
              <a:gd name="T52" fmla="*/ 2147483647 w 1688"/>
              <a:gd name="T53" fmla="*/ 2147483647 h 630"/>
              <a:gd name="T54" fmla="*/ 2147483647 w 1688"/>
              <a:gd name="T55" fmla="*/ 2147483647 h 630"/>
              <a:gd name="T56" fmla="*/ 2147483647 w 1688"/>
              <a:gd name="T57" fmla="*/ 2147483647 h 630"/>
              <a:gd name="T58" fmla="*/ 2147483647 w 1688"/>
              <a:gd name="T59" fmla="*/ 2147483647 h 630"/>
              <a:gd name="T60" fmla="*/ 2147483647 w 1688"/>
              <a:gd name="T61" fmla="*/ 2147483647 h 630"/>
              <a:gd name="T62" fmla="*/ 2147483647 w 1688"/>
              <a:gd name="T63" fmla="*/ 2147483647 h 630"/>
              <a:gd name="T64" fmla="*/ 2147483647 w 1688"/>
              <a:gd name="T65" fmla="*/ 2147483647 h 630"/>
              <a:gd name="T66" fmla="*/ 2147483647 w 1688"/>
              <a:gd name="T67" fmla="*/ 2147483647 h 630"/>
              <a:gd name="T68" fmla="*/ 2147483647 w 1688"/>
              <a:gd name="T69" fmla="*/ 2147483647 h 630"/>
              <a:gd name="T70" fmla="*/ 2147483647 w 1688"/>
              <a:gd name="T71" fmla="*/ 2147483647 h 630"/>
              <a:gd name="T72" fmla="*/ 2147483647 w 1688"/>
              <a:gd name="T73" fmla="*/ 2147483647 h 630"/>
              <a:gd name="T74" fmla="*/ 2147483647 w 1688"/>
              <a:gd name="T75" fmla="*/ 2147483647 h 630"/>
              <a:gd name="T76" fmla="*/ 2147483647 w 1688"/>
              <a:gd name="T77" fmla="*/ 2147483647 h 630"/>
              <a:gd name="T78" fmla="*/ 2147483647 w 1688"/>
              <a:gd name="T79" fmla="*/ 2147483647 h 630"/>
              <a:gd name="T80" fmla="*/ 2147483647 w 1688"/>
              <a:gd name="T81" fmla="*/ 2147483647 h 630"/>
              <a:gd name="T82" fmla="*/ 2147483647 w 1688"/>
              <a:gd name="T83" fmla="*/ 2147483647 h 630"/>
              <a:gd name="T84" fmla="*/ 2147483647 w 1688"/>
              <a:gd name="T85" fmla="*/ 2147483647 h 630"/>
              <a:gd name="T86" fmla="*/ 2147483647 w 1688"/>
              <a:gd name="T87" fmla="*/ 2147483647 h 630"/>
              <a:gd name="T88" fmla="*/ 2147483647 w 1688"/>
              <a:gd name="T89" fmla="*/ 2147483647 h 630"/>
              <a:gd name="T90" fmla="*/ 2147483647 w 1688"/>
              <a:gd name="T91" fmla="*/ 2147483647 h 630"/>
              <a:gd name="T92" fmla="*/ 2147483647 w 1688"/>
              <a:gd name="T93" fmla="*/ 2147483647 h 630"/>
              <a:gd name="T94" fmla="*/ 2147483647 w 1688"/>
              <a:gd name="T95" fmla="*/ 2147483647 h 630"/>
              <a:gd name="T96" fmla="*/ 2147483647 w 1688"/>
              <a:gd name="T97" fmla="*/ 2147483647 h 630"/>
              <a:gd name="T98" fmla="*/ 2147483647 w 1688"/>
              <a:gd name="T99" fmla="*/ 2147483647 h 630"/>
              <a:gd name="T100" fmla="*/ 2147483647 w 1688"/>
              <a:gd name="T101" fmla="*/ 2147483647 h 630"/>
              <a:gd name="T102" fmla="*/ 2147483647 w 1688"/>
              <a:gd name="T103" fmla="*/ 2147483647 h 630"/>
              <a:gd name="T104" fmla="*/ 2147483647 w 1688"/>
              <a:gd name="T105" fmla="*/ 2147483647 h 630"/>
              <a:gd name="T106" fmla="*/ 2147483647 w 1688"/>
              <a:gd name="T107" fmla="*/ 2147483647 h 630"/>
              <a:gd name="T108" fmla="*/ 2147483647 w 1688"/>
              <a:gd name="T109" fmla="*/ 2147483647 h 630"/>
              <a:gd name="T110" fmla="*/ 2147483647 w 1688"/>
              <a:gd name="T111" fmla="*/ 2147483647 h 630"/>
              <a:gd name="T112" fmla="*/ 2147483647 w 1688"/>
              <a:gd name="T113" fmla="*/ 2147483647 h 630"/>
              <a:gd name="T114" fmla="*/ 2147483647 w 1688"/>
              <a:gd name="T115" fmla="*/ 2147483647 h 630"/>
              <a:gd name="T116" fmla="*/ 2147483647 w 1688"/>
              <a:gd name="T117" fmla="*/ 2147483647 h 6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rgbClr val="C0C0C0"/>
          </a:solidFill>
          <a:ln w="9525" cmpd="sng">
            <a:solidFill>
              <a:srgbClr val="FFFFFF"/>
            </a:solidFill>
            <a:prstDash val="solid"/>
            <a:round/>
            <a:headEnd/>
            <a:tailEnd/>
          </a:ln>
        </p:spPr>
        <p:txBody>
          <a:bodyPr/>
          <a:lstStyle/>
          <a:p>
            <a:endParaRPr lang="en-GB"/>
          </a:p>
        </p:txBody>
      </p:sp>
      <p:sp>
        <p:nvSpPr>
          <p:cNvPr id="44126" name="Freeform 162"/>
          <p:cNvSpPr>
            <a:spLocks/>
          </p:cNvSpPr>
          <p:nvPr>
            <p:custDataLst>
              <p:tags r:id="rId93"/>
            </p:custDataLst>
          </p:nvPr>
        </p:nvSpPr>
        <p:spPr bwMode="auto">
          <a:xfrm>
            <a:off x="2366963" y="4642260"/>
            <a:ext cx="328612" cy="415925"/>
          </a:xfrm>
          <a:custGeom>
            <a:avLst/>
            <a:gdLst>
              <a:gd name="T0" fmla="*/ 2147483647 w 758"/>
              <a:gd name="T1" fmla="*/ 2147483647 h 795"/>
              <a:gd name="T2" fmla="*/ 2147483647 w 758"/>
              <a:gd name="T3" fmla="*/ 2147483647 h 795"/>
              <a:gd name="T4" fmla="*/ 2147483647 w 758"/>
              <a:gd name="T5" fmla="*/ 2147483647 h 795"/>
              <a:gd name="T6" fmla="*/ 2147483647 w 758"/>
              <a:gd name="T7" fmla="*/ 2147483647 h 795"/>
              <a:gd name="T8" fmla="*/ 2147483647 w 758"/>
              <a:gd name="T9" fmla="*/ 2147483647 h 795"/>
              <a:gd name="T10" fmla="*/ 2147483647 w 758"/>
              <a:gd name="T11" fmla="*/ 2147483647 h 795"/>
              <a:gd name="T12" fmla="*/ 2147483647 w 758"/>
              <a:gd name="T13" fmla="*/ 2147483647 h 795"/>
              <a:gd name="T14" fmla="*/ 2147483647 w 758"/>
              <a:gd name="T15" fmla="*/ 2147483647 h 795"/>
              <a:gd name="T16" fmla="*/ 2147483647 w 758"/>
              <a:gd name="T17" fmla="*/ 2147483647 h 795"/>
              <a:gd name="T18" fmla="*/ 2147483647 w 758"/>
              <a:gd name="T19" fmla="*/ 2147483647 h 795"/>
              <a:gd name="T20" fmla="*/ 2147483647 w 758"/>
              <a:gd name="T21" fmla="*/ 2147483647 h 795"/>
              <a:gd name="T22" fmla="*/ 2147483647 w 758"/>
              <a:gd name="T23" fmla="*/ 2147483647 h 795"/>
              <a:gd name="T24" fmla="*/ 2147483647 w 758"/>
              <a:gd name="T25" fmla="*/ 2147483647 h 795"/>
              <a:gd name="T26" fmla="*/ 2147483647 w 758"/>
              <a:gd name="T27" fmla="*/ 2147483647 h 795"/>
              <a:gd name="T28" fmla="*/ 2147483647 w 758"/>
              <a:gd name="T29" fmla="*/ 2147483647 h 795"/>
              <a:gd name="T30" fmla="*/ 2147483647 w 758"/>
              <a:gd name="T31" fmla="*/ 2147483647 h 795"/>
              <a:gd name="T32" fmla="*/ 2147483647 w 758"/>
              <a:gd name="T33" fmla="*/ 2147483647 h 795"/>
              <a:gd name="T34" fmla="*/ 2147483647 w 758"/>
              <a:gd name="T35" fmla="*/ 2147483647 h 795"/>
              <a:gd name="T36" fmla="*/ 2147483647 w 758"/>
              <a:gd name="T37" fmla="*/ 2147483647 h 795"/>
              <a:gd name="T38" fmla="*/ 2147483647 w 758"/>
              <a:gd name="T39" fmla="*/ 2147483647 h 795"/>
              <a:gd name="T40" fmla="*/ 2147483647 w 758"/>
              <a:gd name="T41" fmla="*/ 2147483647 h 795"/>
              <a:gd name="T42" fmla="*/ 2147483647 w 758"/>
              <a:gd name="T43" fmla="*/ 2147483647 h 795"/>
              <a:gd name="T44" fmla="*/ 2147483647 w 758"/>
              <a:gd name="T45" fmla="*/ 2147483647 h 795"/>
              <a:gd name="T46" fmla="*/ 2147483647 w 758"/>
              <a:gd name="T47" fmla="*/ 2147483647 h 795"/>
              <a:gd name="T48" fmla="*/ 2147483647 w 758"/>
              <a:gd name="T49" fmla="*/ 2147483647 h 795"/>
              <a:gd name="T50" fmla="*/ 2147483647 w 758"/>
              <a:gd name="T51" fmla="*/ 2147483647 h 795"/>
              <a:gd name="T52" fmla="*/ 2147483647 w 758"/>
              <a:gd name="T53" fmla="*/ 2147483647 h 795"/>
              <a:gd name="T54" fmla="*/ 2147483647 w 758"/>
              <a:gd name="T55" fmla="*/ 2147483647 h 795"/>
              <a:gd name="T56" fmla="*/ 2147483647 w 758"/>
              <a:gd name="T57" fmla="*/ 2147483647 h 795"/>
              <a:gd name="T58" fmla="*/ 2147483647 w 758"/>
              <a:gd name="T59" fmla="*/ 2147483647 h 795"/>
              <a:gd name="T60" fmla="*/ 2147483647 w 758"/>
              <a:gd name="T61" fmla="*/ 2147483647 h 795"/>
              <a:gd name="T62" fmla="*/ 2147483647 w 758"/>
              <a:gd name="T63" fmla="*/ 2147483647 h 795"/>
              <a:gd name="T64" fmla="*/ 2147483647 w 758"/>
              <a:gd name="T65" fmla="*/ 2147483647 h 795"/>
              <a:gd name="T66" fmla="*/ 2147483647 w 758"/>
              <a:gd name="T67" fmla="*/ 2147483647 h 795"/>
              <a:gd name="T68" fmla="*/ 2147483647 w 758"/>
              <a:gd name="T69" fmla="*/ 2147483647 h 795"/>
              <a:gd name="T70" fmla="*/ 2147483647 w 758"/>
              <a:gd name="T71" fmla="*/ 2147483647 h 795"/>
              <a:gd name="T72" fmla="*/ 2147483647 w 758"/>
              <a:gd name="T73" fmla="*/ 2147483647 h 795"/>
              <a:gd name="T74" fmla="*/ 2147483647 w 758"/>
              <a:gd name="T75" fmla="*/ 2147483647 h 795"/>
              <a:gd name="T76" fmla="*/ 2147483647 w 758"/>
              <a:gd name="T77" fmla="*/ 2147483647 h 795"/>
              <a:gd name="T78" fmla="*/ 2147483647 w 758"/>
              <a:gd name="T79" fmla="*/ 2147483647 h 795"/>
              <a:gd name="T80" fmla="*/ 2147483647 w 758"/>
              <a:gd name="T81" fmla="*/ 2147483647 h 795"/>
              <a:gd name="T82" fmla="*/ 2147483647 w 758"/>
              <a:gd name="T83" fmla="*/ 2147483647 h 795"/>
              <a:gd name="T84" fmla="*/ 2147483647 w 758"/>
              <a:gd name="T85" fmla="*/ 2147483647 h 795"/>
              <a:gd name="T86" fmla="*/ 2147483647 w 758"/>
              <a:gd name="T87" fmla="*/ 2147483647 h 795"/>
              <a:gd name="T88" fmla="*/ 2147483647 w 758"/>
              <a:gd name="T89" fmla="*/ 2147483647 h 795"/>
              <a:gd name="T90" fmla="*/ 2147483647 w 758"/>
              <a:gd name="T91" fmla="*/ 2147483647 h 795"/>
              <a:gd name="T92" fmla="*/ 2147483647 w 758"/>
              <a:gd name="T93" fmla="*/ 2147483647 h 795"/>
              <a:gd name="T94" fmla="*/ 2147483647 w 758"/>
              <a:gd name="T95" fmla="*/ 2147483647 h 795"/>
              <a:gd name="T96" fmla="*/ 2147483647 w 758"/>
              <a:gd name="T97" fmla="*/ 2147483647 h 795"/>
              <a:gd name="T98" fmla="*/ 2147483647 w 758"/>
              <a:gd name="T99" fmla="*/ 2147483647 h 795"/>
              <a:gd name="T100" fmla="*/ 2147483647 w 758"/>
              <a:gd name="T101" fmla="*/ 2147483647 h 795"/>
              <a:gd name="T102" fmla="*/ 2147483647 w 758"/>
              <a:gd name="T103" fmla="*/ 2147483647 h 795"/>
              <a:gd name="T104" fmla="*/ 2147483647 w 758"/>
              <a:gd name="T105" fmla="*/ 2147483647 h 795"/>
              <a:gd name="T106" fmla="*/ 2147483647 w 758"/>
              <a:gd name="T107" fmla="*/ 2147483647 h 795"/>
              <a:gd name="T108" fmla="*/ 2147483647 w 758"/>
              <a:gd name="T109" fmla="*/ 2147483647 h 795"/>
              <a:gd name="T110" fmla="*/ 2147483647 w 758"/>
              <a:gd name="T111" fmla="*/ 2147483647 h 795"/>
              <a:gd name="T112" fmla="*/ 2147483647 w 758"/>
              <a:gd name="T113" fmla="*/ 2147483647 h 795"/>
              <a:gd name="T114" fmla="*/ 2147483647 w 758"/>
              <a:gd name="T115" fmla="*/ 2147483647 h 795"/>
              <a:gd name="T116" fmla="*/ 2147483647 w 758"/>
              <a:gd name="T117" fmla="*/ 2147483647 h 795"/>
              <a:gd name="T118" fmla="*/ 0 w 758"/>
              <a:gd name="T119" fmla="*/ 2147483647 h 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27" name="Freeform 163"/>
          <p:cNvSpPr>
            <a:spLocks/>
          </p:cNvSpPr>
          <p:nvPr>
            <p:custDataLst>
              <p:tags r:id="rId94"/>
            </p:custDataLst>
          </p:nvPr>
        </p:nvSpPr>
        <p:spPr bwMode="auto">
          <a:xfrm>
            <a:off x="2581275" y="4072347"/>
            <a:ext cx="119063" cy="215900"/>
          </a:xfrm>
          <a:custGeom>
            <a:avLst/>
            <a:gdLst>
              <a:gd name="T0" fmla="*/ 2147483647 w 273"/>
              <a:gd name="T1" fmla="*/ 2147483647 h 414"/>
              <a:gd name="T2" fmla="*/ 2147483647 w 273"/>
              <a:gd name="T3" fmla="*/ 2147483647 h 414"/>
              <a:gd name="T4" fmla="*/ 2147483647 w 273"/>
              <a:gd name="T5" fmla="*/ 2147483647 h 414"/>
              <a:gd name="T6" fmla="*/ 2147483647 w 273"/>
              <a:gd name="T7" fmla="*/ 2147483647 h 414"/>
              <a:gd name="T8" fmla="*/ 2147483647 w 273"/>
              <a:gd name="T9" fmla="*/ 2147483647 h 414"/>
              <a:gd name="T10" fmla="*/ 2147483647 w 273"/>
              <a:gd name="T11" fmla="*/ 2147483647 h 414"/>
              <a:gd name="T12" fmla="*/ 2147483647 w 273"/>
              <a:gd name="T13" fmla="*/ 2147483647 h 414"/>
              <a:gd name="T14" fmla="*/ 2147483647 w 273"/>
              <a:gd name="T15" fmla="*/ 2147483647 h 414"/>
              <a:gd name="T16" fmla="*/ 2147483647 w 273"/>
              <a:gd name="T17" fmla="*/ 2147483647 h 414"/>
              <a:gd name="T18" fmla="*/ 2147483647 w 273"/>
              <a:gd name="T19" fmla="*/ 2147483647 h 414"/>
              <a:gd name="T20" fmla="*/ 2147483647 w 273"/>
              <a:gd name="T21" fmla="*/ 2147483647 h 414"/>
              <a:gd name="T22" fmla="*/ 2147483647 w 273"/>
              <a:gd name="T23" fmla="*/ 2147483647 h 414"/>
              <a:gd name="T24" fmla="*/ 2147483647 w 273"/>
              <a:gd name="T25" fmla="*/ 2147483647 h 414"/>
              <a:gd name="T26" fmla="*/ 2147483647 w 273"/>
              <a:gd name="T27" fmla="*/ 2147483647 h 414"/>
              <a:gd name="T28" fmla="*/ 2147483647 w 273"/>
              <a:gd name="T29" fmla="*/ 2147483647 h 414"/>
              <a:gd name="T30" fmla="*/ 2147483647 w 273"/>
              <a:gd name="T31" fmla="*/ 2147483647 h 414"/>
              <a:gd name="T32" fmla="*/ 2147483647 w 273"/>
              <a:gd name="T33" fmla="*/ 2147483647 h 414"/>
              <a:gd name="T34" fmla="*/ 2147483647 w 273"/>
              <a:gd name="T35" fmla="*/ 2147483647 h 414"/>
              <a:gd name="T36" fmla="*/ 2147483647 w 273"/>
              <a:gd name="T37" fmla="*/ 2147483647 h 414"/>
              <a:gd name="T38" fmla="*/ 2147483647 w 273"/>
              <a:gd name="T39" fmla="*/ 2147483647 h 414"/>
              <a:gd name="T40" fmla="*/ 2147483647 w 273"/>
              <a:gd name="T41" fmla="*/ 2147483647 h 414"/>
              <a:gd name="T42" fmla="*/ 2147483647 w 273"/>
              <a:gd name="T43" fmla="*/ 2147483647 h 414"/>
              <a:gd name="T44" fmla="*/ 2147483647 w 273"/>
              <a:gd name="T45" fmla="*/ 2147483647 h 414"/>
              <a:gd name="T46" fmla="*/ 2147483647 w 273"/>
              <a:gd name="T47" fmla="*/ 2147483647 h 414"/>
              <a:gd name="T48" fmla="*/ 2147483647 w 273"/>
              <a:gd name="T49" fmla="*/ 2147483647 h 414"/>
              <a:gd name="T50" fmla="*/ 2147483647 w 273"/>
              <a:gd name="T51" fmla="*/ 2147483647 h 414"/>
              <a:gd name="T52" fmla="*/ 2147483647 w 273"/>
              <a:gd name="T53" fmla="*/ 2147483647 h 414"/>
              <a:gd name="T54" fmla="*/ 2147483647 w 273"/>
              <a:gd name="T55" fmla="*/ 2147483647 h 414"/>
              <a:gd name="T56" fmla="*/ 2147483647 w 273"/>
              <a:gd name="T57" fmla="*/ 2147483647 h 414"/>
              <a:gd name="T58" fmla="*/ 2147483647 w 273"/>
              <a:gd name="T59" fmla="*/ 2147483647 h 414"/>
              <a:gd name="T60" fmla="*/ 2147483647 w 273"/>
              <a:gd name="T61" fmla="*/ 2147483647 h 414"/>
              <a:gd name="T62" fmla="*/ 2147483647 w 273"/>
              <a:gd name="T63" fmla="*/ 2147483647 h 414"/>
              <a:gd name="T64" fmla="*/ 2147483647 w 273"/>
              <a:gd name="T65" fmla="*/ 2147483647 h 414"/>
              <a:gd name="T66" fmla="*/ 2147483647 w 273"/>
              <a:gd name="T67" fmla="*/ 2147483647 h 414"/>
              <a:gd name="T68" fmla="*/ 2147483647 w 273"/>
              <a:gd name="T69" fmla="*/ 2147483647 h 414"/>
              <a:gd name="T70" fmla="*/ 2147483647 w 273"/>
              <a:gd name="T71" fmla="*/ 2147483647 h 414"/>
              <a:gd name="T72" fmla="*/ 2147483647 w 273"/>
              <a:gd name="T73" fmla="*/ 2147483647 h 414"/>
              <a:gd name="T74" fmla="*/ 2147483647 w 273"/>
              <a:gd name="T75" fmla="*/ 2147483647 h 414"/>
              <a:gd name="T76" fmla="*/ 2147483647 w 273"/>
              <a:gd name="T77" fmla="*/ 2147483647 h 414"/>
              <a:gd name="T78" fmla="*/ 2147483647 w 273"/>
              <a:gd name="T79" fmla="*/ 2147483647 h 414"/>
              <a:gd name="T80" fmla="*/ 2147483647 w 273"/>
              <a:gd name="T81" fmla="*/ 2147483647 h 414"/>
              <a:gd name="T82" fmla="*/ 2147483647 w 273"/>
              <a:gd name="T83" fmla="*/ 2147483647 h 414"/>
              <a:gd name="T84" fmla="*/ 2147483647 w 273"/>
              <a:gd name="T85" fmla="*/ 2147483647 h 414"/>
              <a:gd name="T86" fmla="*/ 2147483647 w 273"/>
              <a:gd name="T87" fmla="*/ 2147483647 h 414"/>
              <a:gd name="T88" fmla="*/ 2147483647 w 273"/>
              <a:gd name="T89" fmla="*/ 2147483647 h 414"/>
              <a:gd name="T90" fmla="*/ 2147483647 w 273"/>
              <a:gd name="T91" fmla="*/ 2147483647 h 414"/>
              <a:gd name="T92" fmla="*/ 2147483647 w 273"/>
              <a:gd name="T93" fmla="*/ 2147483647 h 414"/>
              <a:gd name="T94" fmla="*/ 2147483647 w 273"/>
              <a:gd name="T95" fmla="*/ 2147483647 h 414"/>
              <a:gd name="T96" fmla="*/ 2147483647 w 273"/>
              <a:gd name="T97" fmla="*/ 2147483647 h 414"/>
              <a:gd name="T98" fmla="*/ 2147483647 w 273"/>
              <a:gd name="T99" fmla="*/ 2147483647 h 414"/>
              <a:gd name="T100" fmla="*/ 2147483647 w 273"/>
              <a:gd name="T101" fmla="*/ 2147483647 h 414"/>
              <a:gd name="T102" fmla="*/ 2147483647 w 273"/>
              <a:gd name="T103" fmla="*/ 2147483647 h 414"/>
              <a:gd name="T104" fmla="*/ 2147483647 w 273"/>
              <a:gd name="T105" fmla="*/ 2147483647 h 414"/>
              <a:gd name="T106" fmla="*/ 2147483647 w 273"/>
              <a:gd name="T107" fmla="*/ 2147483647 h 414"/>
              <a:gd name="T108" fmla="*/ 2147483647 w 273"/>
              <a:gd name="T109" fmla="*/ 2147483647 h 4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nvGrpSpPr>
          <p:cNvPr id="44128" name="Group 164"/>
          <p:cNvGrpSpPr>
            <a:grpSpLocks/>
          </p:cNvGrpSpPr>
          <p:nvPr>
            <p:custDataLst>
              <p:tags r:id="rId95"/>
            </p:custDataLst>
          </p:nvPr>
        </p:nvGrpSpPr>
        <p:grpSpPr bwMode="auto">
          <a:xfrm>
            <a:off x="2295525" y="3907247"/>
            <a:ext cx="323850" cy="401638"/>
            <a:chOff x="1486" y="2412"/>
            <a:chExt cx="244" cy="256"/>
          </a:xfrm>
        </p:grpSpPr>
        <p:sp>
          <p:nvSpPr>
            <p:cNvPr id="44484" name="Freeform 165"/>
            <p:cNvSpPr>
              <a:spLocks/>
            </p:cNvSpPr>
            <p:nvPr/>
          </p:nvSpPr>
          <p:spPr bwMode="auto">
            <a:xfrm>
              <a:off x="1639" y="2457"/>
              <a:ext cx="18" cy="7"/>
            </a:xfrm>
            <a:custGeom>
              <a:avLst/>
              <a:gdLst>
                <a:gd name="T0" fmla="*/ 0 w 54"/>
                <a:gd name="T1" fmla="*/ 0 h 22"/>
                <a:gd name="T2" fmla="*/ 0 w 54"/>
                <a:gd name="T3" fmla="*/ 0 h 22"/>
                <a:gd name="T4" fmla="*/ 0 w 54"/>
                <a:gd name="T5" fmla="*/ 0 h 22"/>
                <a:gd name="T6" fmla="*/ 0 w 54"/>
                <a:gd name="T7" fmla="*/ 0 h 22"/>
                <a:gd name="T8" fmla="*/ 0 w 54"/>
                <a:gd name="T9" fmla="*/ 0 h 22"/>
                <a:gd name="T10" fmla="*/ 0 w 54"/>
                <a:gd name="T11" fmla="*/ 0 h 22"/>
                <a:gd name="T12" fmla="*/ 0 w 54"/>
                <a:gd name="T13" fmla="*/ 0 h 22"/>
                <a:gd name="T14" fmla="*/ 0 w 54"/>
                <a:gd name="T15" fmla="*/ 0 h 22"/>
                <a:gd name="T16" fmla="*/ 0 w 54"/>
                <a:gd name="T17" fmla="*/ 0 h 22"/>
                <a:gd name="T18" fmla="*/ 0 w 54"/>
                <a:gd name="T19" fmla="*/ 0 h 22"/>
                <a:gd name="T20" fmla="*/ 0 w 54"/>
                <a:gd name="T21" fmla="*/ 0 h 22"/>
                <a:gd name="T22" fmla="*/ 0 w 54"/>
                <a:gd name="T23" fmla="*/ 0 h 22"/>
                <a:gd name="T24" fmla="*/ 0 w 54"/>
                <a:gd name="T25" fmla="*/ 0 h 22"/>
                <a:gd name="T26" fmla="*/ 0 w 54"/>
                <a:gd name="T27" fmla="*/ 0 h 22"/>
                <a:gd name="T28" fmla="*/ 0 w 54"/>
                <a:gd name="T29" fmla="*/ 0 h 22"/>
                <a:gd name="T30" fmla="*/ 0 w 54"/>
                <a:gd name="T31" fmla="*/ 0 h 22"/>
                <a:gd name="T32" fmla="*/ 0 w 54"/>
                <a:gd name="T33" fmla="*/ 0 h 22"/>
                <a:gd name="T34" fmla="*/ 0 w 54"/>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85" name="Freeform 166"/>
            <p:cNvSpPr>
              <a:spLocks/>
            </p:cNvSpPr>
            <p:nvPr/>
          </p:nvSpPr>
          <p:spPr bwMode="auto">
            <a:xfrm>
              <a:off x="1526" y="2412"/>
              <a:ext cx="2" cy="8"/>
            </a:xfrm>
            <a:custGeom>
              <a:avLst/>
              <a:gdLst>
                <a:gd name="T0" fmla="*/ 0 w 6"/>
                <a:gd name="T1" fmla="*/ 0 h 24"/>
                <a:gd name="T2" fmla="*/ 0 w 6"/>
                <a:gd name="T3" fmla="*/ 0 h 24"/>
                <a:gd name="T4" fmla="*/ 0 w 6"/>
                <a:gd name="T5" fmla="*/ 0 h 24"/>
                <a:gd name="T6" fmla="*/ 0 w 6"/>
                <a:gd name="T7" fmla="*/ 0 h 24"/>
                <a:gd name="T8" fmla="*/ 0 w 6"/>
                <a:gd name="T9" fmla="*/ 0 h 24"/>
                <a:gd name="T10" fmla="*/ 0 w 6"/>
                <a:gd name="T11" fmla="*/ 0 h 24"/>
                <a:gd name="T12" fmla="*/ 0 w 6"/>
                <a:gd name="T13" fmla="*/ 0 h 24"/>
                <a:gd name="T14" fmla="*/ 0 w 6"/>
                <a:gd name="T15" fmla="*/ 0 h 24"/>
                <a:gd name="T16" fmla="*/ 0 w 6"/>
                <a:gd name="T17" fmla="*/ 0 h 24"/>
                <a:gd name="T18" fmla="*/ 0 w 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86" name="Freeform 167"/>
            <p:cNvSpPr>
              <a:spLocks/>
            </p:cNvSpPr>
            <p:nvPr/>
          </p:nvSpPr>
          <p:spPr bwMode="auto">
            <a:xfrm>
              <a:off x="1557" y="2438"/>
              <a:ext cx="8" cy="4"/>
            </a:xfrm>
            <a:custGeom>
              <a:avLst/>
              <a:gdLst>
                <a:gd name="T0" fmla="*/ 0 w 27"/>
                <a:gd name="T1" fmla="*/ 0 h 12"/>
                <a:gd name="T2" fmla="*/ 0 w 27"/>
                <a:gd name="T3" fmla="*/ 0 h 12"/>
                <a:gd name="T4" fmla="*/ 0 w 27"/>
                <a:gd name="T5" fmla="*/ 0 h 12"/>
                <a:gd name="T6" fmla="*/ 0 w 27"/>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2">
                  <a:moveTo>
                    <a:pt x="0" y="12"/>
                  </a:moveTo>
                  <a:lnTo>
                    <a:pt x="27" y="12"/>
                  </a:lnTo>
                  <a:lnTo>
                    <a:pt x="14" y="0"/>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87" name="Freeform 168"/>
            <p:cNvSpPr>
              <a:spLocks/>
            </p:cNvSpPr>
            <p:nvPr/>
          </p:nvSpPr>
          <p:spPr bwMode="auto">
            <a:xfrm>
              <a:off x="1486" y="2444"/>
              <a:ext cx="244" cy="224"/>
            </a:xfrm>
            <a:custGeom>
              <a:avLst/>
              <a:gdLst>
                <a:gd name="T0" fmla="*/ 0 w 743"/>
                <a:gd name="T1" fmla="*/ 0 h 672"/>
                <a:gd name="T2" fmla="*/ 0 w 743"/>
                <a:gd name="T3" fmla="*/ 0 h 672"/>
                <a:gd name="T4" fmla="*/ 0 w 743"/>
                <a:gd name="T5" fmla="*/ 0 h 672"/>
                <a:gd name="T6" fmla="*/ 0 w 743"/>
                <a:gd name="T7" fmla="*/ 0 h 672"/>
                <a:gd name="T8" fmla="*/ 0 w 743"/>
                <a:gd name="T9" fmla="*/ 0 h 672"/>
                <a:gd name="T10" fmla="*/ 0 w 743"/>
                <a:gd name="T11" fmla="*/ 0 h 672"/>
                <a:gd name="T12" fmla="*/ 0 w 743"/>
                <a:gd name="T13" fmla="*/ 0 h 672"/>
                <a:gd name="T14" fmla="*/ 0 w 743"/>
                <a:gd name="T15" fmla="*/ 0 h 672"/>
                <a:gd name="T16" fmla="*/ 0 w 743"/>
                <a:gd name="T17" fmla="*/ 0 h 672"/>
                <a:gd name="T18" fmla="*/ 0 w 743"/>
                <a:gd name="T19" fmla="*/ 0 h 672"/>
                <a:gd name="T20" fmla="*/ 0 w 743"/>
                <a:gd name="T21" fmla="*/ 0 h 672"/>
                <a:gd name="T22" fmla="*/ 0 w 743"/>
                <a:gd name="T23" fmla="*/ 0 h 672"/>
                <a:gd name="T24" fmla="*/ 0 w 743"/>
                <a:gd name="T25" fmla="*/ 0 h 672"/>
                <a:gd name="T26" fmla="*/ 0 w 743"/>
                <a:gd name="T27" fmla="*/ 0 h 672"/>
                <a:gd name="T28" fmla="*/ 0 w 743"/>
                <a:gd name="T29" fmla="*/ 0 h 672"/>
                <a:gd name="T30" fmla="*/ 0 w 743"/>
                <a:gd name="T31" fmla="*/ 0 h 672"/>
                <a:gd name="T32" fmla="*/ 0 w 743"/>
                <a:gd name="T33" fmla="*/ 0 h 672"/>
                <a:gd name="T34" fmla="*/ 0 w 743"/>
                <a:gd name="T35" fmla="*/ 0 h 672"/>
                <a:gd name="T36" fmla="*/ 0 w 743"/>
                <a:gd name="T37" fmla="*/ 0 h 672"/>
                <a:gd name="T38" fmla="*/ 0 w 743"/>
                <a:gd name="T39" fmla="*/ 0 h 672"/>
                <a:gd name="T40" fmla="*/ 0 w 743"/>
                <a:gd name="T41" fmla="*/ 0 h 672"/>
                <a:gd name="T42" fmla="*/ 0 w 743"/>
                <a:gd name="T43" fmla="*/ 0 h 672"/>
                <a:gd name="T44" fmla="*/ 0 w 743"/>
                <a:gd name="T45" fmla="*/ 0 h 672"/>
                <a:gd name="T46" fmla="*/ 0 w 743"/>
                <a:gd name="T47" fmla="*/ 0 h 672"/>
                <a:gd name="T48" fmla="*/ 0 w 743"/>
                <a:gd name="T49" fmla="*/ 0 h 672"/>
                <a:gd name="T50" fmla="*/ 0 w 743"/>
                <a:gd name="T51" fmla="*/ 0 h 672"/>
                <a:gd name="T52" fmla="*/ 0 w 743"/>
                <a:gd name="T53" fmla="*/ 0 h 672"/>
                <a:gd name="T54" fmla="*/ 0 w 743"/>
                <a:gd name="T55" fmla="*/ 0 h 672"/>
                <a:gd name="T56" fmla="*/ 0 w 743"/>
                <a:gd name="T57" fmla="*/ 0 h 672"/>
                <a:gd name="T58" fmla="*/ 0 w 743"/>
                <a:gd name="T59" fmla="*/ 0 h 672"/>
                <a:gd name="T60" fmla="*/ 0 w 743"/>
                <a:gd name="T61" fmla="*/ 0 h 672"/>
                <a:gd name="T62" fmla="*/ 0 w 743"/>
                <a:gd name="T63" fmla="*/ 0 h 672"/>
                <a:gd name="T64" fmla="*/ 0 w 743"/>
                <a:gd name="T65" fmla="*/ 0 h 672"/>
                <a:gd name="T66" fmla="*/ 0 w 743"/>
                <a:gd name="T67" fmla="*/ 0 h 672"/>
                <a:gd name="T68" fmla="*/ 0 w 743"/>
                <a:gd name="T69" fmla="*/ 0 h 672"/>
                <a:gd name="T70" fmla="*/ 0 w 743"/>
                <a:gd name="T71" fmla="*/ 0 h 672"/>
                <a:gd name="T72" fmla="*/ 0 w 743"/>
                <a:gd name="T73" fmla="*/ 0 h 672"/>
                <a:gd name="T74" fmla="*/ 0 w 743"/>
                <a:gd name="T75" fmla="*/ 0 h 672"/>
                <a:gd name="T76" fmla="*/ 0 w 743"/>
                <a:gd name="T77" fmla="*/ 0 h 672"/>
                <a:gd name="T78" fmla="*/ 0 w 743"/>
                <a:gd name="T79" fmla="*/ 0 h 672"/>
                <a:gd name="T80" fmla="*/ 0 w 743"/>
                <a:gd name="T81" fmla="*/ 0 h 672"/>
                <a:gd name="T82" fmla="*/ 0 w 743"/>
                <a:gd name="T83" fmla="*/ 0 h 672"/>
                <a:gd name="T84" fmla="*/ 0 w 743"/>
                <a:gd name="T85" fmla="*/ 0 h 672"/>
                <a:gd name="T86" fmla="*/ 0 w 743"/>
                <a:gd name="T87" fmla="*/ 0 h 672"/>
                <a:gd name="T88" fmla="*/ 0 w 743"/>
                <a:gd name="T89" fmla="*/ 0 h 672"/>
                <a:gd name="T90" fmla="*/ 0 w 743"/>
                <a:gd name="T91" fmla="*/ 0 h 672"/>
                <a:gd name="T92" fmla="*/ 0 w 743"/>
                <a:gd name="T93" fmla="*/ 0 h 672"/>
                <a:gd name="T94" fmla="*/ 0 w 743"/>
                <a:gd name="T95" fmla="*/ 0 h 672"/>
                <a:gd name="T96" fmla="*/ 0 w 743"/>
                <a:gd name="T97" fmla="*/ 0 h 672"/>
                <a:gd name="T98" fmla="*/ 0 w 743"/>
                <a:gd name="T99" fmla="*/ 0 h 672"/>
                <a:gd name="T100" fmla="*/ 0 w 743"/>
                <a:gd name="T101" fmla="*/ 0 h 672"/>
                <a:gd name="T102" fmla="*/ 0 w 743"/>
                <a:gd name="T103" fmla="*/ 0 h 672"/>
                <a:gd name="T104" fmla="*/ 0 w 743"/>
                <a:gd name="T105" fmla="*/ 0 h 672"/>
                <a:gd name="T106" fmla="*/ 0 w 743"/>
                <a:gd name="T107" fmla="*/ 0 h 672"/>
                <a:gd name="T108" fmla="*/ 0 w 743"/>
                <a:gd name="T109" fmla="*/ 0 h 672"/>
                <a:gd name="T110" fmla="*/ 0 w 743"/>
                <a:gd name="T111" fmla="*/ 0 h 672"/>
                <a:gd name="T112" fmla="*/ 0 w 743"/>
                <a:gd name="T113" fmla="*/ 0 h 672"/>
                <a:gd name="T114" fmla="*/ 0 w 743"/>
                <a:gd name="T115" fmla="*/ 0 h 672"/>
                <a:gd name="T116" fmla="*/ 0 w 743"/>
                <a:gd name="T117" fmla="*/ 0 h 672"/>
                <a:gd name="T118" fmla="*/ 0 w 743"/>
                <a:gd name="T119" fmla="*/ 0 h 6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44129" name="Freeform 169"/>
          <p:cNvSpPr>
            <a:spLocks/>
          </p:cNvSpPr>
          <p:nvPr>
            <p:custDataLst>
              <p:tags r:id="rId96"/>
            </p:custDataLst>
          </p:nvPr>
        </p:nvSpPr>
        <p:spPr bwMode="auto">
          <a:xfrm>
            <a:off x="7316788" y="5447122"/>
            <a:ext cx="31750" cy="11113"/>
          </a:xfrm>
          <a:custGeom>
            <a:avLst/>
            <a:gdLst>
              <a:gd name="T0" fmla="*/ 0 w 79"/>
              <a:gd name="T1" fmla="*/ 2147483647 h 23"/>
              <a:gd name="T2" fmla="*/ 2147483647 w 79"/>
              <a:gd name="T3" fmla="*/ 2147483647 h 23"/>
              <a:gd name="T4" fmla="*/ 2147483647 w 79"/>
              <a:gd name="T5" fmla="*/ 2147483647 h 23"/>
              <a:gd name="T6" fmla="*/ 2147483647 w 79"/>
              <a:gd name="T7" fmla="*/ 2147483647 h 23"/>
              <a:gd name="T8" fmla="*/ 2147483647 w 79"/>
              <a:gd name="T9" fmla="*/ 0 h 23"/>
              <a:gd name="T10" fmla="*/ 2147483647 w 79"/>
              <a:gd name="T11" fmla="*/ 0 h 23"/>
              <a:gd name="T12" fmla="*/ 2147483647 w 79"/>
              <a:gd name="T13" fmla="*/ 2147483647 h 23"/>
              <a:gd name="T14" fmla="*/ 2147483647 w 79"/>
              <a:gd name="T15" fmla="*/ 2147483647 h 23"/>
              <a:gd name="T16" fmla="*/ 2147483647 w 79"/>
              <a:gd name="T17" fmla="*/ 2147483647 h 23"/>
              <a:gd name="T18" fmla="*/ 2147483647 w 79"/>
              <a:gd name="T19" fmla="*/ 2147483647 h 23"/>
              <a:gd name="T20" fmla="*/ 2147483647 w 79"/>
              <a:gd name="T21" fmla="*/ 2147483647 h 23"/>
              <a:gd name="T22" fmla="*/ 2147483647 w 79"/>
              <a:gd name="T23" fmla="*/ 2147483647 h 23"/>
              <a:gd name="T24" fmla="*/ 2147483647 w 79"/>
              <a:gd name="T25" fmla="*/ 2147483647 h 23"/>
              <a:gd name="T26" fmla="*/ 2147483647 w 79"/>
              <a:gd name="T27" fmla="*/ 2147483647 h 23"/>
              <a:gd name="T28" fmla="*/ 2147483647 w 79"/>
              <a:gd name="T29" fmla="*/ 2147483647 h 23"/>
              <a:gd name="T30" fmla="*/ 2147483647 w 79"/>
              <a:gd name="T31" fmla="*/ 2147483647 h 23"/>
              <a:gd name="T32" fmla="*/ 2147483647 w 79"/>
              <a:gd name="T33" fmla="*/ 2147483647 h 23"/>
              <a:gd name="T34" fmla="*/ 2147483647 w 79"/>
              <a:gd name="T35" fmla="*/ 2147483647 h 23"/>
              <a:gd name="T36" fmla="*/ 2147483647 w 79"/>
              <a:gd name="T37" fmla="*/ 2147483647 h 23"/>
              <a:gd name="T38" fmla="*/ 2147483647 w 79"/>
              <a:gd name="T39" fmla="*/ 2147483647 h 23"/>
              <a:gd name="T40" fmla="*/ 2147483647 w 79"/>
              <a:gd name="T41" fmla="*/ 2147483647 h 23"/>
              <a:gd name="T42" fmla="*/ 2147483647 w 79"/>
              <a:gd name="T43" fmla="*/ 2147483647 h 23"/>
              <a:gd name="T44" fmla="*/ 2147483647 w 79"/>
              <a:gd name="T45" fmla="*/ 2147483647 h 23"/>
              <a:gd name="T46" fmla="*/ 2147483647 w 79"/>
              <a:gd name="T47" fmla="*/ 2147483647 h 23"/>
              <a:gd name="T48" fmla="*/ 0 w 79"/>
              <a:gd name="T49" fmla="*/ 2147483647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rgbClr val="C0C0C0"/>
          </a:solidFill>
          <a:ln w="9525" cmpd="sng">
            <a:solidFill>
              <a:srgbClr val="FFFFFF"/>
            </a:solidFill>
            <a:prstDash val="solid"/>
            <a:round/>
            <a:headEnd/>
            <a:tailEnd/>
          </a:ln>
        </p:spPr>
        <p:txBody>
          <a:bodyPr/>
          <a:lstStyle/>
          <a:p>
            <a:endParaRPr lang="en-GB"/>
          </a:p>
        </p:txBody>
      </p:sp>
      <p:sp>
        <p:nvSpPr>
          <p:cNvPr id="44130" name="Freeform 170"/>
          <p:cNvSpPr>
            <a:spLocks/>
          </p:cNvSpPr>
          <p:nvPr>
            <p:custDataLst>
              <p:tags r:id="rId97"/>
            </p:custDataLst>
          </p:nvPr>
        </p:nvSpPr>
        <p:spPr bwMode="auto">
          <a:xfrm>
            <a:off x="7432675" y="5580472"/>
            <a:ext cx="1588" cy="4763"/>
          </a:xfrm>
          <a:custGeom>
            <a:avLst/>
            <a:gdLst>
              <a:gd name="T0" fmla="*/ 0 w 1588"/>
              <a:gd name="T1" fmla="*/ 0 h 6"/>
              <a:gd name="T2" fmla="*/ 0 w 1588"/>
              <a:gd name="T3" fmla="*/ 2147483647 h 6"/>
              <a:gd name="T4" fmla="*/ 0 w 1588"/>
              <a:gd name="T5" fmla="*/ 0 h 6"/>
              <a:gd name="T6" fmla="*/ 0 60000 65536"/>
              <a:gd name="T7" fmla="*/ 0 60000 65536"/>
              <a:gd name="T8" fmla="*/ 0 60000 65536"/>
            </a:gdLst>
            <a:ahLst/>
            <a:cxnLst>
              <a:cxn ang="T6">
                <a:pos x="T0" y="T1"/>
              </a:cxn>
              <a:cxn ang="T7">
                <a:pos x="T2" y="T3"/>
              </a:cxn>
              <a:cxn ang="T8">
                <a:pos x="T4" y="T5"/>
              </a:cxn>
            </a:cxnLst>
            <a:rect l="0" t="0" r="r" b="b"/>
            <a:pathLst>
              <a:path w="1588" h="6">
                <a:moveTo>
                  <a:pt x="0" y="0"/>
                </a:moveTo>
                <a:lnTo>
                  <a:pt x="0" y="6"/>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31" name="Line 171"/>
          <p:cNvSpPr>
            <a:spLocks noChangeShapeType="1"/>
          </p:cNvSpPr>
          <p:nvPr>
            <p:custDataLst>
              <p:tags r:id="rId98"/>
            </p:custDataLst>
          </p:nvPr>
        </p:nvSpPr>
        <p:spPr bwMode="auto">
          <a:xfrm flipV="1">
            <a:off x="7523163" y="5578885"/>
            <a:ext cx="1587"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132" name="Freeform 172"/>
          <p:cNvSpPr>
            <a:spLocks/>
          </p:cNvSpPr>
          <p:nvPr>
            <p:custDataLst>
              <p:tags r:id="rId99"/>
            </p:custDataLst>
          </p:nvPr>
        </p:nvSpPr>
        <p:spPr bwMode="auto">
          <a:xfrm>
            <a:off x="7523163" y="5578885"/>
            <a:ext cx="3175" cy="15875"/>
          </a:xfrm>
          <a:custGeom>
            <a:avLst/>
            <a:gdLst>
              <a:gd name="T0" fmla="*/ 0 w 5"/>
              <a:gd name="T1" fmla="*/ 0 h 30"/>
              <a:gd name="T2" fmla="*/ 2147483647 w 5"/>
              <a:gd name="T3" fmla="*/ 2147483647 h 30"/>
              <a:gd name="T4" fmla="*/ 2147483647 w 5"/>
              <a:gd name="T5" fmla="*/ 2147483647 h 30"/>
              <a:gd name="T6" fmla="*/ 2147483647 w 5"/>
              <a:gd name="T7" fmla="*/ 2147483647 h 30"/>
              <a:gd name="T8" fmla="*/ 2147483647 w 5"/>
              <a:gd name="T9" fmla="*/ 2147483647 h 30"/>
              <a:gd name="T10" fmla="*/ 2147483647 w 5"/>
              <a:gd name="T11" fmla="*/ 2147483647 h 30"/>
              <a:gd name="T12" fmla="*/ 2147483647 w 5"/>
              <a:gd name="T13" fmla="*/ 2147483647 h 30"/>
              <a:gd name="T14" fmla="*/ 2147483647 w 5"/>
              <a:gd name="T15" fmla="*/ 2147483647 h 30"/>
              <a:gd name="T16" fmla="*/ 0 w 5"/>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rgbClr val="C0C0C0"/>
          </a:solidFill>
          <a:ln w="9525" cmpd="sng">
            <a:solidFill>
              <a:srgbClr val="FFFFFF"/>
            </a:solidFill>
            <a:prstDash val="solid"/>
            <a:round/>
            <a:headEnd/>
            <a:tailEnd/>
          </a:ln>
        </p:spPr>
        <p:txBody>
          <a:bodyPr/>
          <a:lstStyle/>
          <a:p>
            <a:endParaRPr lang="en-GB"/>
          </a:p>
        </p:txBody>
      </p:sp>
      <p:sp>
        <p:nvSpPr>
          <p:cNvPr id="44133" name="Freeform 173"/>
          <p:cNvSpPr>
            <a:spLocks/>
          </p:cNvSpPr>
          <p:nvPr>
            <p:custDataLst>
              <p:tags r:id="rId100"/>
            </p:custDataLst>
          </p:nvPr>
        </p:nvSpPr>
        <p:spPr bwMode="auto">
          <a:xfrm>
            <a:off x="7821613" y="5048660"/>
            <a:ext cx="22225" cy="28575"/>
          </a:xfrm>
          <a:custGeom>
            <a:avLst/>
            <a:gdLst>
              <a:gd name="T0" fmla="*/ 0 w 53"/>
              <a:gd name="T1" fmla="*/ 2147483647 h 55"/>
              <a:gd name="T2" fmla="*/ 2147483647 w 53"/>
              <a:gd name="T3" fmla="*/ 2147483647 h 55"/>
              <a:gd name="T4" fmla="*/ 2147483647 w 53"/>
              <a:gd name="T5" fmla="*/ 2147483647 h 55"/>
              <a:gd name="T6" fmla="*/ 2147483647 w 53"/>
              <a:gd name="T7" fmla="*/ 2147483647 h 55"/>
              <a:gd name="T8" fmla="*/ 2147483647 w 53"/>
              <a:gd name="T9" fmla="*/ 2147483647 h 55"/>
              <a:gd name="T10" fmla="*/ 2147483647 w 53"/>
              <a:gd name="T11" fmla="*/ 2147483647 h 55"/>
              <a:gd name="T12" fmla="*/ 2147483647 w 53"/>
              <a:gd name="T13" fmla="*/ 2147483647 h 55"/>
              <a:gd name="T14" fmla="*/ 2147483647 w 53"/>
              <a:gd name="T15" fmla="*/ 2147483647 h 55"/>
              <a:gd name="T16" fmla="*/ 2147483647 w 53"/>
              <a:gd name="T17" fmla="*/ 2147483647 h 55"/>
              <a:gd name="T18" fmla="*/ 2147483647 w 53"/>
              <a:gd name="T19" fmla="*/ 2147483647 h 55"/>
              <a:gd name="T20" fmla="*/ 2147483647 w 53"/>
              <a:gd name="T21" fmla="*/ 2147483647 h 55"/>
              <a:gd name="T22" fmla="*/ 2147483647 w 53"/>
              <a:gd name="T23" fmla="*/ 2147483647 h 55"/>
              <a:gd name="T24" fmla="*/ 2147483647 w 53"/>
              <a:gd name="T25" fmla="*/ 2147483647 h 55"/>
              <a:gd name="T26" fmla="*/ 2147483647 w 53"/>
              <a:gd name="T27" fmla="*/ 0 h 55"/>
              <a:gd name="T28" fmla="*/ 2147483647 w 53"/>
              <a:gd name="T29" fmla="*/ 2147483647 h 55"/>
              <a:gd name="T30" fmla="*/ 0 w 53"/>
              <a:gd name="T31" fmla="*/ 2147483647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rgbClr val="C0C0C0"/>
          </a:solidFill>
          <a:ln w="9525" cmpd="sng">
            <a:solidFill>
              <a:srgbClr val="FFFFFF"/>
            </a:solidFill>
            <a:prstDash val="solid"/>
            <a:round/>
            <a:headEnd/>
            <a:tailEnd/>
          </a:ln>
        </p:spPr>
        <p:txBody>
          <a:bodyPr/>
          <a:lstStyle/>
          <a:p>
            <a:endParaRPr lang="en-GB"/>
          </a:p>
        </p:txBody>
      </p:sp>
      <p:sp>
        <p:nvSpPr>
          <p:cNvPr id="44134" name="Freeform 174"/>
          <p:cNvSpPr>
            <a:spLocks/>
          </p:cNvSpPr>
          <p:nvPr>
            <p:custDataLst>
              <p:tags r:id="rId101"/>
            </p:custDataLst>
          </p:nvPr>
        </p:nvSpPr>
        <p:spPr bwMode="auto">
          <a:xfrm>
            <a:off x="7827963" y="4975635"/>
            <a:ext cx="26987" cy="39687"/>
          </a:xfrm>
          <a:custGeom>
            <a:avLst/>
            <a:gdLst>
              <a:gd name="T0" fmla="*/ 0 w 65"/>
              <a:gd name="T1" fmla="*/ 2147483647 h 75"/>
              <a:gd name="T2" fmla="*/ 2147483647 w 65"/>
              <a:gd name="T3" fmla="*/ 2147483647 h 75"/>
              <a:gd name="T4" fmla="*/ 2147483647 w 65"/>
              <a:gd name="T5" fmla="*/ 2147483647 h 75"/>
              <a:gd name="T6" fmla="*/ 2147483647 w 65"/>
              <a:gd name="T7" fmla="*/ 2147483647 h 75"/>
              <a:gd name="T8" fmla="*/ 2147483647 w 65"/>
              <a:gd name="T9" fmla="*/ 2147483647 h 75"/>
              <a:gd name="T10" fmla="*/ 2147483647 w 65"/>
              <a:gd name="T11" fmla="*/ 2147483647 h 75"/>
              <a:gd name="T12" fmla="*/ 2147483647 w 65"/>
              <a:gd name="T13" fmla="*/ 2147483647 h 75"/>
              <a:gd name="T14" fmla="*/ 2147483647 w 65"/>
              <a:gd name="T15" fmla="*/ 2147483647 h 75"/>
              <a:gd name="T16" fmla="*/ 2147483647 w 65"/>
              <a:gd name="T17" fmla="*/ 2147483647 h 75"/>
              <a:gd name="T18" fmla="*/ 2147483647 w 65"/>
              <a:gd name="T19" fmla="*/ 2147483647 h 75"/>
              <a:gd name="T20" fmla="*/ 2147483647 w 65"/>
              <a:gd name="T21" fmla="*/ 2147483647 h 75"/>
              <a:gd name="T22" fmla="*/ 2147483647 w 65"/>
              <a:gd name="T23" fmla="*/ 2147483647 h 75"/>
              <a:gd name="T24" fmla="*/ 2147483647 w 65"/>
              <a:gd name="T25" fmla="*/ 2147483647 h 75"/>
              <a:gd name="T26" fmla="*/ 2147483647 w 65"/>
              <a:gd name="T27" fmla="*/ 2147483647 h 75"/>
              <a:gd name="T28" fmla="*/ 2147483647 w 65"/>
              <a:gd name="T29" fmla="*/ 2147483647 h 75"/>
              <a:gd name="T30" fmla="*/ 2147483647 w 65"/>
              <a:gd name="T31" fmla="*/ 2147483647 h 75"/>
              <a:gd name="T32" fmla="*/ 2147483647 w 65"/>
              <a:gd name="T33" fmla="*/ 2147483647 h 75"/>
              <a:gd name="T34" fmla="*/ 2147483647 w 65"/>
              <a:gd name="T35" fmla="*/ 2147483647 h 75"/>
              <a:gd name="T36" fmla="*/ 2147483647 w 65"/>
              <a:gd name="T37" fmla="*/ 0 h 75"/>
              <a:gd name="T38" fmla="*/ 2147483647 w 65"/>
              <a:gd name="T39" fmla="*/ 0 h 75"/>
              <a:gd name="T40" fmla="*/ 2147483647 w 65"/>
              <a:gd name="T41" fmla="*/ 0 h 75"/>
              <a:gd name="T42" fmla="*/ 2147483647 w 65"/>
              <a:gd name="T43" fmla="*/ 2147483647 h 75"/>
              <a:gd name="T44" fmla="*/ 2147483647 w 65"/>
              <a:gd name="T45" fmla="*/ 2147483647 h 75"/>
              <a:gd name="T46" fmla="*/ 2147483647 w 65"/>
              <a:gd name="T47" fmla="*/ 2147483647 h 75"/>
              <a:gd name="T48" fmla="*/ 2147483647 w 65"/>
              <a:gd name="T49" fmla="*/ 2147483647 h 75"/>
              <a:gd name="T50" fmla="*/ 2147483647 w 65"/>
              <a:gd name="T51" fmla="*/ 2147483647 h 75"/>
              <a:gd name="T52" fmla="*/ 2147483647 w 65"/>
              <a:gd name="T53" fmla="*/ 2147483647 h 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rgbClr val="C0C0C0"/>
          </a:solidFill>
          <a:ln w="9525" cmpd="sng">
            <a:solidFill>
              <a:srgbClr val="FFFFFF"/>
            </a:solidFill>
            <a:prstDash val="solid"/>
            <a:round/>
            <a:headEnd/>
            <a:tailEnd/>
          </a:ln>
        </p:spPr>
        <p:txBody>
          <a:bodyPr/>
          <a:lstStyle/>
          <a:p>
            <a:endParaRPr lang="en-GB"/>
          </a:p>
        </p:txBody>
      </p:sp>
      <p:sp>
        <p:nvSpPr>
          <p:cNvPr id="44135" name="Freeform 175"/>
          <p:cNvSpPr>
            <a:spLocks/>
          </p:cNvSpPr>
          <p:nvPr>
            <p:custDataLst>
              <p:tags r:id="rId102"/>
            </p:custDataLst>
          </p:nvPr>
        </p:nvSpPr>
        <p:spPr bwMode="auto">
          <a:xfrm>
            <a:off x="7804150" y="4951822"/>
            <a:ext cx="17463" cy="30163"/>
          </a:xfrm>
          <a:custGeom>
            <a:avLst/>
            <a:gdLst>
              <a:gd name="T0" fmla="*/ 0 w 40"/>
              <a:gd name="T1" fmla="*/ 2147483647 h 62"/>
              <a:gd name="T2" fmla="*/ 2147483647 w 40"/>
              <a:gd name="T3" fmla="*/ 2147483647 h 62"/>
              <a:gd name="T4" fmla="*/ 2147483647 w 40"/>
              <a:gd name="T5" fmla="*/ 2147483647 h 62"/>
              <a:gd name="T6" fmla="*/ 2147483647 w 40"/>
              <a:gd name="T7" fmla="*/ 2147483647 h 62"/>
              <a:gd name="T8" fmla="*/ 2147483647 w 40"/>
              <a:gd name="T9" fmla="*/ 2147483647 h 62"/>
              <a:gd name="T10" fmla="*/ 2147483647 w 40"/>
              <a:gd name="T11" fmla="*/ 2147483647 h 62"/>
              <a:gd name="T12" fmla="*/ 2147483647 w 40"/>
              <a:gd name="T13" fmla="*/ 2147483647 h 62"/>
              <a:gd name="T14" fmla="*/ 2147483647 w 40"/>
              <a:gd name="T15" fmla="*/ 2147483647 h 62"/>
              <a:gd name="T16" fmla="*/ 2147483647 w 40"/>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rgbClr val="C0C0C0"/>
          </a:solidFill>
          <a:ln w="9525" cmpd="sng">
            <a:solidFill>
              <a:srgbClr val="FFFFFF"/>
            </a:solidFill>
            <a:prstDash val="solid"/>
            <a:round/>
            <a:headEnd/>
            <a:tailEnd/>
          </a:ln>
        </p:spPr>
        <p:txBody>
          <a:bodyPr/>
          <a:lstStyle/>
          <a:p>
            <a:endParaRPr lang="en-GB"/>
          </a:p>
        </p:txBody>
      </p:sp>
      <p:sp>
        <p:nvSpPr>
          <p:cNvPr id="44136" name="Freeform 176"/>
          <p:cNvSpPr>
            <a:spLocks/>
          </p:cNvSpPr>
          <p:nvPr>
            <p:custDataLst>
              <p:tags r:id="rId103"/>
            </p:custDataLst>
          </p:nvPr>
        </p:nvSpPr>
        <p:spPr bwMode="auto">
          <a:xfrm>
            <a:off x="7723188" y="4829585"/>
            <a:ext cx="68262" cy="138112"/>
          </a:xfrm>
          <a:custGeom>
            <a:avLst/>
            <a:gdLst>
              <a:gd name="T0" fmla="*/ 2147483647 w 159"/>
              <a:gd name="T1" fmla="*/ 2147483647 h 259"/>
              <a:gd name="T2" fmla="*/ 2147483647 w 159"/>
              <a:gd name="T3" fmla="*/ 2147483647 h 259"/>
              <a:gd name="T4" fmla="*/ 2147483647 w 159"/>
              <a:gd name="T5" fmla="*/ 2147483647 h 259"/>
              <a:gd name="T6" fmla="*/ 2147483647 w 159"/>
              <a:gd name="T7" fmla="*/ 2147483647 h 259"/>
              <a:gd name="T8" fmla="*/ 2147483647 w 159"/>
              <a:gd name="T9" fmla="*/ 2147483647 h 259"/>
              <a:gd name="T10" fmla="*/ 2147483647 w 159"/>
              <a:gd name="T11" fmla="*/ 2147483647 h 259"/>
              <a:gd name="T12" fmla="*/ 2147483647 w 159"/>
              <a:gd name="T13" fmla="*/ 2147483647 h 259"/>
              <a:gd name="T14" fmla="*/ 2147483647 w 159"/>
              <a:gd name="T15" fmla="*/ 2147483647 h 259"/>
              <a:gd name="T16" fmla="*/ 2147483647 w 159"/>
              <a:gd name="T17" fmla="*/ 2147483647 h 259"/>
              <a:gd name="T18" fmla="*/ 2147483647 w 159"/>
              <a:gd name="T19" fmla="*/ 2147483647 h 259"/>
              <a:gd name="T20" fmla="*/ 2147483647 w 159"/>
              <a:gd name="T21" fmla="*/ 2147483647 h 259"/>
              <a:gd name="T22" fmla="*/ 2147483647 w 159"/>
              <a:gd name="T23" fmla="*/ 2147483647 h 259"/>
              <a:gd name="T24" fmla="*/ 2147483647 w 159"/>
              <a:gd name="T25" fmla="*/ 2147483647 h 259"/>
              <a:gd name="T26" fmla="*/ 2147483647 w 159"/>
              <a:gd name="T27" fmla="*/ 2147483647 h 259"/>
              <a:gd name="T28" fmla="*/ 2147483647 w 159"/>
              <a:gd name="T29" fmla="*/ 2147483647 h 259"/>
              <a:gd name="T30" fmla="*/ 2147483647 w 159"/>
              <a:gd name="T31" fmla="*/ 2147483647 h 259"/>
              <a:gd name="T32" fmla="*/ 2147483647 w 159"/>
              <a:gd name="T33" fmla="*/ 2147483647 h 259"/>
              <a:gd name="T34" fmla="*/ 2147483647 w 159"/>
              <a:gd name="T35" fmla="*/ 2147483647 h 259"/>
              <a:gd name="T36" fmla="*/ 2147483647 w 159"/>
              <a:gd name="T37" fmla="*/ 2147483647 h 259"/>
              <a:gd name="T38" fmla="*/ 2147483647 w 159"/>
              <a:gd name="T39" fmla="*/ 2147483647 h 259"/>
              <a:gd name="T40" fmla="*/ 2147483647 w 159"/>
              <a:gd name="T41" fmla="*/ 2147483647 h 259"/>
              <a:gd name="T42" fmla="*/ 2147483647 w 159"/>
              <a:gd name="T43" fmla="*/ 2147483647 h 259"/>
              <a:gd name="T44" fmla="*/ 2147483647 w 159"/>
              <a:gd name="T45" fmla="*/ 2147483647 h 259"/>
              <a:gd name="T46" fmla="*/ 2147483647 w 159"/>
              <a:gd name="T47" fmla="*/ 2147483647 h 259"/>
              <a:gd name="T48" fmla="*/ 2147483647 w 159"/>
              <a:gd name="T49" fmla="*/ 2147483647 h 259"/>
              <a:gd name="T50" fmla="*/ 2147483647 w 159"/>
              <a:gd name="T51" fmla="*/ 2147483647 h 259"/>
              <a:gd name="T52" fmla="*/ 2147483647 w 159"/>
              <a:gd name="T53" fmla="*/ 2147483647 h 259"/>
              <a:gd name="T54" fmla="*/ 2147483647 w 159"/>
              <a:gd name="T55" fmla="*/ 2147483647 h 259"/>
              <a:gd name="T56" fmla="*/ 2147483647 w 159"/>
              <a:gd name="T57" fmla="*/ 2147483647 h 259"/>
              <a:gd name="T58" fmla="*/ 2147483647 w 159"/>
              <a:gd name="T59" fmla="*/ 2147483647 h 259"/>
              <a:gd name="T60" fmla="*/ 2147483647 w 159"/>
              <a:gd name="T61" fmla="*/ 2147483647 h 259"/>
              <a:gd name="T62" fmla="*/ 2147483647 w 159"/>
              <a:gd name="T63" fmla="*/ 2147483647 h 259"/>
              <a:gd name="T64" fmla="*/ 2147483647 w 159"/>
              <a:gd name="T65" fmla="*/ 2147483647 h 259"/>
              <a:gd name="T66" fmla="*/ 2147483647 w 159"/>
              <a:gd name="T67" fmla="*/ 2147483647 h 259"/>
              <a:gd name="T68" fmla="*/ 2147483647 w 159"/>
              <a:gd name="T69" fmla="*/ 2147483647 h 259"/>
              <a:gd name="T70" fmla="*/ 0 w 159"/>
              <a:gd name="T71" fmla="*/ 2147483647 h 259"/>
              <a:gd name="T72" fmla="*/ 0 w 159"/>
              <a:gd name="T73" fmla="*/ 0 h 2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37" name="Line 177"/>
          <p:cNvSpPr>
            <a:spLocks noChangeShapeType="1"/>
          </p:cNvSpPr>
          <p:nvPr>
            <p:custDataLst>
              <p:tags r:id="rId104"/>
            </p:custDataLst>
          </p:nvPr>
        </p:nvSpPr>
        <p:spPr bwMode="auto">
          <a:xfrm flipH="1" flipV="1">
            <a:off x="7716838" y="4796247"/>
            <a:ext cx="6350" cy="3333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138" name="Freeform 178"/>
          <p:cNvSpPr>
            <a:spLocks/>
          </p:cNvSpPr>
          <p:nvPr>
            <p:custDataLst>
              <p:tags r:id="rId105"/>
            </p:custDataLst>
          </p:nvPr>
        </p:nvSpPr>
        <p:spPr bwMode="auto">
          <a:xfrm>
            <a:off x="7716838" y="4780372"/>
            <a:ext cx="6350" cy="15875"/>
          </a:xfrm>
          <a:custGeom>
            <a:avLst/>
            <a:gdLst>
              <a:gd name="T0" fmla="*/ 0 w 13"/>
              <a:gd name="T1" fmla="*/ 2147483647 h 25"/>
              <a:gd name="T2" fmla="*/ 2147483647 w 13"/>
              <a:gd name="T3" fmla="*/ 2147483647 h 25"/>
              <a:gd name="T4" fmla="*/ 2147483647 w 13"/>
              <a:gd name="T5" fmla="*/ 2147483647 h 25"/>
              <a:gd name="T6" fmla="*/ 2147483647 w 13"/>
              <a:gd name="T7" fmla="*/ 2147483647 h 25"/>
              <a:gd name="T8" fmla="*/ 2147483647 w 13"/>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5">
                <a:moveTo>
                  <a:pt x="0" y="25"/>
                </a:moveTo>
                <a:lnTo>
                  <a:pt x="1" y="19"/>
                </a:lnTo>
                <a:lnTo>
                  <a:pt x="4" y="13"/>
                </a:lnTo>
                <a:lnTo>
                  <a:pt x="8" y="6"/>
                </a:lnTo>
                <a:lnTo>
                  <a:pt x="13" y="0"/>
                </a:lnTo>
              </a:path>
            </a:pathLst>
          </a:custGeom>
          <a:solidFill>
            <a:srgbClr val="C0C0C0"/>
          </a:solidFill>
          <a:ln w="9525" cmpd="sng">
            <a:solidFill>
              <a:srgbClr val="FFFFFF"/>
            </a:solidFill>
            <a:prstDash val="solid"/>
            <a:round/>
            <a:headEnd/>
            <a:tailEnd/>
          </a:ln>
        </p:spPr>
        <p:txBody>
          <a:bodyPr/>
          <a:lstStyle/>
          <a:p>
            <a:endParaRPr lang="en-GB"/>
          </a:p>
        </p:txBody>
      </p:sp>
      <p:sp>
        <p:nvSpPr>
          <p:cNvPr id="44139" name="Line 179"/>
          <p:cNvSpPr>
            <a:spLocks noChangeShapeType="1"/>
          </p:cNvSpPr>
          <p:nvPr>
            <p:custDataLst>
              <p:tags r:id="rId106"/>
            </p:custDataLst>
          </p:nvPr>
        </p:nvSpPr>
        <p:spPr bwMode="auto">
          <a:xfrm flipV="1">
            <a:off x="7723188" y="4767672"/>
            <a:ext cx="0"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140" name="Freeform 180"/>
          <p:cNvSpPr>
            <a:spLocks/>
          </p:cNvSpPr>
          <p:nvPr>
            <p:custDataLst>
              <p:tags r:id="rId107"/>
            </p:custDataLst>
          </p:nvPr>
        </p:nvSpPr>
        <p:spPr bwMode="auto">
          <a:xfrm>
            <a:off x="7677150" y="4700997"/>
            <a:ext cx="46038" cy="66675"/>
          </a:xfrm>
          <a:custGeom>
            <a:avLst/>
            <a:gdLst>
              <a:gd name="T0" fmla="*/ 2147483647 w 100"/>
              <a:gd name="T1" fmla="*/ 2147483647 h 123"/>
              <a:gd name="T2" fmla="*/ 2147483647 w 100"/>
              <a:gd name="T3" fmla="*/ 2147483647 h 123"/>
              <a:gd name="T4" fmla="*/ 2147483647 w 100"/>
              <a:gd name="T5" fmla="*/ 2147483647 h 123"/>
              <a:gd name="T6" fmla="*/ 2147483647 w 100"/>
              <a:gd name="T7" fmla="*/ 2147483647 h 123"/>
              <a:gd name="T8" fmla="*/ 2147483647 w 100"/>
              <a:gd name="T9" fmla="*/ 2147483647 h 123"/>
              <a:gd name="T10" fmla="*/ 2147483647 w 100"/>
              <a:gd name="T11" fmla="*/ 2147483647 h 123"/>
              <a:gd name="T12" fmla="*/ 2147483647 w 100"/>
              <a:gd name="T13" fmla="*/ 2147483647 h 123"/>
              <a:gd name="T14" fmla="*/ 2147483647 w 100"/>
              <a:gd name="T15" fmla="*/ 2147483647 h 123"/>
              <a:gd name="T16" fmla="*/ 2147483647 w 100"/>
              <a:gd name="T17" fmla="*/ 2147483647 h 123"/>
              <a:gd name="T18" fmla="*/ 2147483647 w 100"/>
              <a:gd name="T19" fmla="*/ 2147483647 h 123"/>
              <a:gd name="T20" fmla="*/ 2147483647 w 100"/>
              <a:gd name="T21" fmla="*/ 2147483647 h 123"/>
              <a:gd name="T22" fmla="*/ 2147483647 w 100"/>
              <a:gd name="T23" fmla="*/ 2147483647 h 123"/>
              <a:gd name="T24" fmla="*/ 0 w 100"/>
              <a:gd name="T25" fmla="*/ 2147483647 h 123"/>
              <a:gd name="T26" fmla="*/ 2147483647 w 100"/>
              <a:gd name="T27" fmla="*/ 2147483647 h 123"/>
              <a:gd name="T28" fmla="*/ 2147483647 w 100"/>
              <a:gd name="T29" fmla="*/ 2147483647 h 123"/>
              <a:gd name="T30" fmla="*/ 2147483647 w 100"/>
              <a:gd name="T31" fmla="*/ 2147483647 h 123"/>
              <a:gd name="T32" fmla="*/ 2147483647 w 100"/>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rgbClr val="C0C0C0"/>
          </a:solidFill>
          <a:ln w="9525" cmpd="sng">
            <a:solidFill>
              <a:srgbClr val="FFFFFF"/>
            </a:solidFill>
            <a:prstDash val="solid"/>
            <a:round/>
            <a:headEnd/>
            <a:tailEnd/>
          </a:ln>
        </p:spPr>
        <p:txBody>
          <a:bodyPr/>
          <a:lstStyle/>
          <a:p>
            <a:endParaRPr lang="en-GB"/>
          </a:p>
        </p:txBody>
      </p:sp>
      <p:sp>
        <p:nvSpPr>
          <p:cNvPr id="44141" name="Freeform 181"/>
          <p:cNvSpPr>
            <a:spLocks/>
          </p:cNvSpPr>
          <p:nvPr>
            <p:custDataLst>
              <p:tags r:id="rId108"/>
            </p:custDataLst>
          </p:nvPr>
        </p:nvSpPr>
        <p:spPr bwMode="auto">
          <a:xfrm>
            <a:off x="7691438" y="4643847"/>
            <a:ext cx="1587" cy="50800"/>
          </a:xfrm>
          <a:custGeom>
            <a:avLst/>
            <a:gdLst>
              <a:gd name="T0" fmla="*/ 2147483647 w 5"/>
              <a:gd name="T1" fmla="*/ 0 h 99"/>
              <a:gd name="T2" fmla="*/ 2147483647 w 5"/>
              <a:gd name="T3" fmla="*/ 2147483647 h 99"/>
              <a:gd name="T4" fmla="*/ 2147483647 w 5"/>
              <a:gd name="T5" fmla="*/ 2147483647 h 99"/>
              <a:gd name="T6" fmla="*/ 0 w 5"/>
              <a:gd name="T7" fmla="*/ 2147483647 h 99"/>
              <a:gd name="T8" fmla="*/ 0 w 5"/>
              <a:gd name="T9" fmla="*/ 2147483647 h 99"/>
              <a:gd name="T10" fmla="*/ 2147483647 w 5"/>
              <a:gd name="T11" fmla="*/ 2147483647 h 99"/>
              <a:gd name="T12" fmla="*/ 2147483647 w 5"/>
              <a:gd name="T13" fmla="*/ 2147483647 h 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99">
                <a:moveTo>
                  <a:pt x="5" y="0"/>
                </a:moveTo>
                <a:lnTo>
                  <a:pt x="4" y="34"/>
                </a:lnTo>
                <a:lnTo>
                  <a:pt x="1" y="59"/>
                </a:lnTo>
                <a:lnTo>
                  <a:pt x="0" y="69"/>
                </a:lnTo>
                <a:lnTo>
                  <a:pt x="0" y="78"/>
                </a:lnTo>
                <a:lnTo>
                  <a:pt x="2" y="87"/>
                </a:lnTo>
                <a:lnTo>
                  <a:pt x="5" y="99"/>
                </a:lnTo>
              </a:path>
            </a:pathLst>
          </a:custGeom>
          <a:solidFill>
            <a:srgbClr val="C0C0C0"/>
          </a:solidFill>
          <a:ln w="9525" cmpd="sng">
            <a:solidFill>
              <a:srgbClr val="FFFFFF"/>
            </a:solidFill>
            <a:prstDash val="solid"/>
            <a:round/>
            <a:headEnd/>
            <a:tailEnd/>
          </a:ln>
        </p:spPr>
        <p:txBody>
          <a:bodyPr/>
          <a:lstStyle/>
          <a:p>
            <a:endParaRPr lang="en-GB"/>
          </a:p>
        </p:txBody>
      </p:sp>
      <p:sp>
        <p:nvSpPr>
          <p:cNvPr id="44142" name="Freeform 182"/>
          <p:cNvSpPr>
            <a:spLocks/>
          </p:cNvSpPr>
          <p:nvPr>
            <p:custDataLst>
              <p:tags r:id="rId109"/>
            </p:custDataLst>
          </p:nvPr>
        </p:nvSpPr>
        <p:spPr bwMode="auto">
          <a:xfrm>
            <a:off x="7697788" y="4637497"/>
            <a:ext cx="7937" cy="36513"/>
          </a:xfrm>
          <a:custGeom>
            <a:avLst/>
            <a:gdLst>
              <a:gd name="T0" fmla="*/ 2147483647 w 14"/>
              <a:gd name="T1" fmla="*/ 0 h 68"/>
              <a:gd name="T2" fmla="*/ 2147483647 w 14"/>
              <a:gd name="T3" fmla="*/ 2147483647 h 68"/>
              <a:gd name="T4" fmla="*/ 2147483647 w 14"/>
              <a:gd name="T5" fmla="*/ 2147483647 h 68"/>
              <a:gd name="T6" fmla="*/ 2147483647 w 14"/>
              <a:gd name="T7" fmla="*/ 2147483647 h 68"/>
              <a:gd name="T8" fmla="*/ 0 w 14"/>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68">
                <a:moveTo>
                  <a:pt x="14" y="0"/>
                </a:moveTo>
                <a:lnTo>
                  <a:pt x="8" y="16"/>
                </a:lnTo>
                <a:lnTo>
                  <a:pt x="4" y="33"/>
                </a:lnTo>
                <a:lnTo>
                  <a:pt x="2" y="52"/>
                </a:lnTo>
                <a:lnTo>
                  <a:pt x="0" y="68"/>
                </a:lnTo>
              </a:path>
            </a:pathLst>
          </a:custGeom>
          <a:solidFill>
            <a:srgbClr val="C0C0C0"/>
          </a:solidFill>
          <a:ln w="9525" cmpd="sng">
            <a:solidFill>
              <a:srgbClr val="FFFFFF"/>
            </a:solidFill>
            <a:prstDash val="solid"/>
            <a:round/>
            <a:headEnd/>
            <a:tailEnd/>
          </a:ln>
        </p:spPr>
        <p:txBody>
          <a:bodyPr/>
          <a:lstStyle/>
          <a:p>
            <a:endParaRPr lang="en-GB"/>
          </a:p>
        </p:txBody>
      </p:sp>
      <p:sp>
        <p:nvSpPr>
          <p:cNvPr id="44143" name="Freeform 183"/>
          <p:cNvSpPr>
            <a:spLocks/>
          </p:cNvSpPr>
          <p:nvPr>
            <p:custDataLst>
              <p:tags r:id="rId110"/>
            </p:custDataLst>
          </p:nvPr>
        </p:nvSpPr>
        <p:spPr bwMode="auto">
          <a:xfrm>
            <a:off x="7713663" y="4618447"/>
            <a:ext cx="1587" cy="22225"/>
          </a:xfrm>
          <a:custGeom>
            <a:avLst/>
            <a:gdLst>
              <a:gd name="T0" fmla="*/ 0 w 1587"/>
              <a:gd name="T1" fmla="*/ 0 h 43"/>
              <a:gd name="T2" fmla="*/ 0 w 1587"/>
              <a:gd name="T3" fmla="*/ 2147483647 h 43"/>
              <a:gd name="T4" fmla="*/ 0 w 1587"/>
              <a:gd name="T5" fmla="*/ 2147483647 h 43"/>
              <a:gd name="T6" fmla="*/ 0 w 1587"/>
              <a:gd name="T7" fmla="*/ 2147483647 h 43"/>
              <a:gd name="T8" fmla="*/ 0 w 1587"/>
              <a:gd name="T9" fmla="*/ 2147483647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43">
                <a:moveTo>
                  <a:pt x="0" y="0"/>
                </a:moveTo>
                <a:lnTo>
                  <a:pt x="0" y="13"/>
                </a:lnTo>
                <a:lnTo>
                  <a:pt x="0" y="26"/>
                </a:lnTo>
                <a:lnTo>
                  <a:pt x="0" y="37"/>
                </a:lnTo>
                <a:lnTo>
                  <a:pt x="0" y="43"/>
                </a:lnTo>
              </a:path>
            </a:pathLst>
          </a:custGeom>
          <a:solidFill>
            <a:srgbClr val="C0C0C0"/>
          </a:solidFill>
          <a:ln w="9525" cmpd="sng">
            <a:solidFill>
              <a:srgbClr val="FFFFFF"/>
            </a:solidFill>
            <a:prstDash val="solid"/>
            <a:round/>
            <a:headEnd/>
            <a:tailEnd/>
          </a:ln>
        </p:spPr>
        <p:txBody>
          <a:bodyPr/>
          <a:lstStyle/>
          <a:p>
            <a:endParaRPr lang="en-GB"/>
          </a:p>
        </p:txBody>
      </p:sp>
      <p:sp>
        <p:nvSpPr>
          <p:cNvPr id="44144" name="Line 184"/>
          <p:cNvSpPr>
            <a:spLocks noChangeShapeType="1"/>
          </p:cNvSpPr>
          <p:nvPr>
            <p:custDataLst>
              <p:tags r:id="rId111"/>
            </p:custDataLst>
          </p:nvPr>
        </p:nvSpPr>
        <p:spPr bwMode="auto">
          <a:xfrm flipV="1">
            <a:off x="7713663" y="4637497"/>
            <a:ext cx="1587" cy="317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145" name="Freeform 185"/>
          <p:cNvSpPr>
            <a:spLocks/>
          </p:cNvSpPr>
          <p:nvPr>
            <p:custDataLst>
              <p:tags r:id="rId112"/>
            </p:custDataLst>
          </p:nvPr>
        </p:nvSpPr>
        <p:spPr bwMode="auto">
          <a:xfrm>
            <a:off x="7697788" y="4621622"/>
            <a:ext cx="1587" cy="15875"/>
          </a:xfrm>
          <a:custGeom>
            <a:avLst/>
            <a:gdLst>
              <a:gd name="T0" fmla="*/ 0 w 1587"/>
              <a:gd name="T1" fmla="*/ 2147483647 h 31"/>
              <a:gd name="T2" fmla="*/ 0 w 1587"/>
              <a:gd name="T3" fmla="*/ 2147483647 h 31"/>
              <a:gd name="T4" fmla="*/ 0 w 1587"/>
              <a:gd name="T5" fmla="*/ 2147483647 h 31"/>
              <a:gd name="T6" fmla="*/ 0 w 1587"/>
              <a:gd name="T7" fmla="*/ 2147483647 h 31"/>
              <a:gd name="T8" fmla="*/ 0 w 158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31">
                <a:moveTo>
                  <a:pt x="0" y="31"/>
                </a:moveTo>
                <a:lnTo>
                  <a:pt x="0" y="22"/>
                </a:lnTo>
                <a:lnTo>
                  <a:pt x="0" y="15"/>
                </a:lnTo>
                <a:lnTo>
                  <a:pt x="0" y="8"/>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46" name="Freeform 186"/>
          <p:cNvSpPr>
            <a:spLocks/>
          </p:cNvSpPr>
          <p:nvPr>
            <p:custDataLst>
              <p:tags r:id="rId113"/>
            </p:custDataLst>
          </p:nvPr>
        </p:nvSpPr>
        <p:spPr bwMode="auto">
          <a:xfrm>
            <a:off x="7418388" y="5610635"/>
            <a:ext cx="96837" cy="87312"/>
          </a:xfrm>
          <a:custGeom>
            <a:avLst/>
            <a:gdLst>
              <a:gd name="T0" fmla="*/ 2147483647 w 225"/>
              <a:gd name="T1" fmla="*/ 2147483647 h 167"/>
              <a:gd name="T2" fmla="*/ 2147483647 w 225"/>
              <a:gd name="T3" fmla="*/ 2147483647 h 167"/>
              <a:gd name="T4" fmla="*/ 0 w 225"/>
              <a:gd name="T5" fmla="*/ 2147483647 h 167"/>
              <a:gd name="T6" fmla="*/ 2147483647 w 225"/>
              <a:gd name="T7" fmla="*/ 2147483647 h 167"/>
              <a:gd name="T8" fmla="*/ 2147483647 w 225"/>
              <a:gd name="T9" fmla="*/ 2147483647 h 167"/>
              <a:gd name="T10" fmla="*/ 2147483647 w 225"/>
              <a:gd name="T11" fmla="*/ 2147483647 h 167"/>
              <a:gd name="T12" fmla="*/ 2147483647 w 225"/>
              <a:gd name="T13" fmla="*/ 2147483647 h 167"/>
              <a:gd name="T14" fmla="*/ 2147483647 w 225"/>
              <a:gd name="T15" fmla="*/ 2147483647 h 167"/>
              <a:gd name="T16" fmla="*/ 2147483647 w 225"/>
              <a:gd name="T17" fmla="*/ 2147483647 h 167"/>
              <a:gd name="T18" fmla="*/ 2147483647 w 225"/>
              <a:gd name="T19" fmla="*/ 2147483647 h 167"/>
              <a:gd name="T20" fmla="*/ 2147483647 w 225"/>
              <a:gd name="T21" fmla="*/ 2147483647 h 167"/>
              <a:gd name="T22" fmla="*/ 2147483647 w 225"/>
              <a:gd name="T23" fmla="*/ 2147483647 h 167"/>
              <a:gd name="T24" fmla="*/ 2147483647 w 225"/>
              <a:gd name="T25" fmla="*/ 2147483647 h 167"/>
              <a:gd name="T26" fmla="*/ 2147483647 w 225"/>
              <a:gd name="T27" fmla="*/ 2147483647 h 167"/>
              <a:gd name="T28" fmla="*/ 2147483647 w 225"/>
              <a:gd name="T29" fmla="*/ 2147483647 h 167"/>
              <a:gd name="T30" fmla="*/ 2147483647 w 225"/>
              <a:gd name="T31" fmla="*/ 2147483647 h 167"/>
              <a:gd name="T32" fmla="*/ 2147483647 w 225"/>
              <a:gd name="T33" fmla="*/ 2147483647 h 167"/>
              <a:gd name="T34" fmla="*/ 2147483647 w 225"/>
              <a:gd name="T35" fmla="*/ 0 h 167"/>
              <a:gd name="T36" fmla="*/ 2147483647 w 225"/>
              <a:gd name="T37" fmla="*/ 2147483647 h 167"/>
              <a:gd name="T38" fmla="*/ 2147483647 w 225"/>
              <a:gd name="T39" fmla="*/ 2147483647 h 167"/>
              <a:gd name="T40" fmla="*/ 2147483647 w 225"/>
              <a:gd name="T41" fmla="*/ 2147483647 h 167"/>
              <a:gd name="T42" fmla="*/ 2147483647 w 225"/>
              <a:gd name="T43" fmla="*/ 2147483647 h 167"/>
              <a:gd name="T44" fmla="*/ 2147483647 w 225"/>
              <a:gd name="T45" fmla="*/ 2147483647 h 167"/>
              <a:gd name="T46" fmla="*/ 2147483647 w 225"/>
              <a:gd name="T47" fmla="*/ 2147483647 h 167"/>
              <a:gd name="T48" fmla="*/ 2147483647 w 225"/>
              <a:gd name="T49" fmla="*/ 2147483647 h 167"/>
              <a:gd name="T50" fmla="*/ 2147483647 w 225"/>
              <a:gd name="T51" fmla="*/ 2147483647 h 167"/>
              <a:gd name="T52" fmla="*/ 2147483647 w 225"/>
              <a:gd name="T53" fmla="*/ 2147483647 h 167"/>
              <a:gd name="T54" fmla="*/ 2147483647 w 225"/>
              <a:gd name="T55" fmla="*/ 2147483647 h 167"/>
              <a:gd name="T56" fmla="*/ 2147483647 w 225"/>
              <a:gd name="T57" fmla="*/ 2147483647 h 167"/>
              <a:gd name="T58" fmla="*/ 2147483647 w 225"/>
              <a:gd name="T59" fmla="*/ 2147483647 h 167"/>
              <a:gd name="T60" fmla="*/ 2147483647 w 225"/>
              <a:gd name="T61" fmla="*/ 2147483647 h 167"/>
              <a:gd name="T62" fmla="*/ 2147483647 w 225"/>
              <a:gd name="T63" fmla="*/ 2147483647 h 167"/>
              <a:gd name="T64" fmla="*/ 2147483647 w 225"/>
              <a:gd name="T65" fmla="*/ 2147483647 h 1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47" name="Freeform 187"/>
          <p:cNvSpPr>
            <a:spLocks/>
          </p:cNvSpPr>
          <p:nvPr>
            <p:custDataLst>
              <p:tags r:id="rId114"/>
            </p:custDataLst>
          </p:nvPr>
        </p:nvSpPr>
        <p:spPr bwMode="auto">
          <a:xfrm>
            <a:off x="7556500" y="4829585"/>
            <a:ext cx="3175" cy="17462"/>
          </a:xfrm>
          <a:custGeom>
            <a:avLst/>
            <a:gdLst>
              <a:gd name="T0" fmla="*/ 0 w 7"/>
              <a:gd name="T1" fmla="*/ 2147483647 h 31"/>
              <a:gd name="T2" fmla="*/ 2147483647 w 7"/>
              <a:gd name="T3" fmla="*/ 2147483647 h 31"/>
              <a:gd name="T4" fmla="*/ 2147483647 w 7"/>
              <a:gd name="T5" fmla="*/ 2147483647 h 31"/>
              <a:gd name="T6" fmla="*/ 2147483647 w 7"/>
              <a:gd name="T7" fmla="*/ 2147483647 h 31"/>
              <a:gd name="T8" fmla="*/ 2147483647 w 7"/>
              <a:gd name="T9" fmla="*/ 0 h 31"/>
              <a:gd name="T10" fmla="*/ 2147483647 w 7"/>
              <a:gd name="T11" fmla="*/ 2147483647 h 31"/>
              <a:gd name="T12" fmla="*/ 2147483647 w 7"/>
              <a:gd name="T13" fmla="*/ 2147483647 h 31"/>
              <a:gd name="T14" fmla="*/ 2147483647 w 7"/>
              <a:gd name="T15" fmla="*/ 2147483647 h 31"/>
              <a:gd name="T16" fmla="*/ 0 w 7"/>
              <a:gd name="T17" fmla="*/ 2147483647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rgbClr val="C0C0C0"/>
          </a:solidFill>
          <a:ln w="9525" cmpd="sng">
            <a:solidFill>
              <a:srgbClr val="FFFFFF"/>
            </a:solidFill>
            <a:prstDash val="solid"/>
            <a:round/>
            <a:headEnd/>
            <a:tailEnd/>
          </a:ln>
        </p:spPr>
        <p:txBody>
          <a:bodyPr/>
          <a:lstStyle/>
          <a:p>
            <a:endParaRPr lang="en-GB"/>
          </a:p>
        </p:txBody>
      </p:sp>
      <p:sp>
        <p:nvSpPr>
          <p:cNvPr id="44148" name="Freeform 188"/>
          <p:cNvSpPr>
            <a:spLocks/>
          </p:cNvSpPr>
          <p:nvPr>
            <p:custDataLst>
              <p:tags r:id="rId115"/>
            </p:custDataLst>
          </p:nvPr>
        </p:nvSpPr>
        <p:spPr bwMode="auto">
          <a:xfrm>
            <a:off x="7489825" y="4751797"/>
            <a:ext cx="15875" cy="15875"/>
          </a:xfrm>
          <a:custGeom>
            <a:avLst/>
            <a:gdLst>
              <a:gd name="T0" fmla="*/ 2147483647 w 33"/>
              <a:gd name="T1" fmla="*/ 2147483647 h 31"/>
              <a:gd name="T2" fmla="*/ 2147483647 w 33"/>
              <a:gd name="T3" fmla="*/ 0 h 31"/>
              <a:gd name="T4" fmla="*/ 2147483647 w 33"/>
              <a:gd name="T5" fmla="*/ 0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0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2147483647 w 33"/>
              <a:gd name="T29" fmla="*/ 2147483647 h 31"/>
              <a:gd name="T30" fmla="*/ 2147483647 w 33"/>
              <a:gd name="T31" fmla="*/ 2147483647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rgbClr val="C0C0C0"/>
          </a:solidFill>
          <a:ln w="9525" cmpd="sng">
            <a:solidFill>
              <a:srgbClr val="FFFFFF"/>
            </a:solidFill>
            <a:prstDash val="solid"/>
            <a:round/>
            <a:headEnd/>
            <a:tailEnd/>
          </a:ln>
        </p:spPr>
        <p:txBody>
          <a:bodyPr/>
          <a:lstStyle/>
          <a:p>
            <a:endParaRPr lang="en-GB"/>
          </a:p>
        </p:txBody>
      </p:sp>
      <p:sp>
        <p:nvSpPr>
          <p:cNvPr id="44149" name="Freeform 189"/>
          <p:cNvSpPr>
            <a:spLocks/>
          </p:cNvSpPr>
          <p:nvPr>
            <p:custDataLst>
              <p:tags r:id="rId116"/>
            </p:custDataLst>
          </p:nvPr>
        </p:nvSpPr>
        <p:spPr bwMode="auto">
          <a:xfrm>
            <a:off x="7505700" y="4664485"/>
            <a:ext cx="3175" cy="9525"/>
          </a:xfrm>
          <a:custGeom>
            <a:avLst/>
            <a:gdLst>
              <a:gd name="T0" fmla="*/ 0 w 13"/>
              <a:gd name="T1" fmla="*/ 2147483647 h 19"/>
              <a:gd name="T2" fmla="*/ 2147483647 w 13"/>
              <a:gd name="T3" fmla="*/ 2147483647 h 19"/>
              <a:gd name="T4" fmla="*/ 2147483647 w 13"/>
              <a:gd name="T5" fmla="*/ 2147483647 h 19"/>
              <a:gd name="T6" fmla="*/ 2147483647 w 13"/>
              <a:gd name="T7" fmla="*/ 2147483647 h 19"/>
              <a:gd name="T8" fmla="*/ 2147483647 w 13"/>
              <a:gd name="T9" fmla="*/ 2147483647 h 19"/>
              <a:gd name="T10" fmla="*/ 2147483647 w 13"/>
              <a:gd name="T11" fmla="*/ 2147483647 h 19"/>
              <a:gd name="T12" fmla="*/ 2147483647 w 13"/>
              <a:gd name="T13" fmla="*/ 0 h 19"/>
              <a:gd name="T14" fmla="*/ 0 w 13"/>
              <a:gd name="T15" fmla="*/ 2147483647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rgbClr val="C0C0C0"/>
          </a:solidFill>
          <a:ln w="9525" cmpd="sng">
            <a:solidFill>
              <a:srgbClr val="FFFFFF"/>
            </a:solidFill>
            <a:prstDash val="solid"/>
            <a:round/>
            <a:headEnd/>
            <a:tailEnd/>
          </a:ln>
        </p:spPr>
        <p:txBody>
          <a:bodyPr/>
          <a:lstStyle/>
          <a:p>
            <a:endParaRPr lang="en-GB"/>
          </a:p>
        </p:txBody>
      </p:sp>
      <p:sp>
        <p:nvSpPr>
          <p:cNvPr id="44150" name="Freeform 190"/>
          <p:cNvSpPr>
            <a:spLocks/>
          </p:cNvSpPr>
          <p:nvPr>
            <p:custDataLst>
              <p:tags r:id="rId117"/>
            </p:custDataLst>
          </p:nvPr>
        </p:nvSpPr>
        <p:spPr bwMode="auto">
          <a:xfrm>
            <a:off x="7345363" y="4667660"/>
            <a:ext cx="36512" cy="22225"/>
          </a:xfrm>
          <a:custGeom>
            <a:avLst/>
            <a:gdLst>
              <a:gd name="T0" fmla="*/ 2147483647 w 87"/>
              <a:gd name="T1" fmla="*/ 2147483647 h 42"/>
              <a:gd name="T2" fmla="*/ 2147483647 w 87"/>
              <a:gd name="T3" fmla="*/ 2147483647 h 42"/>
              <a:gd name="T4" fmla="*/ 2147483647 w 87"/>
              <a:gd name="T5" fmla="*/ 2147483647 h 42"/>
              <a:gd name="T6" fmla="*/ 2147483647 w 87"/>
              <a:gd name="T7" fmla="*/ 2147483647 h 42"/>
              <a:gd name="T8" fmla="*/ 2147483647 w 87"/>
              <a:gd name="T9" fmla="*/ 2147483647 h 42"/>
              <a:gd name="T10" fmla="*/ 2147483647 w 87"/>
              <a:gd name="T11" fmla="*/ 2147483647 h 42"/>
              <a:gd name="T12" fmla="*/ 2147483647 w 87"/>
              <a:gd name="T13" fmla="*/ 2147483647 h 42"/>
              <a:gd name="T14" fmla="*/ 2147483647 w 87"/>
              <a:gd name="T15" fmla="*/ 2147483647 h 42"/>
              <a:gd name="T16" fmla="*/ 2147483647 w 87"/>
              <a:gd name="T17" fmla="*/ 2147483647 h 42"/>
              <a:gd name="T18" fmla="*/ 2147483647 w 87"/>
              <a:gd name="T19" fmla="*/ 2147483647 h 42"/>
              <a:gd name="T20" fmla="*/ 2147483647 w 87"/>
              <a:gd name="T21" fmla="*/ 2147483647 h 42"/>
              <a:gd name="T22" fmla="*/ 2147483647 w 87"/>
              <a:gd name="T23" fmla="*/ 2147483647 h 42"/>
              <a:gd name="T24" fmla="*/ 2147483647 w 87"/>
              <a:gd name="T25" fmla="*/ 0 h 42"/>
              <a:gd name="T26" fmla="*/ 2147483647 w 87"/>
              <a:gd name="T27" fmla="*/ 0 h 42"/>
              <a:gd name="T28" fmla="*/ 2147483647 w 87"/>
              <a:gd name="T29" fmla="*/ 0 h 42"/>
              <a:gd name="T30" fmla="*/ 2147483647 w 87"/>
              <a:gd name="T31" fmla="*/ 0 h 42"/>
              <a:gd name="T32" fmla="*/ 2147483647 w 87"/>
              <a:gd name="T33" fmla="*/ 2147483647 h 42"/>
              <a:gd name="T34" fmla="*/ 2147483647 w 87"/>
              <a:gd name="T35" fmla="*/ 2147483647 h 42"/>
              <a:gd name="T36" fmla="*/ 2147483647 w 87"/>
              <a:gd name="T37" fmla="*/ 2147483647 h 42"/>
              <a:gd name="T38" fmla="*/ 2147483647 w 87"/>
              <a:gd name="T39" fmla="*/ 2147483647 h 42"/>
              <a:gd name="T40" fmla="*/ 0 w 87"/>
              <a:gd name="T41" fmla="*/ 2147483647 h 42"/>
              <a:gd name="T42" fmla="*/ 2147483647 w 87"/>
              <a:gd name="T43" fmla="*/ 2147483647 h 42"/>
              <a:gd name="T44" fmla="*/ 2147483647 w 87"/>
              <a:gd name="T45" fmla="*/ 2147483647 h 42"/>
              <a:gd name="T46" fmla="*/ 2147483647 w 87"/>
              <a:gd name="T47" fmla="*/ 2147483647 h 42"/>
              <a:gd name="T48" fmla="*/ 2147483647 w 87"/>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rgbClr val="C0C0C0"/>
          </a:solidFill>
          <a:ln w="9525" cmpd="sng">
            <a:solidFill>
              <a:srgbClr val="FFFFFF"/>
            </a:solidFill>
            <a:prstDash val="solid"/>
            <a:round/>
            <a:headEnd/>
            <a:tailEnd/>
          </a:ln>
        </p:spPr>
        <p:txBody>
          <a:bodyPr/>
          <a:lstStyle/>
          <a:p>
            <a:endParaRPr lang="en-GB"/>
          </a:p>
        </p:txBody>
      </p:sp>
      <p:sp>
        <p:nvSpPr>
          <p:cNvPr id="44151" name="Freeform 191"/>
          <p:cNvSpPr>
            <a:spLocks/>
          </p:cNvSpPr>
          <p:nvPr>
            <p:custDataLst>
              <p:tags r:id="rId118"/>
            </p:custDataLst>
          </p:nvPr>
        </p:nvSpPr>
        <p:spPr bwMode="auto">
          <a:xfrm>
            <a:off x="7589838" y="5131210"/>
            <a:ext cx="1587" cy="14287"/>
          </a:xfrm>
          <a:custGeom>
            <a:avLst/>
            <a:gdLst>
              <a:gd name="T0" fmla="*/ 0 w 7"/>
              <a:gd name="T1" fmla="*/ 0 h 31"/>
              <a:gd name="T2" fmla="*/ 2147483647 w 7"/>
              <a:gd name="T3" fmla="*/ 0 h 31"/>
              <a:gd name="T4" fmla="*/ 2147483647 w 7"/>
              <a:gd name="T5" fmla="*/ 2147483647 h 31"/>
              <a:gd name="T6" fmla="*/ 0 w 7"/>
              <a:gd name="T7" fmla="*/ 2147483647 h 31"/>
              <a:gd name="T8" fmla="*/ 0 w 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1">
                <a:moveTo>
                  <a:pt x="0" y="0"/>
                </a:moveTo>
                <a:lnTo>
                  <a:pt x="7" y="0"/>
                </a:lnTo>
                <a:lnTo>
                  <a:pt x="7" y="18"/>
                </a:lnTo>
                <a:lnTo>
                  <a:pt x="0" y="31"/>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52" name="Freeform 192"/>
          <p:cNvSpPr>
            <a:spLocks/>
          </p:cNvSpPr>
          <p:nvPr>
            <p:custDataLst>
              <p:tags r:id="rId119"/>
            </p:custDataLst>
          </p:nvPr>
        </p:nvSpPr>
        <p:spPr bwMode="auto">
          <a:xfrm>
            <a:off x="6826250" y="4637497"/>
            <a:ext cx="1019175" cy="908050"/>
          </a:xfrm>
          <a:custGeom>
            <a:avLst/>
            <a:gdLst>
              <a:gd name="T0" fmla="*/ 2147483647 w 2332"/>
              <a:gd name="T1" fmla="*/ 2147483647 h 1731"/>
              <a:gd name="T2" fmla="*/ 2147483647 w 2332"/>
              <a:gd name="T3" fmla="*/ 2147483647 h 1731"/>
              <a:gd name="T4" fmla="*/ 2147483647 w 2332"/>
              <a:gd name="T5" fmla="*/ 2147483647 h 1731"/>
              <a:gd name="T6" fmla="*/ 2147483647 w 2332"/>
              <a:gd name="T7" fmla="*/ 2147483647 h 1731"/>
              <a:gd name="T8" fmla="*/ 2147483647 w 2332"/>
              <a:gd name="T9" fmla="*/ 2147483647 h 1731"/>
              <a:gd name="T10" fmla="*/ 2147483647 w 2332"/>
              <a:gd name="T11" fmla="*/ 2147483647 h 1731"/>
              <a:gd name="T12" fmla="*/ 2147483647 w 2332"/>
              <a:gd name="T13" fmla="*/ 2147483647 h 1731"/>
              <a:gd name="T14" fmla="*/ 2147483647 w 2332"/>
              <a:gd name="T15" fmla="*/ 2147483647 h 1731"/>
              <a:gd name="T16" fmla="*/ 2147483647 w 2332"/>
              <a:gd name="T17" fmla="*/ 2147483647 h 1731"/>
              <a:gd name="T18" fmla="*/ 2147483647 w 2332"/>
              <a:gd name="T19" fmla="*/ 2147483647 h 1731"/>
              <a:gd name="T20" fmla="*/ 2147483647 w 2332"/>
              <a:gd name="T21" fmla="*/ 2147483647 h 1731"/>
              <a:gd name="T22" fmla="*/ 2147483647 w 2332"/>
              <a:gd name="T23" fmla="*/ 2147483647 h 1731"/>
              <a:gd name="T24" fmla="*/ 2147483647 w 2332"/>
              <a:gd name="T25" fmla="*/ 2147483647 h 1731"/>
              <a:gd name="T26" fmla="*/ 2147483647 w 2332"/>
              <a:gd name="T27" fmla="*/ 2147483647 h 1731"/>
              <a:gd name="T28" fmla="*/ 2147483647 w 2332"/>
              <a:gd name="T29" fmla="*/ 2147483647 h 1731"/>
              <a:gd name="T30" fmla="*/ 2147483647 w 2332"/>
              <a:gd name="T31" fmla="*/ 2147483647 h 1731"/>
              <a:gd name="T32" fmla="*/ 2147483647 w 2332"/>
              <a:gd name="T33" fmla="*/ 2147483647 h 1731"/>
              <a:gd name="T34" fmla="*/ 2147483647 w 2332"/>
              <a:gd name="T35" fmla="*/ 2147483647 h 1731"/>
              <a:gd name="T36" fmla="*/ 2147483647 w 2332"/>
              <a:gd name="T37" fmla="*/ 2147483647 h 1731"/>
              <a:gd name="T38" fmla="*/ 2147483647 w 2332"/>
              <a:gd name="T39" fmla="*/ 2147483647 h 1731"/>
              <a:gd name="T40" fmla="*/ 2147483647 w 2332"/>
              <a:gd name="T41" fmla="*/ 2147483647 h 1731"/>
              <a:gd name="T42" fmla="*/ 2147483647 w 2332"/>
              <a:gd name="T43" fmla="*/ 2147483647 h 1731"/>
              <a:gd name="T44" fmla="*/ 2147483647 w 2332"/>
              <a:gd name="T45" fmla="*/ 2147483647 h 1731"/>
              <a:gd name="T46" fmla="*/ 2147483647 w 2332"/>
              <a:gd name="T47" fmla="*/ 2147483647 h 1731"/>
              <a:gd name="T48" fmla="*/ 2147483647 w 2332"/>
              <a:gd name="T49" fmla="*/ 2147483647 h 1731"/>
              <a:gd name="T50" fmla="*/ 2147483647 w 2332"/>
              <a:gd name="T51" fmla="*/ 2147483647 h 1731"/>
              <a:gd name="T52" fmla="*/ 2147483647 w 2332"/>
              <a:gd name="T53" fmla="*/ 2147483647 h 1731"/>
              <a:gd name="T54" fmla="*/ 2147483647 w 2332"/>
              <a:gd name="T55" fmla="*/ 2147483647 h 1731"/>
              <a:gd name="T56" fmla="*/ 2147483647 w 2332"/>
              <a:gd name="T57" fmla="*/ 2147483647 h 1731"/>
              <a:gd name="T58" fmla="*/ 2147483647 w 2332"/>
              <a:gd name="T59" fmla="*/ 2147483647 h 1731"/>
              <a:gd name="T60" fmla="*/ 2147483647 w 2332"/>
              <a:gd name="T61" fmla="*/ 2147483647 h 1731"/>
              <a:gd name="T62" fmla="*/ 2147483647 w 2332"/>
              <a:gd name="T63" fmla="*/ 2147483647 h 1731"/>
              <a:gd name="T64" fmla="*/ 2147483647 w 2332"/>
              <a:gd name="T65" fmla="*/ 2147483647 h 1731"/>
              <a:gd name="T66" fmla="*/ 2147483647 w 2332"/>
              <a:gd name="T67" fmla="*/ 2147483647 h 1731"/>
              <a:gd name="T68" fmla="*/ 2147483647 w 2332"/>
              <a:gd name="T69" fmla="*/ 2147483647 h 1731"/>
              <a:gd name="T70" fmla="*/ 2147483647 w 2332"/>
              <a:gd name="T71" fmla="*/ 2147483647 h 1731"/>
              <a:gd name="T72" fmla="*/ 2147483647 w 2332"/>
              <a:gd name="T73" fmla="*/ 2147483647 h 1731"/>
              <a:gd name="T74" fmla="*/ 2147483647 w 2332"/>
              <a:gd name="T75" fmla="*/ 2147483647 h 1731"/>
              <a:gd name="T76" fmla="*/ 2147483647 w 2332"/>
              <a:gd name="T77" fmla="*/ 2147483647 h 1731"/>
              <a:gd name="T78" fmla="*/ 2147483647 w 2332"/>
              <a:gd name="T79" fmla="*/ 2147483647 h 1731"/>
              <a:gd name="T80" fmla="*/ 2147483647 w 2332"/>
              <a:gd name="T81" fmla="*/ 2147483647 h 1731"/>
              <a:gd name="T82" fmla="*/ 2147483647 w 2332"/>
              <a:gd name="T83" fmla="*/ 2147483647 h 1731"/>
              <a:gd name="T84" fmla="*/ 2147483647 w 2332"/>
              <a:gd name="T85" fmla="*/ 2147483647 h 1731"/>
              <a:gd name="T86" fmla="*/ 2147483647 w 2332"/>
              <a:gd name="T87" fmla="*/ 2147483647 h 1731"/>
              <a:gd name="T88" fmla="*/ 2147483647 w 2332"/>
              <a:gd name="T89" fmla="*/ 2147483647 h 1731"/>
              <a:gd name="T90" fmla="*/ 2147483647 w 2332"/>
              <a:gd name="T91" fmla="*/ 2147483647 h 1731"/>
              <a:gd name="T92" fmla="*/ 2147483647 w 2332"/>
              <a:gd name="T93" fmla="*/ 2147483647 h 1731"/>
              <a:gd name="T94" fmla="*/ 2147483647 w 2332"/>
              <a:gd name="T95" fmla="*/ 2147483647 h 1731"/>
              <a:gd name="T96" fmla="*/ 2147483647 w 2332"/>
              <a:gd name="T97" fmla="*/ 2147483647 h 1731"/>
              <a:gd name="T98" fmla="*/ 2147483647 w 2332"/>
              <a:gd name="T99" fmla="*/ 2147483647 h 1731"/>
              <a:gd name="T100" fmla="*/ 2147483647 w 2332"/>
              <a:gd name="T101" fmla="*/ 2147483647 h 1731"/>
              <a:gd name="T102" fmla="*/ 2147483647 w 2332"/>
              <a:gd name="T103" fmla="*/ 2147483647 h 1731"/>
              <a:gd name="T104" fmla="*/ 2147483647 w 2332"/>
              <a:gd name="T105" fmla="*/ 2147483647 h 1731"/>
              <a:gd name="T106" fmla="*/ 2147483647 w 2332"/>
              <a:gd name="T107" fmla="*/ 2147483647 h 1731"/>
              <a:gd name="T108" fmla="*/ 2147483647 w 2332"/>
              <a:gd name="T109" fmla="*/ 2147483647 h 1731"/>
              <a:gd name="T110" fmla="*/ 2147483647 w 2332"/>
              <a:gd name="T111" fmla="*/ 2147483647 h 1731"/>
              <a:gd name="T112" fmla="*/ 2147483647 w 2332"/>
              <a:gd name="T113" fmla="*/ 2147483647 h 1731"/>
              <a:gd name="T114" fmla="*/ 2147483647 w 2332"/>
              <a:gd name="T115" fmla="*/ 2147483647 h 1731"/>
              <a:gd name="T116" fmla="*/ 2147483647 w 2332"/>
              <a:gd name="T117" fmla="*/ 2147483647 h 173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rgbClr val="E67A8A"/>
          </a:solidFill>
          <a:ln w="9525" algn="ctr">
            <a:solidFill>
              <a:srgbClr val="969696"/>
            </a:solidFill>
            <a:round/>
            <a:headEnd/>
            <a:tailEnd type="triangle" w="med" len="med"/>
          </a:ln>
        </p:spPr>
        <p:txBody>
          <a:bodyPr/>
          <a:lstStyle/>
          <a:p>
            <a:endParaRPr lang="en-GB" sz="1400">
              <a:solidFill>
                <a:schemeClr val="bg1"/>
              </a:solidFill>
              <a:latin typeface="Calibri" pitchFamily="34" charset="0"/>
            </a:endParaRPr>
          </a:p>
        </p:txBody>
      </p:sp>
      <p:sp>
        <p:nvSpPr>
          <p:cNvPr id="44153" name="Freeform 193"/>
          <p:cNvSpPr>
            <a:spLocks/>
          </p:cNvSpPr>
          <p:nvPr>
            <p:custDataLst>
              <p:tags r:id="rId120"/>
            </p:custDataLst>
          </p:nvPr>
        </p:nvSpPr>
        <p:spPr bwMode="auto">
          <a:xfrm>
            <a:off x="1312863" y="3303997"/>
            <a:ext cx="668337" cy="581025"/>
          </a:xfrm>
          <a:custGeom>
            <a:avLst/>
            <a:gdLst>
              <a:gd name="T0" fmla="*/ 2147483647 w 1535"/>
              <a:gd name="T1" fmla="*/ 2147483647 h 1109"/>
              <a:gd name="T2" fmla="*/ 2147483647 w 1535"/>
              <a:gd name="T3" fmla="*/ 2147483647 h 1109"/>
              <a:gd name="T4" fmla="*/ 2147483647 w 1535"/>
              <a:gd name="T5" fmla="*/ 2147483647 h 1109"/>
              <a:gd name="T6" fmla="*/ 2147483647 w 1535"/>
              <a:gd name="T7" fmla="*/ 2147483647 h 1109"/>
              <a:gd name="T8" fmla="*/ 2147483647 w 1535"/>
              <a:gd name="T9" fmla="*/ 2147483647 h 1109"/>
              <a:gd name="T10" fmla="*/ 2147483647 w 1535"/>
              <a:gd name="T11" fmla="*/ 2147483647 h 1109"/>
              <a:gd name="T12" fmla="*/ 2147483647 w 1535"/>
              <a:gd name="T13" fmla="*/ 2147483647 h 1109"/>
              <a:gd name="T14" fmla="*/ 2147483647 w 1535"/>
              <a:gd name="T15" fmla="*/ 2147483647 h 1109"/>
              <a:gd name="T16" fmla="*/ 2147483647 w 1535"/>
              <a:gd name="T17" fmla="*/ 2147483647 h 1109"/>
              <a:gd name="T18" fmla="*/ 2147483647 w 1535"/>
              <a:gd name="T19" fmla="*/ 2147483647 h 1109"/>
              <a:gd name="T20" fmla="*/ 2147483647 w 1535"/>
              <a:gd name="T21" fmla="*/ 2147483647 h 1109"/>
              <a:gd name="T22" fmla="*/ 2147483647 w 1535"/>
              <a:gd name="T23" fmla="*/ 2147483647 h 1109"/>
              <a:gd name="T24" fmla="*/ 2147483647 w 1535"/>
              <a:gd name="T25" fmla="*/ 2147483647 h 1109"/>
              <a:gd name="T26" fmla="*/ 2147483647 w 1535"/>
              <a:gd name="T27" fmla="*/ 2147483647 h 1109"/>
              <a:gd name="T28" fmla="*/ 2147483647 w 1535"/>
              <a:gd name="T29" fmla="*/ 2147483647 h 1109"/>
              <a:gd name="T30" fmla="*/ 2147483647 w 1535"/>
              <a:gd name="T31" fmla="*/ 2147483647 h 1109"/>
              <a:gd name="T32" fmla="*/ 2147483647 w 1535"/>
              <a:gd name="T33" fmla="*/ 2147483647 h 1109"/>
              <a:gd name="T34" fmla="*/ 2147483647 w 1535"/>
              <a:gd name="T35" fmla="*/ 2147483647 h 1109"/>
              <a:gd name="T36" fmla="*/ 2147483647 w 1535"/>
              <a:gd name="T37" fmla="*/ 2147483647 h 1109"/>
              <a:gd name="T38" fmla="*/ 2147483647 w 1535"/>
              <a:gd name="T39" fmla="*/ 2147483647 h 1109"/>
              <a:gd name="T40" fmla="*/ 2147483647 w 1535"/>
              <a:gd name="T41" fmla="*/ 2147483647 h 1109"/>
              <a:gd name="T42" fmla="*/ 2147483647 w 1535"/>
              <a:gd name="T43" fmla="*/ 2147483647 h 1109"/>
              <a:gd name="T44" fmla="*/ 2147483647 w 1535"/>
              <a:gd name="T45" fmla="*/ 2147483647 h 1109"/>
              <a:gd name="T46" fmla="*/ 2147483647 w 1535"/>
              <a:gd name="T47" fmla="*/ 2147483647 h 1109"/>
              <a:gd name="T48" fmla="*/ 2147483647 w 1535"/>
              <a:gd name="T49" fmla="*/ 2147483647 h 1109"/>
              <a:gd name="T50" fmla="*/ 2147483647 w 1535"/>
              <a:gd name="T51" fmla="*/ 2147483647 h 1109"/>
              <a:gd name="T52" fmla="*/ 2147483647 w 1535"/>
              <a:gd name="T53" fmla="*/ 2147483647 h 1109"/>
              <a:gd name="T54" fmla="*/ 2147483647 w 1535"/>
              <a:gd name="T55" fmla="*/ 2147483647 h 1109"/>
              <a:gd name="T56" fmla="*/ 2147483647 w 1535"/>
              <a:gd name="T57" fmla="*/ 2147483647 h 1109"/>
              <a:gd name="T58" fmla="*/ 2147483647 w 1535"/>
              <a:gd name="T59" fmla="*/ 2147483647 h 1109"/>
              <a:gd name="T60" fmla="*/ 2147483647 w 1535"/>
              <a:gd name="T61" fmla="*/ 2147483647 h 1109"/>
              <a:gd name="T62" fmla="*/ 2147483647 w 1535"/>
              <a:gd name="T63" fmla="*/ 2147483647 h 1109"/>
              <a:gd name="T64" fmla="*/ 2147483647 w 1535"/>
              <a:gd name="T65" fmla="*/ 2147483647 h 1109"/>
              <a:gd name="T66" fmla="*/ 2147483647 w 1535"/>
              <a:gd name="T67" fmla="*/ 2147483647 h 1109"/>
              <a:gd name="T68" fmla="*/ 2147483647 w 1535"/>
              <a:gd name="T69" fmla="*/ 2147483647 h 1109"/>
              <a:gd name="T70" fmla="*/ 2147483647 w 1535"/>
              <a:gd name="T71" fmla="*/ 2147483647 h 1109"/>
              <a:gd name="T72" fmla="*/ 2147483647 w 1535"/>
              <a:gd name="T73" fmla="*/ 2147483647 h 1109"/>
              <a:gd name="T74" fmla="*/ 2147483647 w 1535"/>
              <a:gd name="T75" fmla="*/ 2147483647 h 1109"/>
              <a:gd name="T76" fmla="*/ 2147483647 w 1535"/>
              <a:gd name="T77" fmla="*/ 2147483647 h 1109"/>
              <a:gd name="T78" fmla="*/ 2147483647 w 1535"/>
              <a:gd name="T79" fmla="*/ 2147483647 h 1109"/>
              <a:gd name="T80" fmla="*/ 2147483647 w 1535"/>
              <a:gd name="T81" fmla="*/ 2147483647 h 1109"/>
              <a:gd name="T82" fmla="*/ 2147483647 w 1535"/>
              <a:gd name="T83" fmla="*/ 2147483647 h 1109"/>
              <a:gd name="T84" fmla="*/ 2147483647 w 1535"/>
              <a:gd name="T85" fmla="*/ 2147483647 h 1109"/>
              <a:gd name="T86" fmla="*/ 2147483647 w 1535"/>
              <a:gd name="T87" fmla="*/ 2147483647 h 1109"/>
              <a:gd name="T88" fmla="*/ 2147483647 w 1535"/>
              <a:gd name="T89" fmla="*/ 2147483647 h 1109"/>
              <a:gd name="T90" fmla="*/ 2147483647 w 1535"/>
              <a:gd name="T91" fmla="*/ 2147483647 h 1109"/>
              <a:gd name="T92" fmla="*/ 2147483647 w 1535"/>
              <a:gd name="T93" fmla="*/ 2147483647 h 1109"/>
              <a:gd name="T94" fmla="*/ 2147483647 w 1535"/>
              <a:gd name="T95" fmla="*/ 2147483647 h 1109"/>
              <a:gd name="T96" fmla="*/ 2147483647 w 1535"/>
              <a:gd name="T97" fmla="*/ 2147483647 h 1109"/>
              <a:gd name="T98" fmla="*/ 2147483647 w 1535"/>
              <a:gd name="T99" fmla="*/ 2147483647 h 1109"/>
              <a:gd name="T100" fmla="*/ 2147483647 w 1535"/>
              <a:gd name="T101" fmla="*/ 2147483647 h 1109"/>
              <a:gd name="T102" fmla="*/ 2147483647 w 1535"/>
              <a:gd name="T103" fmla="*/ 2147483647 h 1109"/>
              <a:gd name="T104" fmla="*/ 2147483647 w 1535"/>
              <a:gd name="T105" fmla="*/ 2147483647 h 1109"/>
              <a:gd name="T106" fmla="*/ 2147483647 w 1535"/>
              <a:gd name="T107" fmla="*/ 2147483647 h 1109"/>
              <a:gd name="T108" fmla="*/ 2147483647 w 1535"/>
              <a:gd name="T109" fmla="*/ 2147483647 h 1109"/>
              <a:gd name="T110" fmla="*/ 2147483647 w 1535"/>
              <a:gd name="T111" fmla="*/ 2147483647 h 1109"/>
              <a:gd name="T112" fmla="*/ 2147483647 w 1535"/>
              <a:gd name="T113" fmla="*/ 2147483647 h 1109"/>
              <a:gd name="T114" fmla="*/ 2147483647 w 1535"/>
              <a:gd name="T115" fmla="*/ 2147483647 h 1109"/>
              <a:gd name="T116" fmla="*/ 2147483647 w 1535"/>
              <a:gd name="T117" fmla="*/ 2147483647 h 1109"/>
              <a:gd name="T118" fmla="*/ 2147483647 w 1535"/>
              <a:gd name="T119" fmla="*/ 2147483647 h 1109"/>
              <a:gd name="T120" fmla="*/ 2147483647 w 1535"/>
              <a:gd name="T121" fmla="*/ 2147483647 h 11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54" name="Freeform 194"/>
          <p:cNvSpPr>
            <a:spLocks/>
          </p:cNvSpPr>
          <p:nvPr>
            <p:custDataLst>
              <p:tags r:id="rId121"/>
            </p:custDataLst>
          </p:nvPr>
        </p:nvSpPr>
        <p:spPr bwMode="auto">
          <a:xfrm>
            <a:off x="2587625" y="4943885"/>
            <a:ext cx="211138" cy="265112"/>
          </a:xfrm>
          <a:custGeom>
            <a:avLst/>
            <a:gdLst>
              <a:gd name="T0" fmla="*/ 2147483647 w 486"/>
              <a:gd name="T1" fmla="*/ 2147483647 h 505"/>
              <a:gd name="T2" fmla="*/ 2147483647 w 486"/>
              <a:gd name="T3" fmla="*/ 2147483647 h 505"/>
              <a:gd name="T4" fmla="*/ 2147483647 w 486"/>
              <a:gd name="T5" fmla="*/ 2147483647 h 505"/>
              <a:gd name="T6" fmla="*/ 2147483647 w 486"/>
              <a:gd name="T7" fmla="*/ 2147483647 h 505"/>
              <a:gd name="T8" fmla="*/ 2147483647 w 486"/>
              <a:gd name="T9" fmla="*/ 2147483647 h 505"/>
              <a:gd name="T10" fmla="*/ 2147483647 w 486"/>
              <a:gd name="T11" fmla="*/ 2147483647 h 505"/>
              <a:gd name="T12" fmla="*/ 2147483647 w 486"/>
              <a:gd name="T13" fmla="*/ 2147483647 h 505"/>
              <a:gd name="T14" fmla="*/ 2147483647 w 486"/>
              <a:gd name="T15" fmla="*/ 2147483647 h 505"/>
              <a:gd name="T16" fmla="*/ 2147483647 w 486"/>
              <a:gd name="T17" fmla="*/ 2147483647 h 505"/>
              <a:gd name="T18" fmla="*/ 2147483647 w 486"/>
              <a:gd name="T19" fmla="*/ 2147483647 h 505"/>
              <a:gd name="T20" fmla="*/ 2147483647 w 486"/>
              <a:gd name="T21" fmla="*/ 2147483647 h 505"/>
              <a:gd name="T22" fmla="*/ 2147483647 w 486"/>
              <a:gd name="T23" fmla="*/ 2147483647 h 505"/>
              <a:gd name="T24" fmla="*/ 2147483647 w 486"/>
              <a:gd name="T25" fmla="*/ 2147483647 h 505"/>
              <a:gd name="T26" fmla="*/ 2147483647 w 486"/>
              <a:gd name="T27" fmla="*/ 2147483647 h 505"/>
              <a:gd name="T28" fmla="*/ 2147483647 w 486"/>
              <a:gd name="T29" fmla="*/ 2147483647 h 505"/>
              <a:gd name="T30" fmla="*/ 2147483647 w 486"/>
              <a:gd name="T31" fmla="*/ 2147483647 h 505"/>
              <a:gd name="T32" fmla="*/ 2147483647 w 486"/>
              <a:gd name="T33" fmla="*/ 2147483647 h 505"/>
              <a:gd name="T34" fmla="*/ 2147483647 w 486"/>
              <a:gd name="T35" fmla="*/ 2147483647 h 505"/>
              <a:gd name="T36" fmla="*/ 2147483647 w 486"/>
              <a:gd name="T37" fmla="*/ 2147483647 h 505"/>
              <a:gd name="T38" fmla="*/ 2147483647 w 486"/>
              <a:gd name="T39" fmla="*/ 2147483647 h 505"/>
              <a:gd name="T40" fmla="*/ 2147483647 w 486"/>
              <a:gd name="T41" fmla="*/ 2147483647 h 505"/>
              <a:gd name="T42" fmla="*/ 2147483647 w 486"/>
              <a:gd name="T43" fmla="*/ 2147483647 h 505"/>
              <a:gd name="T44" fmla="*/ 2147483647 w 486"/>
              <a:gd name="T45" fmla="*/ 2147483647 h 505"/>
              <a:gd name="T46" fmla="*/ 2147483647 w 486"/>
              <a:gd name="T47" fmla="*/ 2147483647 h 505"/>
              <a:gd name="T48" fmla="*/ 2147483647 w 486"/>
              <a:gd name="T49" fmla="*/ 2147483647 h 505"/>
              <a:gd name="T50" fmla="*/ 2147483647 w 486"/>
              <a:gd name="T51" fmla="*/ 2147483647 h 505"/>
              <a:gd name="T52" fmla="*/ 2147483647 w 486"/>
              <a:gd name="T53" fmla="*/ 2147483647 h 505"/>
              <a:gd name="T54" fmla="*/ 2147483647 w 486"/>
              <a:gd name="T55" fmla="*/ 2147483647 h 505"/>
              <a:gd name="T56" fmla="*/ 2147483647 w 486"/>
              <a:gd name="T57" fmla="*/ 2147483647 h 505"/>
              <a:gd name="T58" fmla="*/ 2147483647 w 486"/>
              <a:gd name="T59" fmla="*/ 2147483647 h 505"/>
              <a:gd name="T60" fmla="*/ 2147483647 w 486"/>
              <a:gd name="T61" fmla="*/ 2147483647 h 505"/>
              <a:gd name="T62" fmla="*/ 2147483647 w 486"/>
              <a:gd name="T63" fmla="*/ 2147483647 h 505"/>
              <a:gd name="T64" fmla="*/ 2147483647 w 486"/>
              <a:gd name="T65" fmla="*/ 2147483647 h 505"/>
              <a:gd name="T66" fmla="*/ 2147483647 w 486"/>
              <a:gd name="T67" fmla="*/ 2147483647 h 505"/>
              <a:gd name="T68" fmla="*/ 2147483647 w 486"/>
              <a:gd name="T69" fmla="*/ 2147483647 h 505"/>
              <a:gd name="T70" fmla="*/ 2147483647 w 486"/>
              <a:gd name="T71" fmla="*/ 2147483647 h 505"/>
              <a:gd name="T72" fmla="*/ 2147483647 w 486"/>
              <a:gd name="T73" fmla="*/ 2147483647 h 505"/>
              <a:gd name="T74" fmla="*/ 2147483647 w 486"/>
              <a:gd name="T75" fmla="*/ 2147483647 h 505"/>
              <a:gd name="T76" fmla="*/ 2147483647 w 486"/>
              <a:gd name="T77" fmla="*/ 2147483647 h 505"/>
              <a:gd name="T78" fmla="*/ 2147483647 w 486"/>
              <a:gd name="T79" fmla="*/ 2147483647 h 505"/>
              <a:gd name="T80" fmla="*/ 2147483647 w 486"/>
              <a:gd name="T81" fmla="*/ 2147483647 h 505"/>
              <a:gd name="T82" fmla="*/ 2147483647 w 486"/>
              <a:gd name="T83" fmla="*/ 2147483647 h 505"/>
              <a:gd name="T84" fmla="*/ 2147483647 w 486"/>
              <a:gd name="T85" fmla="*/ 2147483647 h 505"/>
              <a:gd name="T86" fmla="*/ 2147483647 w 486"/>
              <a:gd name="T87" fmla="*/ 2147483647 h 505"/>
              <a:gd name="T88" fmla="*/ 2147483647 w 486"/>
              <a:gd name="T89" fmla="*/ 2147483647 h 505"/>
              <a:gd name="T90" fmla="*/ 2147483647 w 486"/>
              <a:gd name="T91" fmla="*/ 2147483647 h 5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55" name="Freeform 195"/>
          <p:cNvSpPr>
            <a:spLocks/>
          </p:cNvSpPr>
          <p:nvPr>
            <p:custDataLst>
              <p:tags r:id="rId122"/>
            </p:custDataLst>
          </p:nvPr>
        </p:nvSpPr>
        <p:spPr bwMode="auto">
          <a:xfrm>
            <a:off x="2757488" y="4148547"/>
            <a:ext cx="73025" cy="109538"/>
          </a:xfrm>
          <a:custGeom>
            <a:avLst/>
            <a:gdLst>
              <a:gd name="T0" fmla="*/ 2147483647 w 166"/>
              <a:gd name="T1" fmla="*/ 2147483647 h 208"/>
              <a:gd name="T2" fmla="*/ 2147483647 w 166"/>
              <a:gd name="T3" fmla="*/ 2147483647 h 208"/>
              <a:gd name="T4" fmla="*/ 2147483647 w 166"/>
              <a:gd name="T5" fmla="*/ 2147483647 h 208"/>
              <a:gd name="T6" fmla="*/ 2147483647 w 166"/>
              <a:gd name="T7" fmla="*/ 2147483647 h 208"/>
              <a:gd name="T8" fmla="*/ 2147483647 w 166"/>
              <a:gd name="T9" fmla="*/ 2147483647 h 208"/>
              <a:gd name="T10" fmla="*/ 2147483647 w 166"/>
              <a:gd name="T11" fmla="*/ 2147483647 h 208"/>
              <a:gd name="T12" fmla="*/ 2147483647 w 166"/>
              <a:gd name="T13" fmla="*/ 2147483647 h 208"/>
              <a:gd name="T14" fmla="*/ 2147483647 w 166"/>
              <a:gd name="T15" fmla="*/ 2147483647 h 208"/>
              <a:gd name="T16" fmla="*/ 2147483647 w 166"/>
              <a:gd name="T17" fmla="*/ 2147483647 h 208"/>
              <a:gd name="T18" fmla="*/ 2147483647 w 166"/>
              <a:gd name="T19" fmla="*/ 2147483647 h 208"/>
              <a:gd name="T20" fmla="*/ 2147483647 w 166"/>
              <a:gd name="T21" fmla="*/ 2147483647 h 208"/>
              <a:gd name="T22" fmla="*/ 2147483647 w 166"/>
              <a:gd name="T23" fmla="*/ 2147483647 h 208"/>
              <a:gd name="T24" fmla="*/ 2147483647 w 166"/>
              <a:gd name="T25" fmla="*/ 2147483647 h 208"/>
              <a:gd name="T26" fmla="*/ 2147483647 w 166"/>
              <a:gd name="T27" fmla="*/ 2147483647 h 208"/>
              <a:gd name="T28" fmla="*/ 2147483647 w 166"/>
              <a:gd name="T29" fmla="*/ 2147483647 h 208"/>
              <a:gd name="T30" fmla="*/ 2147483647 w 166"/>
              <a:gd name="T31" fmla="*/ 2147483647 h 208"/>
              <a:gd name="T32" fmla="*/ 2147483647 w 166"/>
              <a:gd name="T33" fmla="*/ 2147483647 h 208"/>
              <a:gd name="T34" fmla="*/ 2147483647 w 166"/>
              <a:gd name="T35" fmla="*/ 2147483647 h 208"/>
              <a:gd name="T36" fmla="*/ 2147483647 w 166"/>
              <a:gd name="T37" fmla="*/ 2147483647 h 208"/>
              <a:gd name="T38" fmla="*/ 2147483647 w 166"/>
              <a:gd name="T39" fmla="*/ 2147483647 h 208"/>
              <a:gd name="T40" fmla="*/ 2147483647 w 166"/>
              <a:gd name="T41" fmla="*/ 2147483647 h 208"/>
              <a:gd name="T42" fmla="*/ 2147483647 w 166"/>
              <a:gd name="T43" fmla="*/ 2147483647 h 208"/>
              <a:gd name="T44" fmla="*/ 2147483647 w 166"/>
              <a:gd name="T45" fmla="*/ 2147483647 h 208"/>
              <a:gd name="T46" fmla="*/ 2147483647 w 166"/>
              <a:gd name="T47" fmla="*/ 2147483647 h 208"/>
              <a:gd name="T48" fmla="*/ 2147483647 w 166"/>
              <a:gd name="T49" fmla="*/ 2147483647 h 208"/>
              <a:gd name="T50" fmla="*/ 2147483647 w 166"/>
              <a:gd name="T51" fmla="*/ 2147483647 h 208"/>
              <a:gd name="T52" fmla="*/ 2147483647 w 166"/>
              <a:gd name="T53" fmla="*/ 2147483647 h 208"/>
              <a:gd name="T54" fmla="*/ 2147483647 w 166"/>
              <a:gd name="T55" fmla="*/ 0 h 208"/>
              <a:gd name="T56" fmla="*/ 2147483647 w 166"/>
              <a:gd name="T57" fmla="*/ 2147483647 h 208"/>
              <a:gd name="T58" fmla="*/ 2147483647 w 166"/>
              <a:gd name="T59" fmla="*/ 2147483647 h 208"/>
              <a:gd name="T60" fmla="*/ 2147483647 w 166"/>
              <a:gd name="T61" fmla="*/ 2147483647 h 208"/>
              <a:gd name="T62" fmla="*/ 2147483647 w 166"/>
              <a:gd name="T63" fmla="*/ 2147483647 h 208"/>
              <a:gd name="T64" fmla="*/ 2147483647 w 166"/>
              <a:gd name="T65" fmla="*/ 2147483647 h 208"/>
              <a:gd name="T66" fmla="*/ 2147483647 w 166"/>
              <a:gd name="T67" fmla="*/ 2147483647 h 208"/>
              <a:gd name="T68" fmla="*/ 2147483647 w 166"/>
              <a:gd name="T69" fmla="*/ 2147483647 h 208"/>
              <a:gd name="T70" fmla="*/ 0 w 166"/>
              <a:gd name="T71" fmla="*/ 2147483647 h 208"/>
              <a:gd name="T72" fmla="*/ 0 w 166"/>
              <a:gd name="T73" fmla="*/ 2147483647 h 208"/>
              <a:gd name="T74" fmla="*/ 2147483647 w 166"/>
              <a:gd name="T75" fmla="*/ 2147483647 h 208"/>
              <a:gd name="T76" fmla="*/ 2147483647 w 166"/>
              <a:gd name="T77" fmla="*/ 2147483647 h 208"/>
              <a:gd name="T78" fmla="*/ 2147483647 w 166"/>
              <a:gd name="T79" fmla="*/ 2147483647 h 208"/>
              <a:gd name="T80" fmla="*/ 2147483647 w 166"/>
              <a:gd name="T81" fmla="*/ 2147483647 h 208"/>
              <a:gd name="T82" fmla="*/ 2147483647 w 166"/>
              <a:gd name="T83" fmla="*/ 2147483647 h 208"/>
              <a:gd name="T84" fmla="*/ 2147483647 w 166"/>
              <a:gd name="T85" fmla="*/ 2147483647 h 208"/>
              <a:gd name="T86" fmla="*/ 2147483647 w 166"/>
              <a:gd name="T87" fmla="*/ 2147483647 h 208"/>
              <a:gd name="T88" fmla="*/ 2147483647 w 166"/>
              <a:gd name="T89" fmla="*/ 2147483647 h 208"/>
              <a:gd name="T90" fmla="*/ 2147483647 w 166"/>
              <a:gd name="T91" fmla="*/ 2147483647 h 208"/>
              <a:gd name="T92" fmla="*/ 2147483647 w 166"/>
              <a:gd name="T93" fmla="*/ 2147483647 h 208"/>
              <a:gd name="T94" fmla="*/ 2147483647 w 166"/>
              <a:gd name="T95" fmla="*/ 2147483647 h 208"/>
              <a:gd name="T96" fmla="*/ 2147483647 w 166"/>
              <a:gd name="T97" fmla="*/ 2147483647 h 208"/>
              <a:gd name="T98" fmla="*/ 2147483647 w 166"/>
              <a:gd name="T99" fmla="*/ 2147483647 h 208"/>
              <a:gd name="T100" fmla="*/ 2147483647 w 166"/>
              <a:gd name="T101" fmla="*/ 2147483647 h 208"/>
              <a:gd name="T102" fmla="*/ 2147483647 w 166"/>
              <a:gd name="T103" fmla="*/ 2147483647 h 208"/>
              <a:gd name="T104" fmla="*/ 2147483647 w 166"/>
              <a:gd name="T105" fmla="*/ 2147483647 h 208"/>
              <a:gd name="T106" fmla="*/ 2147483647 w 166"/>
              <a:gd name="T107" fmla="*/ 2147483647 h 208"/>
              <a:gd name="T108" fmla="*/ 2147483647 w 166"/>
              <a:gd name="T109" fmla="*/ 2147483647 h 208"/>
              <a:gd name="T110" fmla="*/ 2147483647 w 166"/>
              <a:gd name="T111" fmla="*/ 2147483647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56" name="Freeform 196"/>
          <p:cNvSpPr>
            <a:spLocks/>
          </p:cNvSpPr>
          <p:nvPr>
            <p:custDataLst>
              <p:tags r:id="rId123"/>
            </p:custDataLst>
          </p:nvPr>
        </p:nvSpPr>
        <p:spPr bwMode="auto">
          <a:xfrm>
            <a:off x="2271713" y="3707222"/>
            <a:ext cx="69850" cy="58738"/>
          </a:xfrm>
          <a:custGeom>
            <a:avLst/>
            <a:gdLst>
              <a:gd name="T0" fmla="*/ 2147483647 w 164"/>
              <a:gd name="T1" fmla="*/ 2147483647 h 104"/>
              <a:gd name="T2" fmla="*/ 2147483647 w 164"/>
              <a:gd name="T3" fmla="*/ 2147483647 h 104"/>
              <a:gd name="T4" fmla="*/ 2147483647 w 164"/>
              <a:gd name="T5" fmla="*/ 2147483647 h 104"/>
              <a:gd name="T6" fmla="*/ 2147483647 w 164"/>
              <a:gd name="T7" fmla="*/ 2147483647 h 104"/>
              <a:gd name="T8" fmla="*/ 2147483647 w 164"/>
              <a:gd name="T9" fmla="*/ 2147483647 h 104"/>
              <a:gd name="T10" fmla="*/ 2147483647 w 164"/>
              <a:gd name="T11" fmla="*/ 2147483647 h 104"/>
              <a:gd name="T12" fmla="*/ 2147483647 w 164"/>
              <a:gd name="T13" fmla="*/ 2147483647 h 104"/>
              <a:gd name="T14" fmla="*/ 2147483647 w 164"/>
              <a:gd name="T15" fmla="*/ 2147483647 h 104"/>
              <a:gd name="T16" fmla="*/ 2147483647 w 164"/>
              <a:gd name="T17" fmla="*/ 2147483647 h 104"/>
              <a:gd name="T18" fmla="*/ 2147483647 w 164"/>
              <a:gd name="T19" fmla="*/ 2147483647 h 104"/>
              <a:gd name="T20" fmla="*/ 2147483647 w 164"/>
              <a:gd name="T21" fmla="*/ 2147483647 h 104"/>
              <a:gd name="T22" fmla="*/ 2147483647 w 164"/>
              <a:gd name="T23" fmla="*/ 2147483647 h 104"/>
              <a:gd name="T24" fmla="*/ 2147483647 w 164"/>
              <a:gd name="T25" fmla="*/ 2147483647 h 104"/>
              <a:gd name="T26" fmla="*/ 2147483647 w 164"/>
              <a:gd name="T27" fmla="*/ 2147483647 h 104"/>
              <a:gd name="T28" fmla="*/ 2147483647 w 164"/>
              <a:gd name="T29" fmla="*/ 2147483647 h 104"/>
              <a:gd name="T30" fmla="*/ 2147483647 w 164"/>
              <a:gd name="T31" fmla="*/ 2147483647 h 104"/>
              <a:gd name="T32" fmla="*/ 2147483647 w 164"/>
              <a:gd name="T33" fmla="*/ 2147483647 h 104"/>
              <a:gd name="T34" fmla="*/ 0 w 164"/>
              <a:gd name="T35" fmla="*/ 2147483647 h 104"/>
              <a:gd name="T36" fmla="*/ 0 w 164"/>
              <a:gd name="T37" fmla="*/ 2147483647 h 104"/>
              <a:gd name="T38" fmla="*/ 0 w 164"/>
              <a:gd name="T39" fmla="*/ 2147483647 h 104"/>
              <a:gd name="T40" fmla="*/ 2147483647 w 164"/>
              <a:gd name="T41" fmla="*/ 2147483647 h 104"/>
              <a:gd name="T42" fmla="*/ 2147483647 w 164"/>
              <a:gd name="T43" fmla="*/ 2147483647 h 104"/>
              <a:gd name="T44" fmla="*/ 2147483647 w 164"/>
              <a:gd name="T45" fmla="*/ 2147483647 h 104"/>
              <a:gd name="T46" fmla="*/ 2147483647 w 164"/>
              <a:gd name="T47" fmla="*/ 2147483647 h 104"/>
              <a:gd name="T48" fmla="*/ 2147483647 w 164"/>
              <a:gd name="T49" fmla="*/ 2147483647 h 104"/>
              <a:gd name="T50" fmla="*/ 2147483647 w 164"/>
              <a:gd name="T51" fmla="*/ 2147483647 h 104"/>
              <a:gd name="T52" fmla="*/ 2147483647 w 164"/>
              <a:gd name="T53" fmla="*/ 2147483647 h 104"/>
              <a:gd name="T54" fmla="*/ 2147483647 w 164"/>
              <a:gd name="T55" fmla="*/ 2147483647 h 104"/>
              <a:gd name="T56" fmla="*/ 2147483647 w 164"/>
              <a:gd name="T57" fmla="*/ 2147483647 h 104"/>
              <a:gd name="T58" fmla="*/ 2147483647 w 164"/>
              <a:gd name="T59" fmla="*/ 2147483647 h 104"/>
              <a:gd name="T60" fmla="*/ 2147483647 w 164"/>
              <a:gd name="T61" fmla="*/ 2147483647 h 104"/>
              <a:gd name="T62" fmla="*/ 2147483647 w 164"/>
              <a:gd name="T63" fmla="*/ 2147483647 h 104"/>
              <a:gd name="T64" fmla="*/ 2147483647 w 164"/>
              <a:gd name="T65" fmla="*/ 2147483647 h 104"/>
              <a:gd name="T66" fmla="*/ 2147483647 w 164"/>
              <a:gd name="T67" fmla="*/ 2147483647 h 104"/>
              <a:gd name="T68" fmla="*/ 2147483647 w 164"/>
              <a:gd name="T69" fmla="*/ 2147483647 h 104"/>
              <a:gd name="T70" fmla="*/ 2147483647 w 164"/>
              <a:gd name="T71" fmla="*/ 2147483647 h 104"/>
              <a:gd name="T72" fmla="*/ 2147483647 w 164"/>
              <a:gd name="T73" fmla="*/ 2147483647 h 104"/>
              <a:gd name="T74" fmla="*/ 2147483647 w 164"/>
              <a:gd name="T75" fmla="*/ 2147483647 h 104"/>
              <a:gd name="T76" fmla="*/ 2147483647 w 164"/>
              <a:gd name="T77" fmla="*/ 2147483647 h 104"/>
              <a:gd name="T78" fmla="*/ 2147483647 w 164"/>
              <a:gd name="T79" fmla="*/ 2147483647 h 104"/>
              <a:gd name="T80" fmla="*/ 2147483647 w 164"/>
              <a:gd name="T81" fmla="*/ 0 h 104"/>
              <a:gd name="T82" fmla="*/ 2147483647 w 164"/>
              <a:gd name="T83" fmla="*/ 0 h 104"/>
              <a:gd name="T84" fmla="*/ 2147483647 w 164"/>
              <a:gd name="T85" fmla="*/ 2147483647 h 104"/>
              <a:gd name="T86" fmla="*/ 2147483647 w 164"/>
              <a:gd name="T87" fmla="*/ 2147483647 h 104"/>
              <a:gd name="T88" fmla="*/ 2147483647 w 164"/>
              <a:gd name="T89" fmla="*/ 2147483647 h 104"/>
              <a:gd name="T90" fmla="*/ 2147483647 w 164"/>
              <a:gd name="T91" fmla="*/ 2147483647 h 104"/>
              <a:gd name="T92" fmla="*/ 2147483647 w 164"/>
              <a:gd name="T93" fmla="*/ 2147483647 h 104"/>
              <a:gd name="T94" fmla="*/ 2147483647 w 164"/>
              <a:gd name="T95" fmla="*/ 2147483647 h 104"/>
              <a:gd name="T96" fmla="*/ 2147483647 w 164"/>
              <a:gd name="T97" fmla="*/ 2147483647 h 104"/>
              <a:gd name="T98" fmla="*/ 2147483647 w 164"/>
              <a:gd name="T99" fmla="*/ 2147483647 h 104"/>
              <a:gd name="T100" fmla="*/ 2147483647 w 164"/>
              <a:gd name="T101" fmla="*/ 2147483647 h 104"/>
              <a:gd name="T102" fmla="*/ 2147483647 w 164"/>
              <a:gd name="T103" fmla="*/ 2147483647 h 104"/>
              <a:gd name="T104" fmla="*/ 2147483647 w 164"/>
              <a:gd name="T105" fmla="*/ 2147483647 h 104"/>
              <a:gd name="T106" fmla="*/ 2147483647 w 164"/>
              <a:gd name="T107" fmla="*/ 2147483647 h 104"/>
              <a:gd name="T108" fmla="*/ 2147483647 w 164"/>
              <a:gd name="T109" fmla="*/ 2147483647 h 1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rgbClr val="C0C0C0"/>
          </a:solidFill>
          <a:ln w="9525" cmpd="sng">
            <a:solidFill>
              <a:srgbClr val="FFFFFF"/>
            </a:solidFill>
            <a:prstDash val="solid"/>
            <a:round/>
            <a:headEnd/>
            <a:tailEnd/>
          </a:ln>
        </p:spPr>
        <p:txBody>
          <a:bodyPr/>
          <a:lstStyle/>
          <a:p>
            <a:endParaRPr lang="en-GB"/>
          </a:p>
        </p:txBody>
      </p:sp>
      <p:sp>
        <p:nvSpPr>
          <p:cNvPr id="44157" name="Freeform 197"/>
          <p:cNvSpPr>
            <a:spLocks/>
          </p:cNvSpPr>
          <p:nvPr>
            <p:custDataLst>
              <p:tags r:id="rId124"/>
            </p:custDataLst>
          </p:nvPr>
        </p:nvSpPr>
        <p:spPr bwMode="auto">
          <a:xfrm>
            <a:off x="2638425" y="5963060"/>
            <a:ext cx="23813" cy="57150"/>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endParaRPr lang="en-GB"/>
          </a:p>
        </p:txBody>
      </p:sp>
      <p:sp>
        <p:nvSpPr>
          <p:cNvPr id="44158" name="Freeform 198"/>
          <p:cNvSpPr>
            <a:spLocks/>
          </p:cNvSpPr>
          <p:nvPr>
            <p:custDataLst>
              <p:tags r:id="rId125"/>
            </p:custDataLst>
          </p:nvPr>
        </p:nvSpPr>
        <p:spPr bwMode="auto">
          <a:xfrm>
            <a:off x="2603500" y="5942422"/>
            <a:ext cx="34925" cy="58738"/>
          </a:xfrm>
          <a:custGeom>
            <a:avLst/>
            <a:gdLst>
              <a:gd name="T0" fmla="*/ 0 w 80"/>
              <a:gd name="T1" fmla="*/ 0 h 18"/>
              <a:gd name="T2" fmla="*/ 2147483647 w 80"/>
              <a:gd name="T3" fmla="*/ 2147483647 h 18"/>
              <a:gd name="T4" fmla="*/ 2147483647 w 80"/>
              <a:gd name="T5" fmla="*/ 2147483647 h 18"/>
              <a:gd name="T6" fmla="*/ 2147483647 w 80"/>
              <a:gd name="T7" fmla="*/ 2147483647 h 18"/>
              <a:gd name="T8" fmla="*/ 2147483647 w 80"/>
              <a:gd name="T9" fmla="*/ 2147483647 h 18"/>
              <a:gd name="T10" fmla="*/ 2147483647 w 80"/>
              <a:gd name="T11" fmla="*/ 2147483647 h 18"/>
              <a:gd name="T12" fmla="*/ 2147483647 w 80"/>
              <a:gd name="T13" fmla="*/ 2147483647 h 18"/>
              <a:gd name="T14" fmla="*/ 2147483647 w 80"/>
              <a:gd name="T15" fmla="*/ 2147483647 h 18"/>
              <a:gd name="T16" fmla="*/ 2147483647 w 80"/>
              <a:gd name="T17" fmla="*/ 2147483647 h 18"/>
              <a:gd name="T18" fmla="*/ 2147483647 w 80"/>
              <a:gd name="T19" fmla="*/ 2147483647 h 18"/>
              <a:gd name="T20" fmla="*/ 2147483647 w 80"/>
              <a:gd name="T21" fmla="*/ 2147483647 h 18"/>
              <a:gd name="T22" fmla="*/ 2147483647 w 80"/>
              <a:gd name="T23" fmla="*/ 2147483647 h 18"/>
              <a:gd name="T24" fmla="*/ 2147483647 w 80"/>
              <a:gd name="T25" fmla="*/ 2147483647 h 18"/>
              <a:gd name="T26" fmla="*/ 2147483647 w 80"/>
              <a:gd name="T27" fmla="*/ 2147483647 h 18"/>
              <a:gd name="T28" fmla="*/ 2147483647 w 80"/>
              <a:gd name="T29" fmla="*/ 2147483647 h 18"/>
              <a:gd name="T30" fmla="*/ 2147483647 w 80"/>
              <a:gd name="T31" fmla="*/ 2147483647 h 18"/>
              <a:gd name="T32" fmla="*/ 2147483647 w 80"/>
              <a:gd name="T33" fmla="*/ 2147483647 h 18"/>
              <a:gd name="T34" fmla="*/ 2147483647 w 80"/>
              <a:gd name="T35" fmla="*/ 2147483647 h 18"/>
              <a:gd name="T36" fmla="*/ 2147483647 w 80"/>
              <a:gd name="T37" fmla="*/ 0 h 18"/>
              <a:gd name="T38" fmla="*/ 0 w 8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59" name="Freeform 199"/>
          <p:cNvSpPr>
            <a:spLocks/>
          </p:cNvSpPr>
          <p:nvPr>
            <p:custDataLst>
              <p:tags r:id="rId126"/>
            </p:custDataLst>
          </p:nvPr>
        </p:nvSpPr>
        <p:spPr bwMode="auto">
          <a:xfrm>
            <a:off x="2603500" y="6020210"/>
            <a:ext cx="22225" cy="60325"/>
          </a:xfrm>
          <a:custGeom>
            <a:avLst/>
            <a:gdLst>
              <a:gd name="T0" fmla="*/ 2147483647 w 46"/>
              <a:gd name="T1" fmla="*/ 0 h 27"/>
              <a:gd name="T2" fmla="*/ 0 w 46"/>
              <a:gd name="T3" fmla="*/ 2147483647 h 27"/>
              <a:gd name="T4" fmla="*/ 2147483647 w 46"/>
              <a:gd name="T5" fmla="*/ 2147483647 h 27"/>
              <a:gd name="T6" fmla="*/ 2147483647 w 46"/>
              <a:gd name="T7" fmla="*/ 2147483647 h 27"/>
              <a:gd name="T8" fmla="*/ 2147483647 w 46"/>
              <a:gd name="T9" fmla="*/ 2147483647 h 27"/>
              <a:gd name="T10" fmla="*/ 2147483647 w 46"/>
              <a:gd name="T11" fmla="*/ 2147483647 h 27"/>
              <a:gd name="T12" fmla="*/ 2147483647 w 46"/>
              <a:gd name="T13" fmla="*/ 2147483647 h 27"/>
              <a:gd name="T14" fmla="*/ 2147483647 w 46"/>
              <a:gd name="T15" fmla="*/ 2147483647 h 27"/>
              <a:gd name="T16" fmla="*/ 2147483647 w 46"/>
              <a:gd name="T17" fmla="*/ 2147483647 h 27"/>
              <a:gd name="T18" fmla="*/ 2147483647 w 46"/>
              <a:gd name="T19" fmla="*/ 2147483647 h 27"/>
              <a:gd name="T20" fmla="*/ 2147483647 w 46"/>
              <a:gd name="T21" fmla="*/ 2147483647 h 27"/>
              <a:gd name="T22" fmla="*/ 2147483647 w 46"/>
              <a:gd name="T23" fmla="*/ 2147483647 h 27"/>
              <a:gd name="T24" fmla="*/ 2147483647 w 46"/>
              <a:gd name="T25" fmla="*/ 2147483647 h 27"/>
              <a:gd name="T26" fmla="*/ 2147483647 w 46"/>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C0C0C0"/>
          </a:solidFill>
          <a:ln w="9525" cmpd="sng">
            <a:solidFill>
              <a:srgbClr val="FFFFFF"/>
            </a:solidFill>
            <a:prstDash val="solid"/>
            <a:round/>
            <a:headEnd/>
            <a:tailEnd/>
          </a:ln>
        </p:spPr>
        <p:txBody>
          <a:bodyPr/>
          <a:lstStyle/>
          <a:p>
            <a:endParaRPr lang="en-GB"/>
          </a:p>
        </p:txBody>
      </p:sp>
      <p:sp>
        <p:nvSpPr>
          <p:cNvPr id="44160" name="Freeform 200"/>
          <p:cNvSpPr>
            <a:spLocks/>
          </p:cNvSpPr>
          <p:nvPr>
            <p:custDataLst>
              <p:tags r:id="rId127"/>
            </p:custDataLst>
          </p:nvPr>
        </p:nvSpPr>
        <p:spPr bwMode="auto">
          <a:xfrm>
            <a:off x="2573338" y="6013860"/>
            <a:ext cx="25400" cy="60325"/>
          </a:xfrm>
          <a:custGeom>
            <a:avLst/>
            <a:gdLst>
              <a:gd name="T0" fmla="*/ 2147483647 w 54"/>
              <a:gd name="T1" fmla="*/ 0 h 39"/>
              <a:gd name="T2" fmla="*/ 2147483647 w 54"/>
              <a:gd name="T3" fmla="*/ 2147483647 h 39"/>
              <a:gd name="T4" fmla="*/ 2147483647 w 54"/>
              <a:gd name="T5" fmla="*/ 2147483647 h 39"/>
              <a:gd name="T6" fmla="*/ 2147483647 w 54"/>
              <a:gd name="T7" fmla="*/ 2147483647 h 39"/>
              <a:gd name="T8" fmla="*/ 2147483647 w 54"/>
              <a:gd name="T9" fmla="*/ 2147483647 h 39"/>
              <a:gd name="T10" fmla="*/ 2147483647 w 54"/>
              <a:gd name="T11" fmla="*/ 2147483647 h 39"/>
              <a:gd name="T12" fmla="*/ 0 w 54"/>
              <a:gd name="T13" fmla="*/ 2147483647 h 39"/>
              <a:gd name="T14" fmla="*/ 2147483647 w 54"/>
              <a:gd name="T15" fmla="*/ 2147483647 h 39"/>
              <a:gd name="T16" fmla="*/ 2147483647 w 54"/>
              <a:gd name="T17" fmla="*/ 2147483647 h 39"/>
              <a:gd name="T18" fmla="*/ 2147483647 w 54"/>
              <a:gd name="T19" fmla="*/ 2147483647 h 39"/>
              <a:gd name="T20" fmla="*/ 2147483647 w 54"/>
              <a:gd name="T21" fmla="*/ 2147483647 h 39"/>
              <a:gd name="T22" fmla="*/ 2147483647 w 54"/>
              <a:gd name="T23" fmla="*/ 2147483647 h 39"/>
              <a:gd name="T24" fmla="*/ 2147483647 w 54"/>
              <a:gd name="T25" fmla="*/ 2147483647 h 39"/>
              <a:gd name="T26" fmla="*/ 2147483647 w 54"/>
              <a:gd name="T27" fmla="*/ 2147483647 h 39"/>
              <a:gd name="T28" fmla="*/ 2147483647 w 54"/>
              <a:gd name="T29" fmla="*/ 2147483647 h 39"/>
              <a:gd name="T30" fmla="*/ 2147483647 w 54"/>
              <a:gd name="T31" fmla="*/ 2147483647 h 39"/>
              <a:gd name="T32" fmla="*/ 2147483647 w 54"/>
              <a:gd name="T33" fmla="*/ 2147483647 h 39"/>
              <a:gd name="T34" fmla="*/ 2147483647 w 54"/>
              <a:gd name="T35" fmla="*/ 2147483647 h 39"/>
              <a:gd name="T36" fmla="*/ 2147483647 w 54"/>
              <a:gd name="T37" fmla="*/ 2147483647 h 39"/>
              <a:gd name="T38" fmla="*/ 2147483647 w 54"/>
              <a:gd name="T39" fmla="*/ 2147483647 h 39"/>
              <a:gd name="T40" fmla="*/ 2147483647 w 54"/>
              <a:gd name="T41" fmla="*/ 2147483647 h 39"/>
              <a:gd name="T42" fmla="*/ 2147483647 w 54"/>
              <a:gd name="T43" fmla="*/ 2147483647 h 39"/>
              <a:gd name="T44" fmla="*/ 2147483647 w 54"/>
              <a:gd name="T45" fmla="*/ 2147483647 h 39"/>
              <a:gd name="T46" fmla="*/ 2147483647 w 54"/>
              <a:gd name="T47" fmla="*/ 2147483647 h 39"/>
              <a:gd name="T48" fmla="*/ 2147483647 w 54"/>
              <a:gd name="T49" fmla="*/ 2147483647 h 39"/>
              <a:gd name="T50" fmla="*/ 2147483647 w 54"/>
              <a:gd name="T51" fmla="*/ 2147483647 h 39"/>
              <a:gd name="T52" fmla="*/ 2147483647 w 54"/>
              <a:gd name="T53" fmla="*/ 2147483647 h 39"/>
              <a:gd name="T54" fmla="*/ 2147483647 w 54"/>
              <a:gd name="T55" fmla="*/ 2147483647 h 39"/>
              <a:gd name="T56" fmla="*/ 2147483647 w 54"/>
              <a:gd name="T57" fmla="*/ 2147483647 h 39"/>
              <a:gd name="T58" fmla="*/ 2147483647 w 54"/>
              <a:gd name="T59" fmla="*/ 2147483647 h 39"/>
              <a:gd name="T60" fmla="*/ 2147483647 w 54"/>
              <a:gd name="T61" fmla="*/ 0 h 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C0C0C0"/>
          </a:solidFill>
          <a:ln w="9525" cmpd="sng">
            <a:solidFill>
              <a:srgbClr val="FFFFFF"/>
            </a:solidFill>
            <a:prstDash val="solid"/>
            <a:round/>
            <a:headEnd/>
            <a:tailEnd/>
          </a:ln>
        </p:spPr>
        <p:txBody>
          <a:bodyPr/>
          <a:lstStyle/>
          <a:p>
            <a:endParaRPr lang="en-GB"/>
          </a:p>
        </p:txBody>
      </p:sp>
      <p:sp>
        <p:nvSpPr>
          <p:cNvPr id="44161" name="Freeform 201"/>
          <p:cNvSpPr>
            <a:spLocks/>
          </p:cNvSpPr>
          <p:nvPr>
            <p:custDataLst>
              <p:tags r:id="rId128"/>
            </p:custDataLst>
          </p:nvPr>
        </p:nvSpPr>
        <p:spPr bwMode="auto">
          <a:xfrm>
            <a:off x="2547938" y="6004335"/>
            <a:ext cx="28575" cy="58737"/>
          </a:xfrm>
          <a:custGeom>
            <a:avLst/>
            <a:gdLst>
              <a:gd name="T0" fmla="*/ 0 w 60"/>
              <a:gd name="T1" fmla="*/ 2147483647 h 15"/>
              <a:gd name="T2" fmla="*/ 2147483647 w 60"/>
              <a:gd name="T3" fmla="*/ 2147483647 h 15"/>
              <a:gd name="T4" fmla="*/ 2147483647 w 60"/>
              <a:gd name="T5" fmla="*/ 2147483647 h 15"/>
              <a:gd name="T6" fmla="*/ 2147483647 w 60"/>
              <a:gd name="T7" fmla="*/ 2147483647 h 15"/>
              <a:gd name="T8" fmla="*/ 2147483647 w 60"/>
              <a:gd name="T9" fmla="*/ 2147483647 h 15"/>
              <a:gd name="T10" fmla="*/ 2147483647 w 60"/>
              <a:gd name="T11" fmla="*/ 2147483647 h 15"/>
              <a:gd name="T12" fmla="*/ 2147483647 w 60"/>
              <a:gd name="T13" fmla="*/ 2147483647 h 15"/>
              <a:gd name="T14" fmla="*/ 2147483647 w 60"/>
              <a:gd name="T15" fmla="*/ 2147483647 h 15"/>
              <a:gd name="T16" fmla="*/ 2147483647 w 60"/>
              <a:gd name="T17" fmla="*/ 2147483647 h 15"/>
              <a:gd name="T18" fmla="*/ 2147483647 w 60"/>
              <a:gd name="T19" fmla="*/ 2147483647 h 15"/>
              <a:gd name="T20" fmla="*/ 2147483647 w 60"/>
              <a:gd name="T21" fmla="*/ 0 h 15"/>
              <a:gd name="T22" fmla="*/ 2147483647 w 60"/>
              <a:gd name="T23" fmla="*/ 0 h 15"/>
              <a:gd name="T24" fmla="*/ 2147483647 w 60"/>
              <a:gd name="T25" fmla="*/ 0 h 15"/>
              <a:gd name="T26" fmla="*/ 2147483647 w 60"/>
              <a:gd name="T27" fmla="*/ 0 h 15"/>
              <a:gd name="T28" fmla="*/ 2147483647 w 60"/>
              <a:gd name="T29" fmla="*/ 2147483647 h 15"/>
              <a:gd name="T30" fmla="*/ 2147483647 w 60"/>
              <a:gd name="T31" fmla="*/ 2147483647 h 15"/>
              <a:gd name="T32" fmla="*/ 2147483647 w 60"/>
              <a:gd name="T33" fmla="*/ 2147483647 h 15"/>
              <a:gd name="T34" fmla="*/ 2147483647 w 60"/>
              <a:gd name="T35" fmla="*/ 2147483647 h 15"/>
              <a:gd name="T36" fmla="*/ 0 w 60"/>
              <a:gd name="T37" fmla="*/ 2147483647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C0C0C0"/>
          </a:solidFill>
          <a:ln w="9525" cmpd="sng">
            <a:solidFill>
              <a:srgbClr val="FFFFFF"/>
            </a:solidFill>
            <a:prstDash val="solid"/>
            <a:round/>
            <a:headEnd/>
            <a:tailEnd/>
          </a:ln>
        </p:spPr>
        <p:txBody>
          <a:bodyPr/>
          <a:lstStyle/>
          <a:p>
            <a:endParaRPr lang="en-GB"/>
          </a:p>
        </p:txBody>
      </p:sp>
      <p:sp>
        <p:nvSpPr>
          <p:cNvPr id="44162" name="Freeform 202"/>
          <p:cNvSpPr>
            <a:spLocks/>
          </p:cNvSpPr>
          <p:nvPr>
            <p:custDataLst>
              <p:tags r:id="rId129"/>
            </p:custDataLst>
          </p:nvPr>
        </p:nvSpPr>
        <p:spPr bwMode="auto">
          <a:xfrm>
            <a:off x="2524125" y="5991635"/>
            <a:ext cx="33338" cy="57150"/>
          </a:xfrm>
          <a:custGeom>
            <a:avLst/>
            <a:gdLst>
              <a:gd name="T0" fmla="*/ 2147483647 w 79"/>
              <a:gd name="T1" fmla="*/ 0 h 32"/>
              <a:gd name="T2" fmla="*/ 2147483647 w 79"/>
              <a:gd name="T3" fmla="*/ 2147483647 h 32"/>
              <a:gd name="T4" fmla="*/ 2147483647 w 79"/>
              <a:gd name="T5" fmla="*/ 2147483647 h 32"/>
              <a:gd name="T6" fmla="*/ 2147483647 w 79"/>
              <a:gd name="T7" fmla="*/ 2147483647 h 32"/>
              <a:gd name="T8" fmla="*/ 2147483647 w 79"/>
              <a:gd name="T9" fmla="*/ 2147483647 h 32"/>
              <a:gd name="T10" fmla="*/ 2147483647 w 79"/>
              <a:gd name="T11" fmla="*/ 2147483647 h 32"/>
              <a:gd name="T12" fmla="*/ 2147483647 w 79"/>
              <a:gd name="T13" fmla="*/ 2147483647 h 32"/>
              <a:gd name="T14" fmla="*/ 2147483647 w 79"/>
              <a:gd name="T15" fmla="*/ 2147483647 h 32"/>
              <a:gd name="T16" fmla="*/ 0 w 79"/>
              <a:gd name="T17" fmla="*/ 2147483647 h 32"/>
              <a:gd name="T18" fmla="*/ 2147483647 w 79"/>
              <a:gd name="T19" fmla="*/ 2147483647 h 32"/>
              <a:gd name="T20" fmla="*/ 2147483647 w 79"/>
              <a:gd name="T21" fmla="*/ 2147483647 h 32"/>
              <a:gd name="T22" fmla="*/ 2147483647 w 79"/>
              <a:gd name="T23" fmla="*/ 2147483647 h 32"/>
              <a:gd name="T24" fmla="*/ 2147483647 w 79"/>
              <a:gd name="T25" fmla="*/ 2147483647 h 32"/>
              <a:gd name="T26" fmla="*/ 2147483647 w 79"/>
              <a:gd name="T27" fmla="*/ 2147483647 h 32"/>
              <a:gd name="T28" fmla="*/ 2147483647 w 79"/>
              <a:gd name="T29" fmla="*/ 2147483647 h 32"/>
              <a:gd name="T30" fmla="*/ 2147483647 w 79"/>
              <a:gd name="T31" fmla="*/ 2147483647 h 32"/>
              <a:gd name="T32" fmla="*/ 2147483647 w 79"/>
              <a:gd name="T33" fmla="*/ 2147483647 h 32"/>
              <a:gd name="T34" fmla="*/ 2147483647 w 79"/>
              <a:gd name="T35" fmla="*/ 2147483647 h 32"/>
              <a:gd name="T36" fmla="*/ 2147483647 w 79"/>
              <a:gd name="T37" fmla="*/ 2147483647 h 32"/>
              <a:gd name="T38" fmla="*/ 2147483647 w 79"/>
              <a:gd name="T39" fmla="*/ 2147483647 h 32"/>
              <a:gd name="T40" fmla="*/ 2147483647 w 79"/>
              <a:gd name="T41" fmla="*/ 2147483647 h 32"/>
              <a:gd name="T42" fmla="*/ 2147483647 w 79"/>
              <a:gd name="T43" fmla="*/ 2147483647 h 32"/>
              <a:gd name="T44" fmla="*/ 2147483647 w 79"/>
              <a:gd name="T45" fmla="*/ 2147483647 h 32"/>
              <a:gd name="T46" fmla="*/ 2147483647 w 79"/>
              <a:gd name="T47" fmla="*/ 2147483647 h 32"/>
              <a:gd name="T48" fmla="*/ 2147483647 w 79"/>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C0C0C0"/>
          </a:solidFill>
          <a:ln w="9525" cmpd="sng">
            <a:solidFill>
              <a:srgbClr val="FFFFFF"/>
            </a:solidFill>
            <a:prstDash val="solid"/>
            <a:round/>
            <a:headEnd/>
            <a:tailEnd/>
          </a:ln>
        </p:spPr>
        <p:txBody>
          <a:bodyPr/>
          <a:lstStyle/>
          <a:p>
            <a:endParaRPr lang="en-GB"/>
          </a:p>
        </p:txBody>
      </p:sp>
      <p:sp>
        <p:nvSpPr>
          <p:cNvPr id="44163" name="Freeform 203"/>
          <p:cNvSpPr>
            <a:spLocks/>
          </p:cNvSpPr>
          <p:nvPr>
            <p:custDataLst>
              <p:tags r:id="rId130"/>
            </p:custDataLst>
          </p:nvPr>
        </p:nvSpPr>
        <p:spPr bwMode="auto">
          <a:xfrm>
            <a:off x="2517775" y="5972585"/>
            <a:ext cx="30163" cy="57150"/>
          </a:xfrm>
          <a:custGeom>
            <a:avLst/>
            <a:gdLst>
              <a:gd name="T0" fmla="*/ 2147483647 w 66"/>
              <a:gd name="T1" fmla="*/ 0 h 19"/>
              <a:gd name="T2" fmla="*/ 2147483647 w 66"/>
              <a:gd name="T3" fmla="*/ 2147483647 h 19"/>
              <a:gd name="T4" fmla="*/ 2147483647 w 66"/>
              <a:gd name="T5" fmla="*/ 2147483647 h 19"/>
              <a:gd name="T6" fmla="*/ 2147483647 w 66"/>
              <a:gd name="T7" fmla="*/ 2147483647 h 19"/>
              <a:gd name="T8" fmla="*/ 2147483647 w 66"/>
              <a:gd name="T9" fmla="*/ 2147483647 h 19"/>
              <a:gd name="T10" fmla="*/ 2147483647 w 66"/>
              <a:gd name="T11" fmla="*/ 2147483647 h 19"/>
              <a:gd name="T12" fmla="*/ 2147483647 w 66"/>
              <a:gd name="T13" fmla="*/ 2147483647 h 19"/>
              <a:gd name="T14" fmla="*/ 0 w 66"/>
              <a:gd name="T15" fmla="*/ 2147483647 h 19"/>
              <a:gd name="T16" fmla="*/ 0 w 66"/>
              <a:gd name="T17" fmla="*/ 2147483647 h 19"/>
              <a:gd name="T18" fmla="*/ 2147483647 w 66"/>
              <a:gd name="T19" fmla="*/ 2147483647 h 19"/>
              <a:gd name="T20" fmla="*/ 2147483647 w 66"/>
              <a:gd name="T21" fmla="*/ 2147483647 h 19"/>
              <a:gd name="T22" fmla="*/ 2147483647 w 66"/>
              <a:gd name="T23" fmla="*/ 2147483647 h 19"/>
              <a:gd name="T24" fmla="*/ 2147483647 w 66"/>
              <a:gd name="T25" fmla="*/ 2147483647 h 19"/>
              <a:gd name="T26" fmla="*/ 2147483647 w 66"/>
              <a:gd name="T27" fmla="*/ 2147483647 h 19"/>
              <a:gd name="T28" fmla="*/ 2147483647 w 66"/>
              <a:gd name="T29" fmla="*/ 2147483647 h 19"/>
              <a:gd name="T30" fmla="*/ 2147483647 w 66"/>
              <a:gd name="T31" fmla="*/ 2147483647 h 19"/>
              <a:gd name="T32" fmla="*/ 2147483647 w 66"/>
              <a:gd name="T33" fmla="*/ 2147483647 h 19"/>
              <a:gd name="T34" fmla="*/ 2147483647 w 66"/>
              <a:gd name="T35" fmla="*/ 2147483647 h 19"/>
              <a:gd name="T36" fmla="*/ 2147483647 w 6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C0C0C0"/>
          </a:solidFill>
          <a:ln w="9525" cmpd="sng">
            <a:solidFill>
              <a:srgbClr val="FFFFFF"/>
            </a:solidFill>
            <a:prstDash val="solid"/>
            <a:round/>
            <a:headEnd/>
            <a:tailEnd/>
          </a:ln>
        </p:spPr>
        <p:txBody>
          <a:bodyPr/>
          <a:lstStyle/>
          <a:p>
            <a:endParaRPr lang="en-GB"/>
          </a:p>
        </p:txBody>
      </p:sp>
      <p:sp>
        <p:nvSpPr>
          <p:cNvPr id="44164" name="Freeform 204"/>
          <p:cNvSpPr>
            <a:spLocks/>
          </p:cNvSpPr>
          <p:nvPr>
            <p:custDataLst>
              <p:tags r:id="rId131"/>
            </p:custDataLst>
          </p:nvPr>
        </p:nvSpPr>
        <p:spPr bwMode="auto">
          <a:xfrm>
            <a:off x="2417763" y="5663022"/>
            <a:ext cx="25400" cy="60325"/>
          </a:xfrm>
          <a:custGeom>
            <a:avLst/>
            <a:gdLst>
              <a:gd name="T0" fmla="*/ 2147483647 w 53"/>
              <a:gd name="T1" fmla="*/ 0 h 80"/>
              <a:gd name="T2" fmla="*/ 2147483647 w 53"/>
              <a:gd name="T3" fmla="*/ 2147483647 h 80"/>
              <a:gd name="T4" fmla="*/ 2147483647 w 53"/>
              <a:gd name="T5" fmla="*/ 2147483647 h 80"/>
              <a:gd name="T6" fmla="*/ 2147483647 w 53"/>
              <a:gd name="T7" fmla="*/ 2147483647 h 80"/>
              <a:gd name="T8" fmla="*/ 2147483647 w 53"/>
              <a:gd name="T9" fmla="*/ 2147483647 h 80"/>
              <a:gd name="T10" fmla="*/ 0 w 53"/>
              <a:gd name="T11" fmla="*/ 2147483647 h 80"/>
              <a:gd name="T12" fmla="*/ 0 w 53"/>
              <a:gd name="T13" fmla="*/ 2147483647 h 80"/>
              <a:gd name="T14" fmla="*/ 0 w 53"/>
              <a:gd name="T15" fmla="*/ 2147483647 h 80"/>
              <a:gd name="T16" fmla="*/ 2147483647 w 53"/>
              <a:gd name="T17" fmla="*/ 2147483647 h 80"/>
              <a:gd name="T18" fmla="*/ 2147483647 w 53"/>
              <a:gd name="T19" fmla="*/ 2147483647 h 80"/>
              <a:gd name="T20" fmla="*/ 2147483647 w 53"/>
              <a:gd name="T21" fmla="*/ 2147483647 h 80"/>
              <a:gd name="T22" fmla="*/ 2147483647 w 53"/>
              <a:gd name="T23" fmla="*/ 2147483647 h 80"/>
              <a:gd name="T24" fmla="*/ 2147483647 w 53"/>
              <a:gd name="T25" fmla="*/ 2147483647 h 80"/>
              <a:gd name="T26" fmla="*/ 2147483647 w 53"/>
              <a:gd name="T27" fmla="*/ 2147483647 h 80"/>
              <a:gd name="T28" fmla="*/ 2147483647 w 53"/>
              <a:gd name="T29" fmla="*/ 2147483647 h 80"/>
              <a:gd name="T30" fmla="*/ 2147483647 w 53"/>
              <a:gd name="T31" fmla="*/ 2147483647 h 80"/>
              <a:gd name="T32" fmla="*/ 2147483647 w 53"/>
              <a:gd name="T33" fmla="*/ 2147483647 h 80"/>
              <a:gd name="T34" fmla="*/ 2147483647 w 53"/>
              <a:gd name="T35" fmla="*/ 2147483647 h 80"/>
              <a:gd name="T36" fmla="*/ 2147483647 w 53"/>
              <a:gd name="T37" fmla="*/ 2147483647 h 80"/>
              <a:gd name="T38" fmla="*/ 2147483647 w 53"/>
              <a:gd name="T39" fmla="*/ 2147483647 h 80"/>
              <a:gd name="T40" fmla="*/ 2147483647 w 53"/>
              <a:gd name="T41" fmla="*/ 2147483647 h 80"/>
              <a:gd name="T42" fmla="*/ 2147483647 w 53"/>
              <a:gd name="T43" fmla="*/ 2147483647 h 80"/>
              <a:gd name="T44" fmla="*/ 2147483647 w 53"/>
              <a:gd name="T45" fmla="*/ 2147483647 h 80"/>
              <a:gd name="T46" fmla="*/ 2147483647 w 53"/>
              <a:gd name="T47" fmla="*/ 2147483647 h 80"/>
              <a:gd name="T48" fmla="*/ 2147483647 w 53"/>
              <a:gd name="T49" fmla="*/ 2147483647 h 80"/>
              <a:gd name="T50" fmla="*/ 2147483647 w 53"/>
              <a:gd name="T51" fmla="*/ 2147483647 h 80"/>
              <a:gd name="T52" fmla="*/ 2147483647 w 53"/>
              <a:gd name="T53" fmla="*/ 2147483647 h 80"/>
              <a:gd name="T54" fmla="*/ 2147483647 w 53"/>
              <a:gd name="T55" fmla="*/ 2147483647 h 80"/>
              <a:gd name="T56" fmla="*/ 2147483647 w 53"/>
              <a:gd name="T57" fmla="*/ 2147483647 h 80"/>
              <a:gd name="T58" fmla="*/ 2147483647 w 53"/>
              <a:gd name="T59" fmla="*/ 2147483647 h 80"/>
              <a:gd name="T60" fmla="*/ 2147483647 w 53"/>
              <a:gd name="T61" fmla="*/ 2147483647 h 80"/>
              <a:gd name="T62" fmla="*/ 2147483647 w 53"/>
              <a:gd name="T63" fmla="*/ 2147483647 h 80"/>
              <a:gd name="T64" fmla="*/ 2147483647 w 53"/>
              <a:gd name="T65" fmla="*/ 2147483647 h 80"/>
              <a:gd name="T66" fmla="*/ 2147483647 w 53"/>
              <a:gd name="T67" fmla="*/ 2147483647 h 80"/>
              <a:gd name="T68" fmla="*/ 2147483647 w 53"/>
              <a:gd name="T69" fmla="*/ 2147483647 h 80"/>
              <a:gd name="T70" fmla="*/ 2147483647 w 53"/>
              <a:gd name="T71" fmla="*/ 2147483647 h 80"/>
              <a:gd name="T72" fmla="*/ 2147483647 w 53"/>
              <a:gd name="T73" fmla="*/ 2147483647 h 80"/>
              <a:gd name="T74" fmla="*/ 2147483647 w 53"/>
              <a:gd name="T75" fmla="*/ 2147483647 h 80"/>
              <a:gd name="T76" fmla="*/ 2147483647 w 53"/>
              <a:gd name="T77" fmla="*/ 0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C0C0C0"/>
          </a:solidFill>
          <a:ln w="9525" cmpd="sng">
            <a:solidFill>
              <a:srgbClr val="FFFFFF"/>
            </a:solidFill>
            <a:prstDash val="solid"/>
            <a:round/>
            <a:headEnd/>
            <a:tailEnd/>
          </a:ln>
        </p:spPr>
        <p:txBody>
          <a:bodyPr/>
          <a:lstStyle/>
          <a:p>
            <a:endParaRPr lang="en-GB"/>
          </a:p>
        </p:txBody>
      </p:sp>
      <p:sp>
        <p:nvSpPr>
          <p:cNvPr id="44165" name="Freeform 205"/>
          <p:cNvSpPr>
            <a:spLocks/>
          </p:cNvSpPr>
          <p:nvPr>
            <p:custDataLst>
              <p:tags r:id="rId132"/>
            </p:custDataLst>
          </p:nvPr>
        </p:nvSpPr>
        <p:spPr bwMode="auto">
          <a:xfrm>
            <a:off x="2447925" y="5758272"/>
            <a:ext cx="17463" cy="53975"/>
          </a:xfrm>
          <a:custGeom>
            <a:avLst/>
            <a:gdLst>
              <a:gd name="T0" fmla="*/ 0 w 41"/>
              <a:gd name="T1" fmla="*/ 2147483647 h 43"/>
              <a:gd name="T2" fmla="*/ 2147483647 w 41"/>
              <a:gd name="T3" fmla="*/ 2147483647 h 43"/>
              <a:gd name="T4" fmla="*/ 2147483647 w 41"/>
              <a:gd name="T5" fmla="*/ 2147483647 h 43"/>
              <a:gd name="T6" fmla="*/ 2147483647 w 41"/>
              <a:gd name="T7" fmla="*/ 2147483647 h 43"/>
              <a:gd name="T8" fmla="*/ 2147483647 w 41"/>
              <a:gd name="T9" fmla="*/ 0 h 43"/>
              <a:gd name="T10" fmla="*/ 2147483647 w 41"/>
              <a:gd name="T11" fmla="*/ 2147483647 h 43"/>
              <a:gd name="T12" fmla="*/ 2147483647 w 41"/>
              <a:gd name="T13" fmla="*/ 2147483647 h 43"/>
              <a:gd name="T14" fmla="*/ 2147483647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2147483647 h 43"/>
              <a:gd name="T24" fmla="*/ 0 w 41"/>
              <a:gd name="T25" fmla="*/ 2147483647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C0C0C0"/>
          </a:solidFill>
          <a:ln w="9525" cmpd="sng">
            <a:solidFill>
              <a:srgbClr val="FFFFFF"/>
            </a:solidFill>
            <a:prstDash val="solid"/>
            <a:round/>
            <a:headEnd/>
            <a:tailEnd/>
          </a:ln>
        </p:spPr>
        <p:txBody>
          <a:bodyPr/>
          <a:lstStyle/>
          <a:p>
            <a:endParaRPr lang="en-GB"/>
          </a:p>
        </p:txBody>
      </p:sp>
      <p:sp>
        <p:nvSpPr>
          <p:cNvPr id="44166" name="Freeform 206"/>
          <p:cNvSpPr>
            <a:spLocks/>
          </p:cNvSpPr>
          <p:nvPr>
            <p:custDataLst>
              <p:tags r:id="rId133"/>
            </p:custDataLst>
          </p:nvPr>
        </p:nvSpPr>
        <p:spPr bwMode="auto">
          <a:xfrm>
            <a:off x="2452688" y="5780497"/>
            <a:ext cx="7937" cy="58738"/>
          </a:xfrm>
          <a:custGeom>
            <a:avLst/>
            <a:gdLst>
              <a:gd name="T0" fmla="*/ 2147483647 w 20"/>
              <a:gd name="T1" fmla="*/ 0 h 24"/>
              <a:gd name="T2" fmla="*/ 0 w 20"/>
              <a:gd name="T3" fmla="*/ 0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2147483647 h 24"/>
              <a:gd name="T18" fmla="*/ 2147483647 w 20"/>
              <a:gd name="T19" fmla="*/ 2147483647 h 24"/>
              <a:gd name="T20" fmla="*/ 2147483647 w 20"/>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C0C0C0"/>
          </a:solidFill>
          <a:ln w="9525" cmpd="sng">
            <a:solidFill>
              <a:srgbClr val="FFFFFF"/>
            </a:solidFill>
            <a:prstDash val="solid"/>
            <a:round/>
            <a:headEnd/>
            <a:tailEnd/>
          </a:ln>
        </p:spPr>
        <p:txBody>
          <a:bodyPr/>
          <a:lstStyle/>
          <a:p>
            <a:endParaRPr lang="en-GB"/>
          </a:p>
        </p:txBody>
      </p:sp>
      <p:sp>
        <p:nvSpPr>
          <p:cNvPr id="44167" name="Freeform 207"/>
          <p:cNvSpPr>
            <a:spLocks/>
          </p:cNvSpPr>
          <p:nvPr>
            <p:custDataLst>
              <p:tags r:id="rId134"/>
            </p:custDataLst>
          </p:nvPr>
        </p:nvSpPr>
        <p:spPr bwMode="auto">
          <a:xfrm>
            <a:off x="2466975" y="5842410"/>
            <a:ext cx="17463" cy="60325"/>
          </a:xfrm>
          <a:custGeom>
            <a:avLst/>
            <a:gdLst>
              <a:gd name="T0" fmla="*/ 0 w 39"/>
              <a:gd name="T1" fmla="*/ 2147483647 h 43"/>
              <a:gd name="T2" fmla="*/ 2147483647 w 39"/>
              <a:gd name="T3" fmla="*/ 2147483647 h 43"/>
              <a:gd name="T4" fmla="*/ 2147483647 w 39"/>
              <a:gd name="T5" fmla="*/ 2147483647 h 43"/>
              <a:gd name="T6" fmla="*/ 2147483647 w 39"/>
              <a:gd name="T7" fmla="*/ 2147483647 h 43"/>
              <a:gd name="T8" fmla="*/ 2147483647 w 39"/>
              <a:gd name="T9" fmla="*/ 2147483647 h 43"/>
              <a:gd name="T10" fmla="*/ 2147483647 w 39"/>
              <a:gd name="T11" fmla="*/ 2147483647 h 43"/>
              <a:gd name="T12" fmla="*/ 2147483647 w 39"/>
              <a:gd name="T13" fmla="*/ 2147483647 h 43"/>
              <a:gd name="T14" fmla="*/ 2147483647 w 39"/>
              <a:gd name="T15" fmla="*/ 2147483647 h 43"/>
              <a:gd name="T16" fmla="*/ 2147483647 w 39"/>
              <a:gd name="T17" fmla="*/ 2147483647 h 43"/>
              <a:gd name="T18" fmla="*/ 2147483647 w 39"/>
              <a:gd name="T19" fmla="*/ 2147483647 h 43"/>
              <a:gd name="T20" fmla="*/ 2147483647 w 39"/>
              <a:gd name="T21" fmla="*/ 2147483647 h 43"/>
              <a:gd name="T22" fmla="*/ 2147483647 w 39"/>
              <a:gd name="T23" fmla="*/ 2147483647 h 43"/>
              <a:gd name="T24" fmla="*/ 2147483647 w 39"/>
              <a:gd name="T25" fmla="*/ 0 h 43"/>
              <a:gd name="T26" fmla="*/ 2147483647 w 39"/>
              <a:gd name="T27" fmla="*/ 2147483647 h 43"/>
              <a:gd name="T28" fmla="*/ 2147483647 w 39"/>
              <a:gd name="T29" fmla="*/ 2147483647 h 43"/>
              <a:gd name="T30" fmla="*/ 0 w 39"/>
              <a:gd name="T31" fmla="*/ 2147483647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C0C0C0"/>
          </a:solidFill>
          <a:ln w="9525" cmpd="sng">
            <a:solidFill>
              <a:srgbClr val="FFFFFF"/>
            </a:solidFill>
            <a:prstDash val="solid"/>
            <a:round/>
            <a:headEnd/>
            <a:tailEnd/>
          </a:ln>
        </p:spPr>
        <p:txBody>
          <a:bodyPr/>
          <a:lstStyle/>
          <a:p>
            <a:endParaRPr lang="en-GB"/>
          </a:p>
        </p:txBody>
      </p:sp>
      <p:sp>
        <p:nvSpPr>
          <p:cNvPr id="44168" name="Freeform 208"/>
          <p:cNvSpPr>
            <a:spLocks/>
          </p:cNvSpPr>
          <p:nvPr>
            <p:custDataLst>
              <p:tags r:id="rId135"/>
            </p:custDataLst>
          </p:nvPr>
        </p:nvSpPr>
        <p:spPr bwMode="auto">
          <a:xfrm>
            <a:off x="2454275" y="5855110"/>
            <a:ext cx="26988" cy="58737"/>
          </a:xfrm>
          <a:custGeom>
            <a:avLst/>
            <a:gdLst>
              <a:gd name="T0" fmla="*/ 2147483647 w 55"/>
              <a:gd name="T1" fmla="*/ 2147483647 h 62"/>
              <a:gd name="T2" fmla="*/ 2147483647 w 55"/>
              <a:gd name="T3" fmla="*/ 0 h 62"/>
              <a:gd name="T4" fmla="*/ 2147483647 w 55"/>
              <a:gd name="T5" fmla="*/ 2147483647 h 62"/>
              <a:gd name="T6" fmla="*/ 2147483647 w 55"/>
              <a:gd name="T7" fmla="*/ 2147483647 h 62"/>
              <a:gd name="T8" fmla="*/ 0 w 55"/>
              <a:gd name="T9" fmla="*/ 2147483647 h 62"/>
              <a:gd name="T10" fmla="*/ 0 w 55"/>
              <a:gd name="T11" fmla="*/ 2147483647 h 62"/>
              <a:gd name="T12" fmla="*/ 2147483647 w 55"/>
              <a:gd name="T13" fmla="*/ 2147483647 h 62"/>
              <a:gd name="T14" fmla="*/ 2147483647 w 55"/>
              <a:gd name="T15" fmla="*/ 2147483647 h 62"/>
              <a:gd name="T16" fmla="*/ 2147483647 w 55"/>
              <a:gd name="T17" fmla="*/ 2147483647 h 62"/>
              <a:gd name="T18" fmla="*/ 2147483647 w 55"/>
              <a:gd name="T19" fmla="*/ 2147483647 h 62"/>
              <a:gd name="T20" fmla="*/ 2147483647 w 55"/>
              <a:gd name="T21" fmla="*/ 2147483647 h 62"/>
              <a:gd name="T22" fmla="*/ 2147483647 w 55"/>
              <a:gd name="T23" fmla="*/ 2147483647 h 62"/>
              <a:gd name="T24" fmla="*/ 2147483647 w 55"/>
              <a:gd name="T25" fmla="*/ 2147483647 h 62"/>
              <a:gd name="T26" fmla="*/ 2147483647 w 55"/>
              <a:gd name="T27" fmla="*/ 2147483647 h 62"/>
              <a:gd name="T28" fmla="*/ 2147483647 w 55"/>
              <a:gd name="T29" fmla="*/ 2147483647 h 62"/>
              <a:gd name="T30" fmla="*/ 2147483647 w 55"/>
              <a:gd name="T31" fmla="*/ 2147483647 h 62"/>
              <a:gd name="T32" fmla="*/ 2147483647 w 55"/>
              <a:gd name="T33" fmla="*/ 2147483647 h 62"/>
              <a:gd name="T34" fmla="*/ 2147483647 w 55"/>
              <a:gd name="T35" fmla="*/ 2147483647 h 62"/>
              <a:gd name="T36" fmla="*/ 2147483647 w 55"/>
              <a:gd name="T37" fmla="*/ 2147483647 h 62"/>
              <a:gd name="T38" fmla="*/ 2147483647 w 55"/>
              <a:gd name="T39" fmla="*/ 2147483647 h 62"/>
              <a:gd name="T40" fmla="*/ 2147483647 w 55"/>
              <a:gd name="T41" fmla="*/ 2147483647 h 62"/>
              <a:gd name="T42" fmla="*/ 2147483647 w 55"/>
              <a:gd name="T43" fmla="*/ 2147483647 h 62"/>
              <a:gd name="T44" fmla="*/ 2147483647 w 55"/>
              <a:gd name="T45" fmla="*/ 2147483647 h 62"/>
              <a:gd name="T46" fmla="*/ 2147483647 w 55"/>
              <a:gd name="T47" fmla="*/ 2147483647 h 62"/>
              <a:gd name="T48" fmla="*/ 2147483647 w 55"/>
              <a:gd name="T49" fmla="*/ 2147483647 h 62"/>
              <a:gd name="T50" fmla="*/ 2147483647 w 55"/>
              <a:gd name="T51" fmla="*/ 2147483647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C0C0C0"/>
          </a:solidFill>
          <a:ln w="9525" cmpd="sng">
            <a:solidFill>
              <a:srgbClr val="FFFFFF"/>
            </a:solidFill>
            <a:prstDash val="solid"/>
            <a:round/>
            <a:headEnd/>
            <a:tailEnd/>
          </a:ln>
        </p:spPr>
        <p:txBody>
          <a:bodyPr/>
          <a:lstStyle/>
          <a:p>
            <a:endParaRPr lang="en-GB"/>
          </a:p>
        </p:txBody>
      </p:sp>
      <p:sp>
        <p:nvSpPr>
          <p:cNvPr id="44169" name="Freeform 209"/>
          <p:cNvSpPr>
            <a:spLocks/>
          </p:cNvSpPr>
          <p:nvPr>
            <p:custDataLst>
              <p:tags r:id="rId136"/>
            </p:custDataLst>
          </p:nvPr>
        </p:nvSpPr>
        <p:spPr bwMode="auto">
          <a:xfrm>
            <a:off x="2484438" y="5888447"/>
            <a:ext cx="11112" cy="58738"/>
          </a:xfrm>
          <a:custGeom>
            <a:avLst/>
            <a:gdLst>
              <a:gd name="T0" fmla="*/ 2147483647 w 35"/>
              <a:gd name="T1" fmla="*/ 2147483647 h 43"/>
              <a:gd name="T2" fmla="*/ 2147483647 w 35"/>
              <a:gd name="T3" fmla="*/ 0 h 43"/>
              <a:gd name="T4" fmla="*/ 2147483647 w 35"/>
              <a:gd name="T5" fmla="*/ 2147483647 h 43"/>
              <a:gd name="T6" fmla="*/ 0 w 35"/>
              <a:gd name="T7" fmla="*/ 2147483647 h 43"/>
              <a:gd name="T8" fmla="*/ 2147483647 w 35"/>
              <a:gd name="T9" fmla="*/ 2147483647 h 43"/>
              <a:gd name="T10" fmla="*/ 2147483647 w 35"/>
              <a:gd name="T11" fmla="*/ 2147483647 h 43"/>
              <a:gd name="T12" fmla="*/ 2147483647 w 35"/>
              <a:gd name="T13" fmla="*/ 2147483647 h 43"/>
              <a:gd name="T14" fmla="*/ 2147483647 w 35"/>
              <a:gd name="T15" fmla="*/ 2147483647 h 43"/>
              <a:gd name="T16" fmla="*/ 2147483647 w 35"/>
              <a:gd name="T17" fmla="*/ 2147483647 h 43"/>
              <a:gd name="T18" fmla="*/ 2147483647 w 35"/>
              <a:gd name="T19" fmla="*/ 2147483647 h 43"/>
              <a:gd name="T20" fmla="*/ 2147483647 w 35"/>
              <a:gd name="T21" fmla="*/ 2147483647 h 43"/>
              <a:gd name="T22" fmla="*/ 2147483647 w 35"/>
              <a:gd name="T23" fmla="*/ 2147483647 h 43"/>
              <a:gd name="T24" fmla="*/ 2147483647 w 35"/>
              <a:gd name="T25" fmla="*/ 2147483647 h 43"/>
              <a:gd name="T26" fmla="*/ 2147483647 w 35"/>
              <a:gd name="T27" fmla="*/ 2147483647 h 43"/>
              <a:gd name="T28" fmla="*/ 2147483647 w 35"/>
              <a:gd name="T29" fmla="*/ 2147483647 h 43"/>
              <a:gd name="T30" fmla="*/ 2147483647 w 35"/>
              <a:gd name="T31" fmla="*/ 2147483647 h 43"/>
              <a:gd name="T32" fmla="*/ 2147483647 w 35"/>
              <a:gd name="T33" fmla="*/ 2147483647 h 43"/>
              <a:gd name="T34" fmla="*/ 2147483647 w 35"/>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C0C0C0"/>
          </a:solidFill>
          <a:ln w="9525" cmpd="sng">
            <a:solidFill>
              <a:srgbClr val="FFFFFF"/>
            </a:solidFill>
            <a:prstDash val="solid"/>
            <a:round/>
            <a:headEnd/>
            <a:tailEnd/>
          </a:ln>
        </p:spPr>
        <p:txBody>
          <a:bodyPr/>
          <a:lstStyle/>
          <a:p>
            <a:endParaRPr lang="en-GB"/>
          </a:p>
        </p:txBody>
      </p:sp>
      <p:sp>
        <p:nvSpPr>
          <p:cNvPr id="44170" name="Freeform 210"/>
          <p:cNvSpPr>
            <a:spLocks/>
          </p:cNvSpPr>
          <p:nvPr>
            <p:custDataLst>
              <p:tags r:id="rId137"/>
            </p:custDataLst>
          </p:nvPr>
        </p:nvSpPr>
        <p:spPr bwMode="auto">
          <a:xfrm>
            <a:off x="2481263" y="5921785"/>
            <a:ext cx="20637" cy="55562"/>
          </a:xfrm>
          <a:custGeom>
            <a:avLst/>
            <a:gdLst>
              <a:gd name="T0" fmla="*/ 2147483647 w 53"/>
              <a:gd name="T1" fmla="*/ 0 h 21"/>
              <a:gd name="T2" fmla="*/ 2147483647 w 53"/>
              <a:gd name="T3" fmla="*/ 2147483647 h 21"/>
              <a:gd name="T4" fmla="*/ 2147483647 w 53"/>
              <a:gd name="T5" fmla="*/ 2147483647 h 21"/>
              <a:gd name="T6" fmla="*/ 2147483647 w 53"/>
              <a:gd name="T7" fmla="*/ 2147483647 h 21"/>
              <a:gd name="T8" fmla="*/ 2147483647 w 53"/>
              <a:gd name="T9" fmla="*/ 2147483647 h 21"/>
              <a:gd name="T10" fmla="*/ 2147483647 w 53"/>
              <a:gd name="T11" fmla="*/ 2147483647 h 21"/>
              <a:gd name="T12" fmla="*/ 2147483647 w 53"/>
              <a:gd name="T13" fmla="*/ 2147483647 h 21"/>
              <a:gd name="T14" fmla="*/ 2147483647 w 53"/>
              <a:gd name="T15" fmla="*/ 2147483647 h 21"/>
              <a:gd name="T16" fmla="*/ 0 w 53"/>
              <a:gd name="T17" fmla="*/ 2147483647 h 21"/>
              <a:gd name="T18" fmla="*/ 2147483647 w 53"/>
              <a:gd name="T19" fmla="*/ 2147483647 h 21"/>
              <a:gd name="T20" fmla="*/ 2147483647 w 53"/>
              <a:gd name="T21" fmla="*/ 2147483647 h 21"/>
              <a:gd name="T22" fmla="*/ 2147483647 w 53"/>
              <a:gd name="T23" fmla="*/ 2147483647 h 21"/>
              <a:gd name="T24" fmla="*/ 2147483647 w 53"/>
              <a:gd name="T25" fmla="*/ 2147483647 h 21"/>
              <a:gd name="T26" fmla="*/ 2147483647 w 53"/>
              <a:gd name="T27" fmla="*/ 2147483647 h 21"/>
              <a:gd name="T28" fmla="*/ 2147483647 w 53"/>
              <a:gd name="T29" fmla="*/ 2147483647 h 21"/>
              <a:gd name="T30" fmla="*/ 2147483647 w 53"/>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C0C0C0"/>
          </a:solidFill>
          <a:ln w="9525" cmpd="sng">
            <a:solidFill>
              <a:srgbClr val="FFFFFF"/>
            </a:solidFill>
            <a:prstDash val="solid"/>
            <a:round/>
            <a:headEnd/>
            <a:tailEnd/>
          </a:ln>
        </p:spPr>
        <p:txBody>
          <a:bodyPr/>
          <a:lstStyle/>
          <a:p>
            <a:endParaRPr lang="en-GB"/>
          </a:p>
        </p:txBody>
      </p:sp>
      <p:sp>
        <p:nvSpPr>
          <p:cNvPr id="44171" name="Freeform 211"/>
          <p:cNvSpPr>
            <a:spLocks/>
          </p:cNvSpPr>
          <p:nvPr>
            <p:custDataLst>
              <p:tags r:id="rId138"/>
            </p:custDataLst>
          </p:nvPr>
        </p:nvSpPr>
        <p:spPr bwMode="auto">
          <a:xfrm>
            <a:off x="2505075" y="5936072"/>
            <a:ext cx="17463" cy="57150"/>
          </a:xfrm>
          <a:custGeom>
            <a:avLst/>
            <a:gdLst>
              <a:gd name="T0" fmla="*/ 2147483647 w 43"/>
              <a:gd name="T1" fmla="*/ 0 h 38"/>
              <a:gd name="T2" fmla="*/ 2147483647 w 43"/>
              <a:gd name="T3" fmla="*/ 0 h 38"/>
              <a:gd name="T4" fmla="*/ 2147483647 w 43"/>
              <a:gd name="T5" fmla="*/ 0 h 38"/>
              <a:gd name="T6" fmla="*/ 2147483647 w 43"/>
              <a:gd name="T7" fmla="*/ 0 h 38"/>
              <a:gd name="T8" fmla="*/ 0 w 43"/>
              <a:gd name="T9" fmla="*/ 2147483647 h 38"/>
              <a:gd name="T10" fmla="*/ 0 w 43"/>
              <a:gd name="T11" fmla="*/ 2147483647 h 38"/>
              <a:gd name="T12" fmla="*/ 0 w 43"/>
              <a:gd name="T13" fmla="*/ 2147483647 h 38"/>
              <a:gd name="T14" fmla="*/ 2147483647 w 43"/>
              <a:gd name="T15" fmla="*/ 2147483647 h 38"/>
              <a:gd name="T16" fmla="*/ 2147483647 w 43"/>
              <a:gd name="T17" fmla="*/ 2147483647 h 38"/>
              <a:gd name="T18" fmla="*/ 2147483647 w 43"/>
              <a:gd name="T19" fmla="*/ 2147483647 h 38"/>
              <a:gd name="T20" fmla="*/ 2147483647 w 43"/>
              <a:gd name="T21" fmla="*/ 2147483647 h 38"/>
              <a:gd name="T22" fmla="*/ 2147483647 w 43"/>
              <a:gd name="T23" fmla="*/ 2147483647 h 38"/>
              <a:gd name="T24" fmla="*/ 2147483647 w 43"/>
              <a:gd name="T25" fmla="*/ 2147483647 h 38"/>
              <a:gd name="T26" fmla="*/ 2147483647 w 43"/>
              <a:gd name="T27" fmla="*/ 2147483647 h 38"/>
              <a:gd name="T28" fmla="*/ 2147483647 w 43"/>
              <a:gd name="T29" fmla="*/ 2147483647 h 38"/>
              <a:gd name="T30" fmla="*/ 2147483647 w 43"/>
              <a:gd name="T31" fmla="*/ 2147483647 h 38"/>
              <a:gd name="T32" fmla="*/ 2147483647 w 43"/>
              <a:gd name="T33" fmla="*/ 2147483647 h 38"/>
              <a:gd name="T34" fmla="*/ 2147483647 w 43"/>
              <a:gd name="T35" fmla="*/ 2147483647 h 38"/>
              <a:gd name="T36" fmla="*/ 2147483647 w 43"/>
              <a:gd name="T37" fmla="*/ 2147483647 h 38"/>
              <a:gd name="T38" fmla="*/ 2147483647 w 43"/>
              <a:gd name="T39" fmla="*/ 2147483647 h 38"/>
              <a:gd name="T40" fmla="*/ 2147483647 w 43"/>
              <a:gd name="T41" fmla="*/ 2147483647 h 38"/>
              <a:gd name="T42" fmla="*/ 2147483647 w 43"/>
              <a:gd name="T43" fmla="*/ 2147483647 h 38"/>
              <a:gd name="T44" fmla="*/ 2147483647 w 43"/>
              <a:gd name="T45" fmla="*/ 2147483647 h 38"/>
              <a:gd name="T46" fmla="*/ 2147483647 w 43"/>
              <a:gd name="T47" fmla="*/ 2147483647 h 38"/>
              <a:gd name="T48" fmla="*/ 2147483647 w 43"/>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C0C0C0"/>
          </a:solidFill>
          <a:ln w="9525" cmpd="sng">
            <a:solidFill>
              <a:srgbClr val="FFFFFF"/>
            </a:solidFill>
            <a:prstDash val="solid"/>
            <a:round/>
            <a:headEnd/>
            <a:tailEnd/>
          </a:ln>
        </p:spPr>
        <p:txBody>
          <a:bodyPr/>
          <a:lstStyle/>
          <a:p>
            <a:endParaRPr lang="en-GB"/>
          </a:p>
        </p:txBody>
      </p:sp>
      <p:sp>
        <p:nvSpPr>
          <p:cNvPr id="44172" name="Freeform 212"/>
          <p:cNvSpPr>
            <a:spLocks/>
          </p:cNvSpPr>
          <p:nvPr>
            <p:custDataLst>
              <p:tags r:id="rId139"/>
            </p:custDataLst>
          </p:nvPr>
        </p:nvSpPr>
        <p:spPr bwMode="auto">
          <a:xfrm>
            <a:off x="2506663" y="5964647"/>
            <a:ext cx="6350" cy="57150"/>
          </a:xfrm>
          <a:custGeom>
            <a:avLst/>
            <a:gdLst>
              <a:gd name="T0" fmla="*/ 0 w 20"/>
              <a:gd name="T1" fmla="*/ 0 h 5"/>
              <a:gd name="T2" fmla="*/ 2147483647 w 20"/>
              <a:gd name="T3" fmla="*/ 2147483647 h 5"/>
              <a:gd name="T4" fmla="*/ 2147483647 w 20"/>
              <a:gd name="T5" fmla="*/ 2147483647 h 5"/>
              <a:gd name="T6" fmla="*/ 2147483647 w 20"/>
              <a:gd name="T7" fmla="*/ 2147483647 h 5"/>
              <a:gd name="T8" fmla="*/ 2147483647 w 20"/>
              <a:gd name="T9" fmla="*/ 2147483647 h 5"/>
              <a:gd name="T10" fmla="*/ 2147483647 w 20"/>
              <a:gd name="T11" fmla="*/ 2147483647 h 5"/>
              <a:gd name="T12" fmla="*/ 2147483647 w 20"/>
              <a:gd name="T13" fmla="*/ 2147483647 h 5"/>
              <a:gd name="T14" fmla="*/ 2147483647 w 20"/>
              <a:gd name="T15" fmla="*/ 2147483647 h 5"/>
              <a:gd name="T16" fmla="*/ 2147483647 w 20"/>
              <a:gd name="T17" fmla="*/ 0 h 5"/>
              <a:gd name="T18" fmla="*/ 0 w 2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173" name="Freeform 213"/>
          <p:cNvSpPr>
            <a:spLocks/>
          </p:cNvSpPr>
          <p:nvPr>
            <p:custDataLst>
              <p:tags r:id="rId140"/>
            </p:custDataLst>
          </p:nvPr>
        </p:nvSpPr>
        <p:spPr bwMode="auto">
          <a:xfrm>
            <a:off x="2581275" y="6034497"/>
            <a:ext cx="34925" cy="57150"/>
          </a:xfrm>
          <a:custGeom>
            <a:avLst/>
            <a:gdLst>
              <a:gd name="T0" fmla="*/ 2147483647 w 73"/>
              <a:gd name="T1" fmla="*/ 0 h 22"/>
              <a:gd name="T2" fmla="*/ 2147483647 w 73"/>
              <a:gd name="T3" fmla="*/ 2147483647 h 22"/>
              <a:gd name="T4" fmla="*/ 2147483647 w 73"/>
              <a:gd name="T5" fmla="*/ 2147483647 h 22"/>
              <a:gd name="T6" fmla="*/ 2147483647 w 73"/>
              <a:gd name="T7" fmla="*/ 2147483647 h 22"/>
              <a:gd name="T8" fmla="*/ 2147483647 w 73"/>
              <a:gd name="T9" fmla="*/ 2147483647 h 22"/>
              <a:gd name="T10" fmla="*/ 2147483647 w 73"/>
              <a:gd name="T11" fmla="*/ 2147483647 h 22"/>
              <a:gd name="T12" fmla="*/ 0 w 73"/>
              <a:gd name="T13" fmla="*/ 2147483647 h 22"/>
              <a:gd name="T14" fmla="*/ 2147483647 w 73"/>
              <a:gd name="T15" fmla="*/ 2147483647 h 22"/>
              <a:gd name="T16" fmla="*/ 2147483647 w 73"/>
              <a:gd name="T17" fmla="*/ 2147483647 h 22"/>
              <a:gd name="T18" fmla="*/ 2147483647 w 73"/>
              <a:gd name="T19" fmla="*/ 2147483647 h 22"/>
              <a:gd name="T20" fmla="*/ 2147483647 w 73"/>
              <a:gd name="T21" fmla="*/ 2147483647 h 22"/>
              <a:gd name="T22" fmla="*/ 2147483647 w 73"/>
              <a:gd name="T23" fmla="*/ 2147483647 h 22"/>
              <a:gd name="T24" fmla="*/ 2147483647 w 73"/>
              <a:gd name="T25" fmla="*/ 2147483647 h 22"/>
              <a:gd name="T26" fmla="*/ 2147483647 w 73"/>
              <a:gd name="T27" fmla="*/ 2147483647 h 22"/>
              <a:gd name="T28" fmla="*/ 2147483647 w 73"/>
              <a:gd name="T29" fmla="*/ 2147483647 h 22"/>
              <a:gd name="T30" fmla="*/ 2147483647 w 73"/>
              <a:gd name="T31" fmla="*/ 2147483647 h 22"/>
              <a:gd name="T32" fmla="*/ 2147483647 w 73"/>
              <a:gd name="T33" fmla="*/ 2147483647 h 22"/>
              <a:gd name="T34" fmla="*/ 2147483647 w 73"/>
              <a:gd name="T35" fmla="*/ 2147483647 h 22"/>
              <a:gd name="T36" fmla="*/ 2147483647 w 7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C0C0C0"/>
          </a:solidFill>
          <a:ln w="9525" cmpd="sng">
            <a:solidFill>
              <a:srgbClr val="FFFFFF"/>
            </a:solidFill>
            <a:prstDash val="solid"/>
            <a:round/>
            <a:headEnd/>
            <a:tailEnd/>
          </a:ln>
        </p:spPr>
        <p:txBody>
          <a:bodyPr/>
          <a:lstStyle/>
          <a:p>
            <a:endParaRPr lang="en-GB"/>
          </a:p>
        </p:txBody>
      </p:sp>
      <p:sp>
        <p:nvSpPr>
          <p:cNvPr id="44174" name="Freeform 214"/>
          <p:cNvSpPr>
            <a:spLocks/>
          </p:cNvSpPr>
          <p:nvPr>
            <p:custDataLst>
              <p:tags r:id="rId141"/>
            </p:custDataLst>
          </p:nvPr>
        </p:nvSpPr>
        <p:spPr bwMode="auto">
          <a:xfrm>
            <a:off x="2619375" y="5975760"/>
            <a:ext cx="123825" cy="100012"/>
          </a:xfrm>
          <a:custGeom>
            <a:avLst/>
            <a:gdLst>
              <a:gd name="T0" fmla="*/ 2147483647 w 281"/>
              <a:gd name="T1" fmla="*/ 2147483647 h 193"/>
              <a:gd name="T2" fmla="*/ 2147483647 w 281"/>
              <a:gd name="T3" fmla="*/ 2147483647 h 193"/>
              <a:gd name="T4" fmla="*/ 2147483647 w 281"/>
              <a:gd name="T5" fmla="*/ 2147483647 h 193"/>
              <a:gd name="T6" fmla="*/ 2147483647 w 281"/>
              <a:gd name="T7" fmla="*/ 2147483647 h 193"/>
              <a:gd name="T8" fmla="*/ 2147483647 w 281"/>
              <a:gd name="T9" fmla="*/ 2147483647 h 193"/>
              <a:gd name="T10" fmla="*/ 2147483647 w 281"/>
              <a:gd name="T11" fmla="*/ 2147483647 h 193"/>
              <a:gd name="T12" fmla="*/ 2147483647 w 281"/>
              <a:gd name="T13" fmla="*/ 2147483647 h 193"/>
              <a:gd name="T14" fmla="*/ 2147483647 w 281"/>
              <a:gd name="T15" fmla="*/ 2147483647 h 193"/>
              <a:gd name="T16" fmla="*/ 2147483647 w 281"/>
              <a:gd name="T17" fmla="*/ 2147483647 h 193"/>
              <a:gd name="T18" fmla="*/ 2147483647 w 281"/>
              <a:gd name="T19" fmla="*/ 0 h 193"/>
              <a:gd name="T20" fmla="*/ 2147483647 w 281"/>
              <a:gd name="T21" fmla="*/ 2147483647 h 193"/>
              <a:gd name="T22" fmla="*/ 2147483647 w 281"/>
              <a:gd name="T23" fmla="*/ 2147483647 h 193"/>
              <a:gd name="T24" fmla="*/ 2147483647 w 281"/>
              <a:gd name="T25" fmla="*/ 2147483647 h 193"/>
              <a:gd name="T26" fmla="*/ 0 w 281"/>
              <a:gd name="T27" fmla="*/ 2147483647 h 193"/>
              <a:gd name="T28" fmla="*/ 2147483647 w 281"/>
              <a:gd name="T29" fmla="*/ 2147483647 h 193"/>
              <a:gd name="T30" fmla="*/ 2147483647 w 281"/>
              <a:gd name="T31" fmla="*/ 2147483647 h 193"/>
              <a:gd name="T32" fmla="*/ 2147483647 w 281"/>
              <a:gd name="T33" fmla="*/ 2147483647 h 193"/>
              <a:gd name="T34" fmla="*/ 2147483647 w 281"/>
              <a:gd name="T35" fmla="*/ 2147483647 h 193"/>
              <a:gd name="T36" fmla="*/ 2147483647 w 281"/>
              <a:gd name="T37" fmla="*/ 2147483647 h 193"/>
              <a:gd name="T38" fmla="*/ 2147483647 w 281"/>
              <a:gd name="T39" fmla="*/ 2147483647 h 193"/>
              <a:gd name="T40" fmla="*/ 2147483647 w 281"/>
              <a:gd name="T41" fmla="*/ 2147483647 h 193"/>
              <a:gd name="T42" fmla="*/ 2147483647 w 281"/>
              <a:gd name="T43" fmla="*/ 2147483647 h 193"/>
              <a:gd name="T44" fmla="*/ 2147483647 w 281"/>
              <a:gd name="T45" fmla="*/ 2147483647 h 193"/>
              <a:gd name="T46" fmla="*/ 2147483647 w 281"/>
              <a:gd name="T47" fmla="*/ 2147483647 h 193"/>
              <a:gd name="T48" fmla="*/ 2147483647 w 281"/>
              <a:gd name="T49" fmla="*/ 2147483647 h 193"/>
              <a:gd name="T50" fmla="*/ 2147483647 w 281"/>
              <a:gd name="T51" fmla="*/ 2147483647 h 193"/>
              <a:gd name="T52" fmla="*/ 2147483647 w 281"/>
              <a:gd name="T53" fmla="*/ 2147483647 h 193"/>
              <a:gd name="T54" fmla="*/ 2147483647 w 281"/>
              <a:gd name="T55" fmla="*/ 2147483647 h 193"/>
              <a:gd name="T56" fmla="*/ 2147483647 w 281"/>
              <a:gd name="T57" fmla="*/ 2147483647 h 193"/>
              <a:gd name="T58" fmla="*/ 2147483647 w 281"/>
              <a:gd name="T59" fmla="*/ 2147483647 h 193"/>
              <a:gd name="T60" fmla="*/ 2147483647 w 281"/>
              <a:gd name="T61" fmla="*/ 2147483647 h 193"/>
              <a:gd name="T62" fmla="*/ 2147483647 w 281"/>
              <a:gd name="T63" fmla="*/ 2147483647 h 193"/>
              <a:gd name="T64" fmla="*/ 2147483647 w 281"/>
              <a:gd name="T65" fmla="*/ 2147483647 h 193"/>
              <a:gd name="T66" fmla="*/ 2147483647 w 281"/>
              <a:gd name="T67" fmla="*/ 2147483647 h 193"/>
              <a:gd name="T68" fmla="*/ 2147483647 w 281"/>
              <a:gd name="T69" fmla="*/ 2147483647 h 193"/>
              <a:gd name="T70" fmla="*/ 2147483647 w 281"/>
              <a:gd name="T71" fmla="*/ 2147483647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C0C0C0"/>
          </a:solidFill>
          <a:ln w="9525" cmpd="sng">
            <a:solidFill>
              <a:srgbClr val="FFFFFF"/>
            </a:solidFill>
            <a:prstDash val="solid"/>
            <a:round/>
            <a:headEnd/>
            <a:tailEnd/>
          </a:ln>
        </p:spPr>
        <p:txBody>
          <a:bodyPr/>
          <a:lstStyle/>
          <a:p>
            <a:endParaRPr lang="en-GB"/>
          </a:p>
        </p:txBody>
      </p:sp>
      <p:sp>
        <p:nvSpPr>
          <p:cNvPr id="44175" name="Freeform 215"/>
          <p:cNvSpPr>
            <a:spLocks/>
          </p:cNvSpPr>
          <p:nvPr>
            <p:custDataLst>
              <p:tags r:id="rId142"/>
            </p:custDataLst>
          </p:nvPr>
        </p:nvSpPr>
        <p:spPr bwMode="auto">
          <a:xfrm>
            <a:off x="2171700" y="3742147"/>
            <a:ext cx="52388" cy="58738"/>
          </a:xfrm>
          <a:custGeom>
            <a:avLst/>
            <a:gdLst>
              <a:gd name="T0" fmla="*/ 0 w 120"/>
              <a:gd name="T1" fmla="*/ 2147483647 h 56"/>
              <a:gd name="T2" fmla="*/ 2147483647 w 120"/>
              <a:gd name="T3" fmla="*/ 2147483647 h 56"/>
              <a:gd name="T4" fmla="*/ 2147483647 w 120"/>
              <a:gd name="T5" fmla="*/ 2147483647 h 56"/>
              <a:gd name="T6" fmla="*/ 2147483647 w 120"/>
              <a:gd name="T7" fmla="*/ 2147483647 h 56"/>
              <a:gd name="T8" fmla="*/ 2147483647 w 120"/>
              <a:gd name="T9" fmla="*/ 2147483647 h 56"/>
              <a:gd name="T10" fmla="*/ 2147483647 w 120"/>
              <a:gd name="T11" fmla="*/ 2147483647 h 56"/>
              <a:gd name="T12" fmla="*/ 2147483647 w 120"/>
              <a:gd name="T13" fmla="*/ 2147483647 h 56"/>
              <a:gd name="T14" fmla="*/ 2147483647 w 120"/>
              <a:gd name="T15" fmla="*/ 2147483647 h 56"/>
              <a:gd name="T16" fmla="*/ 2147483647 w 120"/>
              <a:gd name="T17" fmla="*/ 2147483647 h 56"/>
              <a:gd name="T18" fmla="*/ 2147483647 w 120"/>
              <a:gd name="T19" fmla="*/ 2147483647 h 56"/>
              <a:gd name="T20" fmla="*/ 2147483647 w 120"/>
              <a:gd name="T21" fmla="*/ 2147483647 h 56"/>
              <a:gd name="T22" fmla="*/ 2147483647 w 120"/>
              <a:gd name="T23" fmla="*/ 2147483647 h 56"/>
              <a:gd name="T24" fmla="*/ 2147483647 w 120"/>
              <a:gd name="T25" fmla="*/ 2147483647 h 56"/>
              <a:gd name="T26" fmla="*/ 2147483647 w 120"/>
              <a:gd name="T27" fmla="*/ 2147483647 h 56"/>
              <a:gd name="T28" fmla="*/ 2147483647 w 120"/>
              <a:gd name="T29" fmla="*/ 2147483647 h 56"/>
              <a:gd name="T30" fmla="*/ 2147483647 w 120"/>
              <a:gd name="T31" fmla="*/ 2147483647 h 56"/>
              <a:gd name="T32" fmla="*/ 2147483647 w 120"/>
              <a:gd name="T33" fmla="*/ 2147483647 h 56"/>
              <a:gd name="T34" fmla="*/ 2147483647 w 120"/>
              <a:gd name="T35" fmla="*/ 2147483647 h 56"/>
              <a:gd name="T36" fmla="*/ 2147483647 w 120"/>
              <a:gd name="T37" fmla="*/ 2147483647 h 56"/>
              <a:gd name="T38" fmla="*/ 2147483647 w 120"/>
              <a:gd name="T39" fmla="*/ 2147483647 h 56"/>
              <a:gd name="T40" fmla="*/ 2147483647 w 120"/>
              <a:gd name="T41" fmla="*/ 2147483647 h 56"/>
              <a:gd name="T42" fmla="*/ 2147483647 w 120"/>
              <a:gd name="T43" fmla="*/ 0 h 56"/>
              <a:gd name="T44" fmla="*/ 2147483647 w 120"/>
              <a:gd name="T45" fmla="*/ 2147483647 h 56"/>
              <a:gd name="T46" fmla="*/ 2147483647 w 120"/>
              <a:gd name="T47" fmla="*/ 2147483647 h 56"/>
              <a:gd name="T48" fmla="*/ 2147483647 w 120"/>
              <a:gd name="T49" fmla="*/ 2147483647 h 56"/>
              <a:gd name="T50" fmla="*/ 2147483647 w 120"/>
              <a:gd name="T51" fmla="*/ 2147483647 h 56"/>
              <a:gd name="T52" fmla="*/ 2147483647 w 120"/>
              <a:gd name="T53" fmla="*/ 2147483647 h 56"/>
              <a:gd name="T54" fmla="*/ 2147483647 w 120"/>
              <a:gd name="T55" fmla="*/ 2147483647 h 56"/>
              <a:gd name="T56" fmla="*/ 2147483647 w 120"/>
              <a:gd name="T57" fmla="*/ 2147483647 h 56"/>
              <a:gd name="T58" fmla="*/ 0 w 120"/>
              <a:gd name="T59" fmla="*/ 2147483647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C0C0C0"/>
          </a:solidFill>
          <a:ln w="9525" cmpd="sng">
            <a:solidFill>
              <a:srgbClr val="FFFFFF"/>
            </a:solidFill>
            <a:prstDash val="solid"/>
            <a:round/>
            <a:headEnd/>
            <a:tailEnd/>
          </a:ln>
        </p:spPr>
        <p:txBody>
          <a:bodyPr/>
          <a:lstStyle/>
          <a:p>
            <a:endParaRPr lang="en-GB"/>
          </a:p>
        </p:txBody>
      </p:sp>
      <p:sp>
        <p:nvSpPr>
          <p:cNvPr id="44176" name="Freeform 216"/>
          <p:cNvSpPr>
            <a:spLocks/>
          </p:cNvSpPr>
          <p:nvPr>
            <p:custDataLst>
              <p:tags r:id="rId143"/>
            </p:custDataLst>
          </p:nvPr>
        </p:nvSpPr>
        <p:spPr bwMode="auto">
          <a:xfrm>
            <a:off x="2028825" y="3604035"/>
            <a:ext cx="250825" cy="109537"/>
          </a:xfrm>
          <a:custGeom>
            <a:avLst/>
            <a:gdLst>
              <a:gd name="T0" fmla="*/ 2147483647 w 574"/>
              <a:gd name="T1" fmla="*/ 2147483647 h 204"/>
              <a:gd name="T2" fmla="*/ 2147483647 w 574"/>
              <a:gd name="T3" fmla="*/ 2147483647 h 204"/>
              <a:gd name="T4" fmla="*/ 2147483647 w 574"/>
              <a:gd name="T5" fmla="*/ 2147483647 h 204"/>
              <a:gd name="T6" fmla="*/ 2147483647 w 574"/>
              <a:gd name="T7" fmla="*/ 2147483647 h 204"/>
              <a:gd name="T8" fmla="*/ 2147483647 w 574"/>
              <a:gd name="T9" fmla="*/ 2147483647 h 204"/>
              <a:gd name="T10" fmla="*/ 2147483647 w 574"/>
              <a:gd name="T11" fmla="*/ 2147483647 h 204"/>
              <a:gd name="T12" fmla="*/ 2147483647 w 574"/>
              <a:gd name="T13" fmla="*/ 2147483647 h 204"/>
              <a:gd name="T14" fmla="*/ 0 w 574"/>
              <a:gd name="T15" fmla="*/ 2147483647 h 204"/>
              <a:gd name="T16" fmla="*/ 2147483647 w 574"/>
              <a:gd name="T17" fmla="*/ 2147483647 h 204"/>
              <a:gd name="T18" fmla="*/ 2147483647 w 574"/>
              <a:gd name="T19" fmla="*/ 2147483647 h 204"/>
              <a:gd name="T20" fmla="*/ 2147483647 w 574"/>
              <a:gd name="T21" fmla="*/ 2147483647 h 204"/>
              <a:gd name="T22" fmla="*/ 2147483647 w 574"/>
              <a:gd name="T23" fmla="*/ 2147483647 h 204"/>
              <a:gd name="T24" fmla="*/ 2147483647 w 574"/>
              <a:gd name="T25" fmla="*/ 2147483647 h 204"/>
              <a:gd name="T26" fmla="*/ 2147483647 w 574"/>
              <a:gd name="T27" fmla="*/ 2147483647 h 204"/>
              <a:gd name="T28" fmla="*/ 2147483647 w 574"/>
              <a:gd name="T29" fmla="*/ 2147483647 h 204"/>
              <a:gd name="T30" fmla="*/ 2147483647 w 574"/>
              <a:gd name="T31" fmla="*/ 2147483647 h 204"/>
              <a:gd name="T32" fmla="*/ 2147483647 w 574"/>
              <a:gd name="T33" fmla="*/ 2147483647 h 204"/>
              <a:gd name="T34" fmla="*/ 2147483647 w 574"/>
              <a:gd name="T35" fmla="*/ 2147483647 h 204"/>
              <a:gd name="T36" fmla="*/ 2147483647 w 574"/>
              <a:gd name="T37" fmla="*/ 2147483647 h 204"/>
              <a:gd name="T38" fmla="*/ 2147483647 w 574"/>
              <a:gd name="T39" fmla="*/ 2147483647 h 204"/>
              <a:gd name="T40" fmla="*/ 2147483647 w 574"/>
              <a:gd name="T41" fmla="*/ 2147483647 h 204"/>
              <a:gd name="T42" fmla="*/ 2147483647 w 574"/>
              <a:gd name="T43" fmla="*/ 2147483647 h 204"/>
              <a:gd name="T44" fmla="*/ 2147483647 w 574"/>
              <a:gd name="T45" fmla="*/ 2147483647 h 204"/>
              <a:gd name="T46" fmla="*/ 2147483647 w 574"/>
              <a:gd name="T47" fmla="*/ 2147483647 h 204"/>
              <a:gd name="T48" fmla="*/ 2147483647 w 574"/>
              <a:gd name="T49" fmla="*/ 2147483647 h 204"/>
              <a:gd name="T50" fmla="*/ 2147483647 w 574"/>
              <a:gd name="T51" fmla="*/ 2147483647 h 204"/>
              <a:gd name="T52" fmla="*/ 2147483647 w 574"/>
              <a:gd name="T53" fmla="*/ 2147483647 h 204"/>
              <a:gd name="T54" fmla="*/ 2147483647 w 574"/>
              <a:gd name="T55" fmla="*/ 2147483647 h 204"/>
              <a:gd name="T56" fmla="*/ 2147483647 w 574"/>
              <a:gd name="T57" fmla="*/ 2147483647 h 204"/>
              <a:gd name="T58" fmla="*/ 2147483647 w 574"/>
              <a:gd name="T59" fmla="*/ 2147483647 h 204"/>
              <a:gd name="T60" fmla="*/ 2147483647 w 574"/>
              <a:gd name="T61" fmla="*/ 2147483647 h 204"/>
              <a:gd name="T62" fmla="*/ 2147483647 w 574"/>
              <a:gd name="T63" fmla="*/ 2147483647 h 204"/>
              <a:gd name="T64" fmla="*/ 2147483647 w 574"/>
              <a:gd name="T65" fmla="*/ 2147483647 h 204"/>
              <a:gd name="T66" fmla="*/ 2147483647 w 574"/>
              <a:gd name="T67" fmla="*/ 2147483647 h 204"/>
              <a:gd name="T68" fmla="*/ 2147483647 w 574"/>
              <a:gd name="T69" fmla="*/ 2147483647 h 204"/>
              <a:gd name="T70" fmla="*/ 2147483647 w 574"/>
              <a:gd name="T71" fmla="*/ 2147483647 h 204"/>
              <a:gd name="T72" fmla="*/ 2147483647 w 574"/>
              <a:gd name="T73" fmla="*/ 2147483647 h 204"/>
              <a:gd name="T74" fmla="*/ 2147483647 w 574"/>
              <a:gd name="T75" fmla="*/ 2147483647 h 204"/>
              <a:gd name="T76" fmla="*/ 2147483647 w 574"/>
              <a:gd name="T77" fmla="*/ 2147483647 h 204"/>
              <a:gd name="T78" fmla="*/ 2147483647 w 574"/>
              <a:gd name="T79" fmla="*/ 2147483647 h 204"/>
              <a:gd name="T80" fmla="*/ 2147483647 w 574"/>
              <a:gd name="T81" fmla="*/ 2147483647 h 204"/>
              <a:gd name="T82" fmla="*/ 2147483647 w 574"/>
              <a:gd name="T83" fmla="*/ 2147483647 h 204"/>
              <a:gd name="T84" fmla="*/ 2147483647 w 574"/>
              <a:gd name="T85" fmla="*/ 2147483647 h 204"/>
              <a:gd name="T86" fmla="*/ 2147483647 w 574"/>
              <a:gd name="T87" fmla="*/ 2147483647 h 204"/>
              <a:gd name="T88" fmla="*/ 2147483647 w 574"/>
              <a:gd name="T89" fmla="*/ 2147483647 h 204"/>
              <a:gd name="T90" fmla="*/ 2147483647 w 574"/>
              <a:gd name="T91" fmla="*/ 2147483647 h 204"/>
              <a:gd name="T92" fmla="*/ 2147483647 w 574"/>
              <a:gd name="T93" fmla="*/ 2147483647 h 204"/>
              <a:gd name="T94" fmla="*/ 2147483647 w 574"/>
              <a:gd name="T95" fmla="*/ 2147483647 h 204"/>
              <a:gd name="T96" fmla="*/ 2147483647 w 574"/>
              <a:gd name="T97" fmla="*/ 2147483647 h 204"/>
              <a:gd name="T98" fmla="*/ 2147483647 w 574"/>
              <a:gd name="T99" fmla="*/ 2147483647 h 204"/>
              <a:gd name="T100" fmla="*/ 2147483647 w 574"/>
              <a:gd name="T101" fmla="*/ 2147483647 h 204"/>
              <a:gd name="T102" fmla="*/ 2147483647 w 574"/>
              <a:gd name="T103" fmla="*/ 2147483647 h 204"/>
              <a:gd name="T104" fmla="*/ 2147483647 w 574"/>
              <a:gd name="T105" fmla="*/ 0 h 2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C0C0C0"/>
          </a:solidFill>
          <a:ln w="9525" cmpd="sng">
            <a:solidFill>
              <a:srgbClr val="FFFFFF"/>
            </a:solidFill>
            <a:prstDash val="solid"/>
            <a:round/>
            <a:headEnd/>
            <a:tailEnd/>
          </a:ln>
        </p:spPr>
        <p:txBody>
          <a:bodyPr/>
          <a:lstStyle/>
          <a:p>
            <a:endParaRPr lang="en-GB"/>
          </a:p>
        </p:txBody>
      </p:sp>
      <p:sp>
        <p:nvSpPr>
          <p:cNvPr id="44177" name="Freeform 217"/>
          <p:cNvSpPr>
            <a:spLocks/>
          </p:cNvSpPr>
          <p:nvPr>
            <p:custDataLst>
              <p:tags r:id="rId144"/>
            </p:custDataLst>
          </p:nvPr>
        </p:nvSpPr>
        <p:spPr bwMode="auto">
          <a:xfrm>
            <a:off x="2333625" y="3707222"/>
            <a:ext cx="88900" cy="69850"/>
          </a:xfrm>
          <a:custGeom>
            <a:avLst/>
            <a:gdLst>
              <a:gd name="T0" fmla="*/ 2147483647 w 207"/>
              <a:gd name="T1" fmla="*/ 2147483647 h 129"/>
              <a:gd name="T2" fmla="*/ 2147483647 w 207"/>
              <a:gd name="T3" fmla="*/ 2147483647 h 129"/>
              <a:gd name="T4" fmla="*/ 2147483647 w 207"/>
              <a:gd name="T5" fmla="*/ 2147483647 h 129"/>
              <a:gd name="T6" fmla="*/ 2147483647 w 207"/>
              <a:gd name="T7" fmla="*/ 2147483647 h 129"/>
              <a:gd name="T8" fmla="*/ 2147483647 w 207"/>
              <a:gd name="T9" fmla="*/ 2147483647 h 129"/>
              <a:gd name="T10" fmla="*/ 2147483647 w 207"/>
              <a:gd name="T11" fmla="*/ 2147483647 h 129"/>
              <a:gd name="T12" fmla="*/ 2147483647 w 207"/>
              <a:gd name="T13" fmla="*/ 2147483647 h 129"/>
              <a:gd name="T14" fmla="*/ 2147483647 w 207"/>
              <a:gd name="T15" fmla="*/ 2147483647 h 129"/>
              <a:gd name="T16" fmla="*/ 2147483647 w 207"/>
              <a:gd name="T17" fmla="*/ 2147483647 h 129"/>
              <a:gd name="T18" fmla="*/ 2147483647 w 207"/>
              <a:gd name="T19" fmla="*/ 2147483647 h 129"/>
              <a:gd name="T20" fmla="*/ 2147483647 w 207"/>
              <a:gd name="T21" fmla="*/ 2147483647 h 129"/>
              <a:gd name="T22" fmla="*/ 2147483647 w 207"/>
              <a:gd name="T23" fmla="*/ 2147483647 h 129"/>
              <a:gd name="T24" fmla="*/ 2147483647 w 207"/>
              <a:gd name="T25" fmla="*/ 2147483647 h 129"/>
              <a:gd name="T26" fmla="*/ 2147483647 w 207"/>
              <a:gd name="T27" fmla="*/ 2147483647 h 129"/>
              <a:gd name="T28" fmla="*/ 2147483647 w 207"/>
              <a:gd name="T29" fmla="*/ 2147483647 h 129"/>
              <a:gd name="T30" fmla="*/ 2147483647 w 207"/>
              <a:gd name="T31" fmla="*/ 2147483647 h 129"/>
              <a:gd name="T32" fmla="*/ 2147483647 w 207"/>
              <a:gd name="T33" fmla="*/ 2147483647 h 129"/>
              <a:gd name="T34" fmla="*/ 2147483647 w 207"/>
              <a:gd name="T35" fmla="*/ 2147483647 h 129"/>
              <a:gd name="T36" fmla="*/ 2147483647 w 207"/>
              <a:gd name="T37" fmla="*/ 2147483647 h 129"/>
              <a:gd name="T38" fmla="*/ 2147483647 w 207"/>
              <a:gd name="T39" fmla="*/ 2147483647 h 129"/>
              <a:gd name="T40" fmla="*/ 2147483647 w 207"/>
              <a:gd name="T41" fmla="*/ 2147483647 h 129"/>
              <a:gd name="T42" fmla="*/ 2147483647 w 207"/>
              <a:gd name="T43" fmla="*/ 2147483647 h 129"/>
              <a:gd name="T44" fmla="*/ 2147483647 w 207"/>
              <a:gd name="T45" fmla="*/ 0 h 129"/>
              <a:gd name="T46" fmla="*/ 0 w 207"/>
              <a:gd name="T47" fmla="*/ 0 h 129"/>
              <a:gd name="T48" fmla="*/ 2147483647 w 207"/>
              <a:gd name="T49" fmla="*/ 2147483647 h 129"/>
              <a:gd name="T50" fmla="*/ 2147483647 w 207"/>
              <a:gd name="T51" fmla="*/ 2147483647 h 129"/>
              <a:gd name="T52" fmla="*/ 2147483647 w 207"/>
              <a:gd name="T53" fmla="*/ 2147483647 h 129"/>
              <a:gd name="T54" fmla="*/ 2147483647 w 207"/>
              <a:gd name="T55" fmla="*/ 2147483647 h 129"/>
              <a:gd name="T56" fmla="*/ 2147483647 w 207"/>
              <a:gd name="T57" fmla="*/ 2147483647 h 129"/>
              <a:gd name="T58" fmla="*/ 2147483647 w 207"/>
              <a:gd name="T59" fmla="*/ 2147483647 h 129"/>
              <a:gd name="T60" fmla="*/ 2147483647 w 207"/>
              <a:gd name="T61" fmla="*/ 2147483647 h 129"/>
              <a:gd name="T62" fmla="*/ 2147483647 w 207"/>
              <a:gd name="T63" fmla="*/ 2147483647 h 129"/>
              <a:gd name="T64" fmla="*/ 2147483647 w 207"/>
              <a:gd name="T65" fmla="*/ 2147483647 h 129"/>
              <a:gd name="T66" fmla="*/ 2147483647 w 207"/>
              <a:gd name="T67" fmla="*/ 2147483647 h 129"/>
              <a:gd name="T68" fmla="*/ 2147483647 w 207"/>
              <a:gd name="T69" fmla="*/ 2147483647 h 129"/>
              <a:gd name="T70" fmla="*/ 2147483647 w 207"/>
              <a:gd name="T71" fmla="*/ 2147483647 h 129"/>
              <a:gd name="T72" fmla="*/ 0 w 207"/>
              <a:gd name="T73" fmla="*/ 2147483647 h 129"/>
              <a:gd name="T74" fmla="*/ 2147483647 w 207"/>
              <a:gd name="T75" fmla="*/ 2147483647 h 129"/>
              <a:gd name="T76" fmla="*/ 2147483647 w 207"/>
              <a:gd name="T77" fmla="*/ 2147483647 h 129"/>
              <a:gd name="T78" fmla="*/ 2147483647 w 207"/>
              <a:gd name="T79" fmla="*/ 2147483647 h 129"/>
              <a:gd name="T80" fmla="*/ 2147483647 w 207"/>
              <a:gd name="T81" fmla="*/ 2147483647 h 129"/>
              <a:gd name="T82" fmla="*/ 2147483647 w 207"/>
              <a:gd name="T83" fmla="*/ 2147483647 h 129"/>
              <a:gd name="T84" fmla="*/ 2147483647 w 207"/>
              <a:gd name="T85" fmla="*/ 2147483647 h 1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C0C0C0"/>
          </a:solidFill>
          <a:ln w="9525" cmpd="sng">
            <a:solidFill>
              <a:srgbClr val="FFFFFF"/>
            </a:solidFill>
            <a:prstDash val="solid"/>
            <a:round/>
            <a:headEnd/>
            <a:tailEnd/>
          </a:ln>
        </p:spPr>
        <p:txBody>
          <a:bodyPr/>
          <a:lstStyle/>
          <a:p>
            <a:endParaRPr lang="en-GB"/>
          </a:p>
        </p:txBody>
      </p:sp>
      <p:sp>
        <p:nvSpPr>
          <p:cNvPr id="44178" name="Freeform 218"/>
          <p:cNvSpPr>
            <a:spLocks/>
          </p:cNvSpPr>
          <p:nvPr>
            <p:custDataLst>
              <p:tags r:id="rId145"/>
            </p:custDataLst>
          </p:nvPr>
        </p:nvSpPr>
        <p:spPr bwMode="auto">
          <a:xfrm>
            <a:off x="1901825" y="3767547"/>
            <a:ext cx="33338" cy="84138"/>
          </a:xfrm>
          <a:custGeom>
            <a:avLst/>
            <a:gdLst>
              <a:gd name="T0" fmla="*/ 2147483647 w 72"/>
              <a:gd name="T1" fmla="*/ 0 h 154"/>
              <a:gd name="T2" fmla="*/ 2147483647 w 72"/>
              <a:gd name="T3" fmla="*/ 2147483647 h 154"/>
              <a:gd name="T4" fmla="*/ 2147483647 w 72"/>
              <a:gd name="T5" fmla="*/ 2147483647 h 154"/>
              <a:gd name="T6" fmla="*/ 2147483647 w 72"/>
              <a:gd name="T7" fmla="*/ 2147483647 h 154"/>
              <a:gd name="T8" fmla="*/ 2147483647 w 72"/>
              <a:gd name="T9" fmla="*/ 2147483647 h 154"/>
              <a:gd name="T10" fmla="*/ 2147483647 w 72"/>
              <a:gd name="T11" fmla="*/ 2147483647 h 154"/>
              <a:gd name="T12" fmla="*/ 2147483647 w 72"/>
              <a:gd name="T13" fmla="*/ 2147483647 h 154"/>
              <a:gd name="T14" fmla="*/ 2147483647 w 72"/>
              <a:gd name="T15" fmla="*/ 2147483647 h 154"/>
              <a:gd name="T16" fmla="*/ 2147483647 w 72"/>
              <a:gd name="T17" fmla="*/ 2147483647 h 154"/>
              <a:gd name="T18" fmla="*/ 2147483647 w 72"/>
              <a:gd name="T19" fmla="*/ 2147483647 h 154"/>
              <a:gd name="T20" fmla="*/ 2147483647 w 72"/>
              <a:gd name="T21" fmla="*/ 2147483647 h 154"/>
              <a:gd name="T22" fmla="*/ 2147483647 w 72"/>
              <a:gd name="T23" fmla="*/ 2147483647 h 154"/>
              <a:gd name="T24" fmla="*/ 2147483647 w 72"/>
              <a:gd name="T25" fmla="*/ 2147483647 h 154"/>
              <a:gd name="T26" fmla="*/ 2147483647 w 72"/>
              <a:gd name="T27" fmla="*/ 2147483647 h 154"/>
              <a:gd name="T28" fmla="*/ 2147483647 w 72"/>
              <a:gd name="T29" fmla="*/ 2147483647 h 154"/>
              <a:gd name="T30" fmla="*/ 2147483647 w 72"/>
              <a:gd name="T31" fmla="*/ 2147483647 h 154"/>
              <a:gd name="T32" fmla="*/ 2147483647 w 72"/>
              <a:gd name="T33" fmla="*/ 2147483647 h 154"/>
              <a:gd name="T34" fmla="*/ 2147483647 w 72"/>
              <a:gd name="T35" fmla="*/ 2147483647 h 154"/>
              <a:gd name="T36" fmla="*/ 2147483647 w 72"/>
              <a:gd name="T37" fmla="*/ 2147483647 h 154"/>
              <a:gd name="T38" fmla="*/ 2147483647 w 72"/>
              <a:gd name="T39" fmla="*/ 2147483647 h 154"/>
              <a:gd name="T40" fmla="*/ 2147483647 w 72"/>
              <a:gd name="T41" fmla="*/ 2147483647 h 154"/>
              <a:gd name="T42" fmla="*/ 0 w 72"/>
              <a:gd name="T43" fmla="*/ 2147483647 h 154"/>
              <a:gd name="T44" fmla="*/ 2147483647 w 72"/>
              <a:gd name="T45" fmla="*/ 2147483647 h 154"/>
              <a:gd name="T46" fmla="*/ 2147483647 w 72"/>
              <a:gd name="T47" fmla="*/ 2147483647 h 154"/>
              <a:gd name="T48" fmla="*/ 2147483647 w 72"/>
              <a:gd name="T49" fmla="*/ 2147483647 h 154"/>
              <a:gd name="T50" fmla="*/ 2147483647 w 72"/>
              <a:gd name="T51" fmla="*/ 2147483647 h 154"/>
              <a:gd name="T52" fmla="*/ 2147483647 w 72"/>
              <a:gd name="T53" fmla="*/ 2147483647 h 154"/>
              <a:gd name="T54" fmla="*/ 2147483647 w 72"/>
              <a:gd name="T55" fmla="*/ 2147483647 h 154"/>
              <a:gd name="T56" fmla="*/ 2147483647 w 72"/>
              <a:gd name="T57" fmla="*/ 0 h 154"/>
              <a:gd name="T58" fmla="*/ 2147483647 w 72"/>
              <a:gd name="T59" fmla="*/ 0 h 154"/>
              <a:gd name="T60" fmla="*/ 2147483647 w 72"/>
              <a:gd name="T61" fmla="*/ 0 h 154"/>
              <a:gd name="T62" fmla="*/ 2147483647 w 72"/>
              <a:gd name="T63" fmla="*/ 0 h 154"/>
              <a:gd name="T64" fmla="*/ 2147483647 w 72"/>
              <a:gd name="T65" fmla="*/ 0 h 1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79" name="Freeform 219"/>
          <p:cNvSpPr>
            <a:spLocks/>
          </p:cNvSpPr>
          <p:nvPr>
            <p:custDataLst>
              <p:tags r:id="rId146"/>
            </p:custDataLst>
          </p:nvPr>
        </p:nvSpPr>
        <p:spPr bwMode="auto">
          <a:xfrm>
            <a:off x="1822450" y="3767547"/>
            <a:ext cx="93663" cy="146050"/>
          </a:xfrm>
          <a:custGeom>
            <a:avLst/>
            <a:gdLst>
              <a:gd name="T0" fmla="*/ 2147483647 w 214"/>
              <a:gd name="T1" fmla="*/ 2147483647 h 271"/>
              <a:gd name="T2" fmla="*/ 2147483647 w 214"/>
              <a:gd name="T3" fmla="*/ 2147483647 h 271"/>
              <a:gd name="T4" fmla="*/ 2147483647 w 214"/>
              <a:gd name="T5" fmla="*/ 2147483647 h 271"/>
              <a:gd name="T6" fmla="*/ 2147483647 w 214"/>
              <a:gd name="T7" fmla="*/ 2147483647 h 271"/>
              <a:gd name="T8" fmla="*/ 2147483647 w 214"/>
              <a:gd name="T9" fmla="*/ 2147483647 h 271"/>
              <a:gd name="T10" fmla="*/ 2147483647 w 214"/>
              <a:gd name="T11" fmla="*/ 2147483647 h 271"/>
              <a:gd name="T12" fmla="*/ 2147483647 w 214"/>
              <a:gd name="T13" fmla="*/ 2147483647 h 271"/>
              <a:gd name="T14" fmla="*/ 2147483647 w 214"/>
              <a:gd name="T15" fmla="*/ 2147483647 h 271"/>
              <a:gd name="T16" fmla="*/ 2147483647 w 214"/>
              <a:gd name="T17" fmla="*/ 2147483647 h 271"/>
              <a:gd name="T18" fmla="*/ 2147483647 w 214"/>
              <a:gd name="T19" fmla="*/ 2147483647 h 271"/>
              <a:gd name="T20" fmla="*/ 2147483647 w 214"/>
              <a:gd name="T21" fmla="*/ 2147483647 h 271"/>
              <a:gd name="T22" fmla="*/ 2147483647 w 214"/>
              <a:gd name="T23" fmla="*/ 2147483647 h 271"/>
              <a:gd name="T24" fmla="*/ 2147483647 w 214"/>
              <a:gd name="T25" fmla="*/ 2147483647 h 271"/>
              <a:gd name="T26" fmla="*/ 2147483647 w 214"/>
              <a:gd name="T27" fmla="*/ 2147483647 h 271"/>
              <a:gd name="T28" fmla="*/ 2147483647 w 214"/>
              <a:gd name="T29" fmla="*/ 2147483647 h 271"/>
              <a:gd name="T30" fmla="*/ 2147483647 w 214"/>
              <a:gd name="T31" fmla="*/ 2147483647 h 271"/>
              <a:gd name="T32" fmla="*/ 2147483647 w 214"/>
              <a:gd name="T33" fmla="*/ 2147483647 h 271"/>
              <a:gd name="T34" fmla="*/ 2147483647 w 214"/>
              <a:gd name="T35" fmla="*/ 2147483647 h 271"/>
              <a:gd name="T36" fmla="*/ 2147483647 w 214"/>
              <a:gd name="T37" fmla="*/ 0 h 271"/>
              <a:gd name="T38" fmla="*/ 2147483647 w 214"/>
              <a:gd name="T39" fmla="*/ 0 h 271"/>
              <a:gd name="T40" fmla="*/ 2147483647 w 214"/>
              <a:gd name="T41" fmla="*/ 2147483647 h 271"/>
              <a:gd name="T42" fmla="*/ 2147483647 w 214"/>
              <a:gd name="T43" fmla="*/ 2147483647 h 271"/>
              <a:gd name="T44" fmla="*/ 2147483647 w 214"/>
              <a:gd name="T45" fmla="*/ 2147483647 h 271"/>
              <a:gd name="T46" fmla="*/ 2147483647 w 214"/>
              <a:gd name="T47" fmla="*/ 2147483647 h 271"/>
              <a:gd name="T48" fmla="*/ 2147483647 w 214"/>
              <a:gd name="T49" fmla="*/ 2147483647 h 271"/>
              <a:gd name="T50" fmla="*/ 2147483647 w 214"/>
              <a:gd name="T51" fmla="*/ 2147483647 h 271"/>
              <a:gd name="T52" fmla="*/ 2147483647 w 214"/>
              <a:gd name="T53" fmla="*/ 2147483647 h 271"/>
              <a:gd name="T54" fmla="*/ 2147483647 w 214"/>
              <a:gd name="T55" fmla="*/ 2147483647 h 271"/>
              <a:gd name="T56" fmla="*/ 2147483647 w 214"/>
              <a:gd name="T57" fmla="*/ 2147483647 h 271"/>
              <a:gd name="T58" fmla="*/ 2147483647 w 214"/>
              <a:gd name="T59" fmla="*/ 2147483647 h 271"/>
              <a:gd name="T60" fmla="*/ 2147483647 w 214"/>
              <a:gd name="T61" fmla="*/ 2147483647 h 271"/>
              <a:gd name="T62" fmla="*/ 2147483647 w 214"/>
              <a:gd name="T63" fmla="*/ 2147483647 h 271"/>
              <a:gd name="T64" fmla="*/ 2147483647 w 214"/>
              <a:gd name="T65" fmla="*/ 2147483647 h 271"/>
              <a:gd name="T66" fmla="*/ 2147483647 w 214"/>
              <a:gd name="T67" fmla="*/ 2147483647 h 271"/>
              <a:gd name="T68" fmla="*/ 2147483647 w 214"/>
              <a:gd name="T69" fmla="*/ 2147483647 h 271"/>
              <a:gd name="T70" fmla="*/ 0 w 214"/>
              <a:gd name="T71" fmla="*/ 2147483647 h 2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80" name="Freeform 220"/>
          <p:cNvSpPr>
            <a:spLocks/>
          </p:cNvSpPr>
          <p:nvPr>
            <p:custDataLst>
              <p:tags r:id="rId147"/>
            </p:custDataLst>
          </p:nvPr>
        </p:nvSpPr>
        <p:spPr bwMode="auto">
          <a:xfrm>
            <a:off x="1870075" y="3878672"/>
            <a:ext cx="71438" cy="57150"/>
          </a:xfrm>
          <a:custGeom>
            <a:avLst/>
            <a:gdLst>
              <a:gd name="T0" fmla="*/ 2147483647 w 153"/>
              <a:gd name="T1" fmla="*/ 0 h 80"/>
              <a:gd name="T2" fmla="*/ 2147483647 w 153"/>
              <a:gd name="T3" fmla="*/ 2147483647 h 80"/>
              <a:gd name="T4" fmla="*/ 2147483647 w 153"/>
              <a:gd name="T5" fmla="*/ 2147483647 h 80"/>
              <a:gd name="T6" fmla="*/ 2147483647 w 153"/>
              <a:gd name="T7" fmla="*/ 2147483647 h 80"/>
              <a:gd name="T8" fmla="*/ 2147483647 w 153"/>
              <a:gd name="T9" fmla="*/ 2147483647 h 80"/>
              <a:gd name="T10" fmla="*/ 2147483647 w 153"/>
              <a:gd name="T11" fmla="*/ 2147483647 h 80"/>
              <a:gd name="T12" fmla="*/ 2147483647 w 153"/>
              <a:gd name="T13" fmla="*/ 2147483647 h 80"/>
              <a:gd name="T14" fmla="*/ 2147483647 w 153"/>
              <a:gd name="T15" fmla="*/ 2147483647 h 80"/>
              <a:gd name="T16" fmla="*/ 2147483647 w 153"/>
              <a:gd name="T17" fmla="*/ 2147483647 h 80"/>
              <a:gd name="T18" fmla="*/ 2147483647 w 153"/>
              <a:gd name="T19" fmla="*/ 2147483647 h 80"/>
              <a:gd name="T20" fmla="*/ 2147483647 w 153"/>
              <a:gd name="T21" fmla="*/ 2147483647 h 80"/>
              <a:gd name="T22" fmla="*/ 2147483647 w 153"/>
              <a:gd name="T23" fmla="*/ 2147483647 h 80"/>
              <a:gd name="T24" fmla="*/ 2147483647 w 153"/>
              <a:gd name="T25" fmla="*/ 2147483647 h 80"/>
              <a:gd name="T26" fmla="*/ 2147483647 w 153"/>
              <a:gd name="T27" fmla="*/ 2147483647 h 80"/>
              <a:gd name="T28" fmla="*/ 2147483647 w 153"/>
              <a:gd name="T29" fmla="*/ 2147483647 h 80"/>
              <a:gd name="T30" fmla="*/ 2147483647 w 153"/>
              <a:gd name="T31" fmla="*/ 2147483647 h 80"/>
              <a:gd name="T32" fmla="*/ 2147483647 w 153"/>
              <a:gd name="T33" fmla="*/ 2147483647 h 80"/>
              <a:gd name="T34" fmla="*/ 2147483647 w 153"/>
              <a:gd name="T35" fmla="*/ 2147483647 h 80"/>
              <a:gd name="T36" fmla="*/ 2147483647 w 153"/>
              <a:gd name="T37" fmla="*/ 2147483647 h 80"/>
              <a:gd name="T38" fmla="*/ 2147483647 w 153"/>
              <a:gd name="T39" fmla="*/ 2147483647 h 80"/>
              <a:gd name="T40" fmla="*/ 2147483647 w 153"/>
              <a:gd name="T41" fmla="*/ 2147483647 h 80"/>
              <a:gd name="T42" fmla="*/ 2147483647 w 153"/>
              <a:gd name="T43" fmla="*/ 2147483647 h 80"/>
              <a:gd name="T44" fmla="*/ 2147483647 w 153"/>
              <a:gd name="T45" fmla="*/ 2147483647 h 80"/>
              <a:gd name="T46" fmla="*/ 2147483647 w 153"/>
              <a:gd name="T47" fmla="*/ 2147483647 h 80"/>
              <a:gd name="T48" fmla="*/ 2147483647 w 153"/>
              <a:gd name="T49" fmla="*/ 2147483647 h 80"/>
              <a:gd name="T50" fmla="*/ 0 w 153"/>
              <a:gd name="T51" fmla="*/ 2147483647 h 80"/>
              <a:gd name="T52" fmla="*/ 2147483647 w 153"/>
              <a:gd name="T53" fmla="*/ 2147483647 h 80"/>
              <a:gd name="T54" fmla="*/ 2147483647 w 153"/>
              <a:gd name="T55" fmla="*/ 2147483647 h 80"/>
              <a:gd name="T56" fmla="*/ 2147483647 w 153"/>
              <a:gd name="T57" fmla="*/ 2147483647 h 80"/>
              <a:gd name="T58" fmla="*/ 2147483647 w 153"/>
              <a:gd name="T59" fmla="*/ 2147483647 h 80"/>
              <a:gd name="T60" fmla="*/ 2147483647 w 153"/>
              <a:gd name="T61" fmla="*/ 2147483647 h 80"/>
              <a:gd name="T62" fmla="*/ 2147483647 w 153"/>
              <a:gd name="T63" fmla="*/ 2147483647 h 80"/>
              <a:gd name="T64" fmla="*/ 2147483647 w 153"/>
              <a:gd name="T65" fmla="*/ 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81" name="Freeform 221"/>
          <p:cNvSpPr>
            <a:spLocks/>
          </p:cNvSpPr>
          <p:nvPr>
            <p:custDataLst>
              <p:tags r:id="rId148"/>
            </p:custDataLst>
          </p:nvPr>
        </p:nvSpPr>
        <p:spPr bwMode="auto">
          <a:xfrm>
            <a:off x="1901825" y="3840572"/>
            <a:ext cx="142875" cy="87313"/>
          </a:xfrm>
          <a:custGeom>
            <a:avLst/>
            <a:gdLst>
              <a:gd name="T0" fmla="*/ 0 w 332"/>
              <a:gd name="T1" fmla="*/ 2147483647 h 169"/>
              <a:gd name="T2" fmla="*/ 2147483647 w 332"/>
              <a:gd name="T3" fmla="*/ 2147483647 h 169"/>
              <a:gd name="T4" fmla="*/ 2147483647 w 332"/>
              <a:gd name="T5" fmla="*/ 2147483647 h 169"/>
              <a:gd name="T6" fmla="*/ 2147483647 w 332"/>
              <a:gd name="T7" fmla="*/ 2147483647 h 169"/>
              <a:gd name="T8" fmla="*/ 2147483647 w 332"/>
              <a:gd name="T9" fmla="*/ 2147483647 h 169"/>
              <a:gd name="T10" fmla="*/ 2147483647 w 332"/>
              <a:gd name="T11" fmla="*/ 2147483647 h 169"/>
              <a:gd name="T12" fmla="*/ 2147483647 w 332"/>
              <a:gd name="T13" fmla="*/ 2147483647 h 169"/>
              <a:gd name="T14" fmla="*/ 2147483647 w 332"/>
              <a:gd name="T15" fmla="*/ 2147483647 h 169"/>
              <a:gd name="T16" fmla="*/ 2147483647 w 332"/>
              <a:gd name="T17" fmla="*/ 2147483647 h 169"/>
              <a:gd name="T18" fmla="*/ 2147483647 w 332"/>
              <a:gd name="T19" fmla="*/ 2147483647 h 169"/>
              <a:gd name="T20" fmla="*/ 2147483647 w 332"/>
              <a:gd name="T21" fmla="*/ 2147483647 h 169"/>
              <a:gd name="T22" fmla="*/ 2147483647 w 332"/>
              <a:gd name="T23" fmla="*/ 2147483647 h 169"/>
              <a:gd name="T24" fmla="*/ 2147483647 w 332"/>
              <a:gd name="T25" fmla="*/ 2147483647 h 169"/>
              <a:gd name="T26" fmla="*/ 2147483647 w 332"/>
              <a:gd name="T27" fmla="*/ 2147483647 h 169"/>
              <a:gd name="T28" fmla="*/ 2147483647 w 332"/>
              <a:gd name="T29" fmla="*/ 2147483647 h 169"/>
              <a:gd name="T30" fmla="*/ 2147483647 w 332"/>
              <a:gd name="T31" fmla="*/ 2147483647 h 169"/>
              <a:gd name="T32" fmla="*/ 2147483647 w 332"/>
              <a:gd name="T33" fmla="*/ 2147483647 h 169"/>
              <a:gd name="T34" fmla="*/ 2147483647 w 332"/>
              <a:gd name="T35" fmla="*/ 2147483647 h 169"/>
              <a:gd name="T36" fmla="*/ 2147483647 w 332"/>
              <a:gd name="T37" fmla="*/ 2147483647 h 169"/>
              <a:gd name="T38" fmla="*/ 2147483647 w 332"/>
              <a:gd name="T39" fmla="*/ 2147483647 h 169"/>
              <a:gd name="T40" fmla="*/ 2147483647 w 332"/>
              <a:gd name="T41" fmla="*/ 2147483647 h 169"/>
              <a:gd name="T42" fmla="*/ 2147483647 w 332"/>
              <a:gd name="T43" fmla="*/ 0 h 169"/>
              <a:gd name="T44" fmla="*/ 2147483647 w 332"/>
              <a:gd name="T45" fmla="*/ 2147483647 h 169"/>
              <a:gd name="T46" fmla="*/ 2147483647 w 332"/>
              <a:gd name="T47" fmla="*/ 2147483647 h 169"/>
              <a:gd name="T48" fmla="*/ 2147483647 w 332"/>
              <a:gd name="T49" fmla="*/ 2147483647 h 169"/>
              <a:gd name="T50" fmla="*/ 2147483647 w 332"/>
              <a:gd name="T51" fmla="*/ 2147483647 h 169"/>
              <a:gd name="T52" fmla="*/ 2147483647 w 332"/>
              <a:gd name="T53" fmla="*/ 2147483647 h 169"/>
              <a:gd name="T54" fmla="*/ 2147483647 w 332"/>
              <a:gd name="T55" fmla="*/ 2147483647 h 169"/>
              <a:gd name="T56" fmla="*/ 2147483647 w 332"/>
              <a:gd name="T57" fmla="*/ 2147483647 h 169"/>
              <a:gd name="T58" fmla="*/ 2147483647 w 332"/>
              <a:gd name="T59" fmla="*/ 2147483647 h 169"/>
              <a:gd name="T60" fmla="*/ 2147483647 w 332"/>
              <a:gd name="T61" fmla="*/ 2147483647 h 169"/>
              <a:gd name="T62" fmla="*/ 2147483647 w 332"/>
              <a:gd name="T63" fmla="*/ 2147483647 h 169"/>
              <a:gd name="T64" fmla="*/ 2147483647 w 332"/>
              <a:gd name="T65" fmla="*/ 2147483647 h 169"/>
              <a:gd name="T66" fmla="*/ 2147483647 w 332"/>
              <a:gd name="T67" fmla="*/ 2147483647 h 169"/>
              <a:gd name="T68" fmla="*/ 2147483647 w 332"/>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82" name="Freeform 222"/>
          <p:cNvSpPr>
            <a:spLocks/>
          </p:cNvSpPr>
          <p:nvPr>
            <p:custDataLst>
              <p:tags r:id="rId149"/>
            </p:custDataLst>
          </p:nvPr>
        </p:nvSpPr>
        <p:spPr bwMode="auto">
          <a:xfrm>
            <a:off x="1919288" y="3870735"/>
            <a:ext cx="125412" cy="122237"/>
          </a:xfrm>
          <a:custGeom>
            <a:avLst/>
            <a:gdLst>
              <a:gd name="T0" fmla="*/ 2147483647 w 286"/>
              <a:gd name="T1" fmla="*/ 2147483647 h 235"/>
              <a:gd name="T2" fmla="*/ 2147483647 w 286"/>
              <a:gd name="T3" fmla="*/ 2147483647 h 235"/>
              <a:gd name="T4" fmla="*/ 2147483647 w 286"/>
              <a:gd name="T5" fmla="*/ 2147483647 h 235"/>
              <a:gd name="T6" fmla="*/ 2147483647 w 286"/>
              <a:gd name="T7" fmla="*/ 2147483647 h 235"/>
              <a:gd name="T8" fmla="*/ 2147483647 w 286"/>
              <a:gd name="T9" fmla="*/ 2147483647 h 235"/>
              <a:gd name="T10" fmla="*/ 2147483647 w 286"/>
              <a:gd name="T11" fmla="*/ 2147483647 h 235"/>
              <a:gd name="T12" fmla="*/ 2147483647 w 286"/>
              <a:gd name="T13" fmla="*/ 2147483647 h 235"/>
              <a:gd name="T14" fmla="*/ 2147483647 w 286"/>
              <a:gd name="T15" fmla="*/ 2147483647 h 235"/>
              <a:gd name="T16" fmla="*/ 2147483647 w 286"/>
              <a:gd name="T17" fmla="*/ 2147483647 h 235"/>
              <a:gd name="T18" fmla="*/ 2147483647 w 286"/>
              <a:gd name="T19" fmla="*/ 2147483647 h 235"/>
              <a:gd name="T20" fmla="*/ 2147483647 w 286"/>
              <a:gd name="T21" fmla="*/ 2147483647 h 235"/>
              <a:gd name="T22" fmla="*/ 2147483647 w 286"/>
              <a:gd name="T23" fmla="*/ 2147483647 h 235"/>
              <a:gd name="T24" fmla="*/ 2147483647 w 286"/>
              <a:gd name="T25" fmla="*/ 2147483647 h 235"/>
              <a:gd name="T26" fmla="*/ 2147483647 w 286"/>
              <a:gd name="T27" fmla="*/ 2147483647 h 235"/>
              <a:gd name="T28" fmla="*/ 2147483647 w 286"/>
              <a:gd name="T29" fmla="*/ 2147483647 h 235"/>
              <a:gd name="T30" fmla="*/ 2147483647 w 286"/>
              <a:gd name="T31" fmla="*/ 2147483647 h 235"/>
              <a:gd name="T32" fmla="*/ 2147483647 w 286"/>
              <a:gd name="T33" fmla="*/ 2147483647 h 235"/>
              <a:gd name="T34" fmla="*/ 2147483647 w 286"/>
              <a:gd name="T35" fmla="*/ 2147483647 h 235"/>
              <a:gd name="T36" fmla="*/ 2147483647 w 286"/>
              <a:gd name="T37" fmla="*/ 2147483647 h 235"/>
              <a:gd name="T38" fmla="*/ 2147483647 w 286"/>
              <a:gd name="T39" fmla="*/ 2147483647 h 235"/>
              <a:gd name="T40" fmla="*/ 2147483647 w 286"/>
              <a:gd name="T41" fmla="*/ 2147483647 h 235"/>
              <a:gd name="T42" fmla="*/ 2147483647 w 286"/>
              <a:gd name="T43" fmla="*/ 2147483647 h 235"/>
              <a:gd name="T44" fmla="*/ 2147483647 w 286"/>
              <a:gd name="T45" fmla="*/ 2147483647 h 235"/>
              <a:gd name="T46" fmla="*/ 2147483647 w 286"/>
              <a:gd name="T47" fmla="*/ 2147483647 h 235"/>
              <a:gd name="T48" fmla="*/ 2147483647 w 286"/>
              <a:gd name="T49" fmla="*/ 2147483647 h 235"/>
              <a:gd name="T50" fmla="*/ 2147483647 w 286"/>
              <a:gd name="T51" fmla="*/ 2147483647 h 235"/>
              <a:gd name="T52" fmla="*/ 2147483647 w 286"/>
              <a:gd name="T53" fmla="*/ 2147483647 h 235"/>
              <a:gd name="T54" fmla="*/ 2147483647 w 286"/>
              <a:gd name="T55" fmla="*/ 2147483647 h 235"/>
              <a:gd name="T56" fmla="*/ 0 w 286"/>
              <a:gd name="T57" fmla="*/ 2147483647 h 235"/>
              <a:gd name="T58" fmla="*/ 2147483647 w 286"/>
              <a:gd name="T59" fmla="*/ 2147483647 h 235"/>
              <a:gd name="T60" fmla="*/ 2147483647 w 286"/>
              <a:gd name="T61" fmla="*/ 2147483647 h 235"/>
              <a:gd name="T62" fmla="*/ 2147483647 w 286"/>
              <a:gd name="T63" fmla="*/ 2147483647 h 235"/>
              <a:gd name="T64" fmla="*/ 2147483647 w 286"/>
              <a:gd name="T65" fmla="*/ 2147483647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83" name="Freeform 223"/>
          <p:cNvSpPr>
            <a:spLocks/>
          </p:cNvSpPr>
          <p:nvPr>
            <p:custDataLst>
              <p:tags r:id="rId150"/>
            </p:custDataLst>
          </p:nvPr>
        </p:nvSpPr>
        <p:spPr bwMode="auto">
          <a:xfrm>
            <a:off x="1970088" y="3983447"/>
            <a:ext cx="84137" cy="100013"/>
          </a:xfrm>
          <a:custGeom>
            <a:avLst/>
            <a:gdLst>
              <a:gd name="T0" fmla="*/ 2147483647 w 205"/>
              <a:gd name="T1" fmla="*/ 2147483647 h 191"/>
              <a:gd name="T2" fmla="*/ 2147483647 w 205"/>
              <a:gd name="T3" fmla="*/ 2147483647 h 191"/>
              <a:gd name="T4" fmla="*/ 2147483647 w 205"/>
              <a:gd name="T5" fmla="*/ 2147483647 h 191"/>
              <a:gd name="T6" fmla="*/ 2147483647 w 205"/>
              <a:gd name="T7" fmla="*/ 2147483647 h 191"/>
              <a:gd name="T8" fmla="*/ 2147483647 w 205"/>
              <a:gd name="T9" fmla="*/ 2147483647 h 191"/>
              <a:gd name="T10" fmla="*/ 2147483647 w 205"/>
              <a:gd name="T11" fmla="*/ 2147483647 h 191"/>
              <a:gd name="T12" fmla="*/ 2147483647 w 205"/>
              <a:gd name="T13" fmla="*/ 2147483647 h 191"/>
              <a:gd name="T14" fmla="*/ 2147483647 w 205"/>
              <a:gd name="T15" fmla="*/ 2147483647 h 191"/>
              <a:gd name="T16" fmla="*/ 2147483647 w 205"/>
              <a:gd name="T17" fmla="*/ 2147483647 h 191"/>
              <a:gd name="T18" fmla="*/ 2147483647 w 205"/>
              <a:gd name="T19" fmla="*/ 2147483647 h 191"/>
              <a:gd name="T20" fmla="*/ 2147483647 w 205"/>
              <a:gd name="T21" fmla="*/ 2147483647 h 191"/>
              <a:gd name="T22" fmla="*/ 2147483647 w 205"/>
              <a:gd name="T23" fmla="*/ 2147483647 h 191"/>
              <a:gd name="T24" fmla="*/ 2147483647 w 205"/>
              <a:gd name="T25" fmla="*/ 2147483647 h 191"/>
              <a:gd name="T26" fmla="*/ 2147483647 w 205"/>
              <a:gd name="T27" fmla="*/ 2147483647 h 191"/>
              <a:gd name="T28" fmla="*/ 2147483647 w 205"/>
              <a:gd name="T29" fmla="*/ 2147483647 h 191"/>
              <a:gd name="T30" fmla="*/ 2147483647 w 205"/>
              <a:gd name="T31" fmla="*/ 2147483647 h 191"/>
              <a:gd name="T32" fmla="*/ 2147483647 w 205"/>
              <a:gd name="T33" fmla="*/ 2147483647 h 191"/>
              <a:gd name="T34" fmla="*/ 2147483647 w 205"/>
              <a:gd name="T35" fmla="*/ 2147483647 h 191"/>
              <a:gd name="T36" fmla="*/ 2147483647 w 205"/>
              <a:gd name="T37" fmla="*/ 2147483647 h 191"/>
              <a:gd name="T38" fmla="*/ 2147483647 w 205"/>
              <a:gd name="T39" fmla="*/ 2147483647 h 191"/>
              <a:gd name="T40" fmla="*/ 2147483647 w 205"/>
              <a:gd name="T41" fmla="*/ 2147483647 h 191"/>
              <a:gd name="T42" fmla="*/ 2147483647 w 205"/>
              <a:gd name="T43" fmla="*/ 2147483647 h 191"/>
              <a:gd name="T44" fmla="*/ 2147483647 w 205"/>
              <a:gd name="T45" fmla="*/ 2147483647 h 191"/>
              <a:gd name="T46" fmla="*/ 0 w 205"/>
              <a:gd name="T47" fmla="*/ 2147483647 h 191"/>
              <a:gd name="T48" fmla="*/ 0 w 205"/>
              <a:gd name="T49" fmla="*/ 2147483647 h 191"/>
              <a:gd name="T50" fmla="*/ 2147483647 w 205"/>
              <a:gd name="T51" fmla="*/ 2147483647 h 191"/>
              <a:gd name="T52" fmla="*/ 2147483647 w 205"/>
              <a:gd name="T53" fmla="*/ 2147483647 h 191"/>
              <a:gd name="T54" fmla="*/ 2147483647 w 205"/>
              <a:gd name="T55" fmla="*/ 2147483647 h 191"/>
              <a:gd name="T56" fmla="*/ 2147483647 w 205"/>
              <a:gd name="T57" fmla="*/ 2147483647 h 191"/>
              <a:gd name="T58" fmla="*/ 2147483647 w 205"/>
              <a:gd name="T59" fmla="*/ 0 h 191"/>
              <a:gd name="T60" fmla="*/ 2147483647 w 205"/>
              <a:gd name="T61" fmla="*/ 2147483647 h 191"/>
              <a:gd name="T62" fmla="*/ 2147483647 w 205"/>
              <a:gd name="T63" fmla="*/ 2147483647 h 191"/>
              <a:gd name="T64" fmla="*/ 2147483647 w 205"/>
              <a:gd name="T65" fmla="*/ 2147483647 h 191"/>
              <a:gd name="T66" fmla="*/ 2147483647 w 205"/>
              <a:gd name="T67" fmla="*/ 2147483647 h 191"/>
              <a:gd name="T68" fmla="*/ 2147483647 w 205"/>
              <a:gd name="T69" fmla="*/ 2147483647 h 191"/>
              <a:gd name="T70" fmla="*/ 2147483647 w 205"/>
              <a:gd name="T71" fmla="*/ 2147483647 h 191"/>
              <a:gd name="T72" fmla="*/ 2147483647 w 205"/>
              <a:gd name="T73" fmla="*/ 2147483647 h 191"/>
              <a:gd name="T74" fmla="*/ 2147483647 w 205"/>
              <a:gd name="T75" fmla="*/ 2147483647 h 191"/>
              <a:gd name="T76" fmla="*/ 2147483647 w 205"/>
              <a:gd name="T77" fmla="*/ 2147483647 h 191"/>
              <a:gd name="T78" fmla="*/ 2147483647 w 205"/>
              <a:gd name="T79" fmla="*/ 2147483647 h 191"/>
              <a:gd name="T80" fmla="*/ 2147483647 w 205"/>
              <a:gd name="T81" fmla="*/ 2147483647 h 1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84" name="Freeform 224"/>
          <p:cNvSpPr>
            <a:spLocks/>
          </p:cNvSpPr>
          <p:nvPr>
            <p:custDataLst>
              <p:tags r:id="rId151"/>
            </p:custDataLst>
          </p:nvPr>
        </p:nvSpPr>
        <p:spPr bwMode="auto">
          <a:xfrm>
            <a:off x="2051050" y="4037422"/>
            <a:ext cx="142875" cy="79375"/>
          </a:xfrm>
          <a:custGeom>
            <a:avLst/>
            <a:gdLst>
              <a:gd name="T0" fmla="*/ 2147483647 w 329"/>
              <a:gd name="T1" fmla="*/ 2147483647 h 154"/>
              <a:gd name="T2" fmla="*/ 0 w 329"/>
              <a:gd name="T3" fmla="*/ 2147483647 h 154"/>
              <a:gd name="T4" fmla="*/ 2147483647 w 329"/>
              <a:gd name="T5" fmla="*/ 2147483647 h 154"/>
              <a:gd name="T6" fmla="*/ 2147483647 w 329"/>
              <a:gd name="T7" fmla="*/ 2147483647 h 154"/>
              <a:gd name="T8" fmla="*/ 2147483647 w 329"/>
              <a:gd name="T9" fmla="*/ 2147483647 h 154"/>
              <a:gd name="T10" fmla="*/ 2147483647 w 329"/>
              <a:gd name="T11" fmla="*/ 2147483647 h 154"/>
              <a:gd name="T12" fmla="*/ 2147483647 w 329"/>
              <a:gd name="T13" fmla="*/ 2147483647 h 154"/>
              <a:gd name="T14" fmla="*/ 2147483647 w 329"/>
              <a:gd name="T15" fmla="*/ 2147483647 h 154"/>
              <a:gd name="T16" fmla="*/ 2147483647 w 329"/>
              <a:gd name="T17" fmla="*/ 2147483647 h 154"/>
              <a:gd name="T18" fmla="*/ 2147483647 w 329"/>
              <a:gd name="T19" fmla="*/ 2147483647 h 154"/>
              <a:gd name="T20" fmla="*/ 2147483647 w 329"/>
              <a:gd name="T21" fmla="*/ 2147483647 h 154"/>
              <a:gd name="T22" fmla="*/ 2147483647 w 329"/>
              <a:gd name="T23" fmla="*/ 0 h 154"/>
              <a:gd name="T24" fmla="*/ 2147483647 w 329"/>
              <a:gd name="T25" fmla="*/ 0 h 154"/>
              <a:gd name="T26" fmla="*/ 2147483647 w 329"/>
              <a:gd name="T27" fmla="*/ 2147483647 h 154"/>
              <a:gd name="T28" fmla="*/ 2147483647 w 329"/>
              <a:gd name="T29" fmla="*/ 2147483647 h 154"/>
              <a:gd name="T30" fmla="*/ 2147483647 w 329"/>
              <a:gd name="T31" fmla="*/ 2147483647 h 154"/>
              <a:gd name="T32" fmla="*/ 2147483647 w 329"/>
              <a:gd name="T33" fmla="*/ 2147483647 h 154"/>
              <a:gd name="T34" fmla="*/ 2147483647 w 329"/>
              <a:gd name="T35" fmla="*/ 2147483647 h 154"/>
              <a:gd name="T36" fmla="*/ 2147483647 w 329"/>
              <a:gd name="T37" fmla="*/ 2147483647 h 154"/>
              <a:gd name="T38" fmla="*/ 2147483647 w 329"/>
              <a:gd name="T39" fmla="*/ 2147483647 h 154"/>
              <a:gd name="T40" fmla="*/ 2147483647 w 329"/>
              <a:gd name="T41" fmla="*/ 2147483647 h 154"/>
              <a:gd name="T42" fmla="*/ 2147483647 w 329"/>
              <a:gd name="T43" fmla="*/ 2147483647 h 154"/>
              <a:gd name="T44" fmla="*/ 2147483647 w 329"/>
              <a:gd name="T45" fmla="*/ 2147483647 h 154"/>
              <a:gd name="T46" fmla="*/ 2147483647 w 329"/>
              <a:gd name="T47" fmla="*/ 2147483647 h 154"/>
              <a:gd name="T48" fmla="*/ 2147483647 w 329"/>
              <a:gd name="T49" fmla="*/ 2147483647 h 154"/>
              <a:gd name="T50" fmla="*/ 2147483647 w 329"/>
              <a:gd name="T51" fmla="*/ 2147483647 h 154"/>
              <a:gd name="T52" fmla="*/ 2147483647 w 329"/>
              <a:gd name="T53" fmla="*/ 2147483647 h 154"/>
              <a:gd name="T54" fmla="*/ 2147483647 w 329"/>
              <a:gd name="T55" fmla="*/ 2147483647 h 154"/>
              <a:gd name="T56" fmla="*/ 2147483647 w 329"/>
              <a:gd name="T57" fmla="*/ 2147483647 h 154"/>
              <a:gd name="T58" fmla="*/ 2147483647 w 329"/>
              <a:gd name="T59" fmla="*/ 2147483647 h 154"/>
              <a:gd name="T60" fmla="*/ 2147483647 w 329"/>
              <a:gd name="T61" fmla="*/ 2147483647 h 154"/>
              <a:gd name="T62" fmla="*/ 2147483647 w 329"/>
              <a:gd name="T63" fmla="*/ 2147483647 h 154"/>
              <a:gd name="T64" fmla="*/ 2147483647 w 329"/>
              <a:gd name="T65" fmla="*/ 2147483647 h 154"/>
              <a:gd name="T66" fmla="*/ 2147483647 w 329"/>
              <a:gd name="T67" fmla="*/ 2147483647 h 154"/>
              <a:gd name="T68" fmla="*/ 2147483647 w 329"/>
              <a:gd name="T69" fmla="*/ 2147483647 h 154"/>
              <a:gd name="T70" fmla="*/ 2147483647 w 329"/>
              <a:gd name="T71" fmla="*/ 2147483647 h 154"/>
              <a:gd name="T72" fmla="*/ 2147483647 w 329"/>
              <a:gd name="T73" fmla="*/ 2147483647 h 154"/>
              <a:gd name="T74" fmla="*/ 2147483647 w 329"/>
              <a:gd name="T75" fmla="*/ 2147483647 h 154"/>
              <a:gd name="T76" fmla="*/ 2147483647 w 329"/>
              <a:gd name="T77" fmla="*/ 2147483647 h 154"/>
              <a:gd name="T78" fmla="*/ 2147483647 w 329"/>
              <a:gd name="T79" fmla="*/ 2147483647 h 154"/>
              <a:gd name="T80" fmla="*/ 2147483647 w 329"/>
              <a:gd name="T81" fmla="*/ 2147483647 h 154"/>
              <a:gd name="T82" fmla="*/ 2147483647 w 329"/>
              <a:gd name="T83" fmla="*/ 2147483647 h 154"/>
              <a:gd name="T84" fmla="*/ 2147483647 w 329"/>
              <a:gd name="T85" fmla="*/ 2147483647 h 154"/>
              <a:gd name="T86" fmla="*/ 2147483647 w 329"/>
              <a:gd name="T87" fmla="*/ 2147483647 h 154"/>
              <a:gd name="T88" fmla="*/ 2147483647 w 329"/>
              <a:gd name="T89" fmla="*/ 2147483647 h 154"/>
              <a:gd name="T90" fmla="*/ 2147483647 w 329"/>
              <a:gd name="T91" fmla="*/ 2147483647 h 154"/>
              <a:gd name="T92" fmla="*/ 2147483647 w 329"/>
              <a:gd name="T93" fmla="*/ 2147483647 h 154"/>
              <a:gd name="T94" fmla="*/ 2147483647 w 329"/>
              <a:gd name="T95" fmla="*/ 2147483647 h 154"/>
              <a:gd name="T96" fmla="*/ 2147483647 w 329"/>
              <a:gd name="T97" fmla="*/ 2147483647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85" name="Freeform 225"/>
          <p:cNvSpPr>
            <a:spLocks/>
          </p:cNvSpPr>
          <p:nvPr>
            <p:custDataLst>
              <p:tags r:id="rId152"/>
            </p:custDataLst>
          </p:nvPr>
        </p:nvSpPr>
        <p:spPr bwMode="auto">
          <a:xfrm>
            <a:off x="2732088" y="5291547"/>
            <a:ext cx="133350" cy="155575"/>
          </a:xfrm>
          <a:custGeom>
            <a:avLst/>
            <a:gdLst>
              <a:gd name="T0" fmla="*/ 2147483647 w 306"/>
              <a:gd name="T1" fmla="*/ 2147483647 h 293"/>
              <a:gd name="T2" fmla="*/ 2147483647 w 306"/>
              <a:gd name="T3" fmla="*/ 2147483647 h 293"/>
              <a:gd name="T4" fmla="*/ 2147483647 w 306"/>
              <a:gd name="T5" fmla="*/ 2147483647 h 293"/>
              <a:gd name="T6" fmla="*/ 2147483647 w 306"/>
              <a:gd name="T7" fmla="*/ 2147483647 h 293"/>
              <a:gd name="T8" fmla="*/ 2147483647 w 306"/>
              <a:gd name="T9" fmla="*/ 2147483647 h 293"/>
              <a:gd name="T10" fmla="*/ 2147483647 w 306"/>
              <a:gd name="T11" fmla="*/ 2147483647 h 293"/>
              <a:gd name="T12" fmla="*/ 2147483647 w 306"/>
              <a:gd name="T13" fmla="*/ 2147483647 h 293"/>
              <a:gd name="T14" fmla="*/ 2147483647 w 306"/>
              <a:gd name="T15" fmla="*/ 2147483647 h 293"/>
              <a:gd name="T16" fmla="*/ 2147483647 w 306"/>
              <a:gd name="T17" fmla="*/ 2147483647 h 293"/>
              <a:gd name="T18" fmla="*/ 2147483647 w 306"/>
              <a:gd name="T19" fmla="*/ 2147483647 h 293"/>
              <a:gd name="T20" fmla="*/ 2147483647 w 306"/>
              <a:gd name="T21" fmla="*/ 2147483647 h 293"/>
              <a:gd name="T22" fmla="*/ 2147483647 w 306"/>
              <a:gd name="T23" fmla="*/ 2147483647 h 293"/>
              <a:gd name="T24" fmla="*/ 2147483647 w 306"/>
              <a:gd name="T25" fmla="*/ 2147483647 h 293"/>
              <a:gd name="T26" fmla="*/ 2147483647 w 306"/>
              <a:gd name="T27" fmla="*/ 2147483647 h 293"/>
              <a:gd name="T28" fmla="*/ 2147483647 w 306"/>
              <a:gd name="T29" fmla="*/ 2147483647 h 293"/>
              <a:gd name="T30" fmla="*/ 2147483647 w 306"/>
              <a:gd name="T31" fmla="*/ 2147483647 h 293"/>
              <a:gd name="T32" fmla="*/ 2147483647 w 306"/>
              <a:gd name="T33" fmla="*/ 2147483647 h 293"/>
              <a:gd name="T34" fmla="*/ 2147483647 w 306"/>
              <a:gd name="T35" fmla="*/ 2147483647 h 293"/>
              <a:gd name="T36" fmla="*/ 2147483647 w 306"/>
              <a:gd name="T37" fmla="*/ 2147483647 h 293"/>
              <a:gd name="T38" fmla="*/ 0 w 306"/>
              <a:gd name="T39" fmla="*/ 2147483647 h 293"/>
              <a:gd name="T40" fmla="*/ 2147483647 w 306"/>
              <a:gd name="T41" fmla="*/ 2147483647 h 293"/>
              <a:gd name="T42" fmla="*/ 2147483647 w 306"/>
              <a:gd name="T43" fmla="*/ 2147483647 h 293"/>
              <a:gd name="T44" fmla="*/ 2147483647 w 306"/>
              <a:gd name="T45" fmla="*/ 2147483647 h 293"/>
              <a:gd name="T46" fmla="*/ 2147483647 w 306"/>
              <a:gd name="T47" fmla="*/ 2147483647 h 293"/>
              <a:gd name="T48" fmla="*/ 2147483647 w 306"/>
              <a:gd name="T49" fmla="*/ 2147483647 h 293"/>
              <a:gd name="T50" fmla="*/ 2147483647 w 306"/>
              <a:gd name="T51" fmla="*/ 0 h 293"/>
              <a:gd name="T52" fmla="*/ 2147483647 w 306"/>
              <a:gd name="T53" fmla="*/ 2147483647 h 293"/>
              <a:gd name="T54" fmla="*/ 2147483647 w 306"/>
              <a:gd name="T55" fmla="*/ 2147483647 h 293"/>
              <a:gd name="T56" fmla="*/ 2147483647 w 306"/>
              <a:gd name="T57" fmla="*/ 2147483647 h 293"/>
              <a:gd name="T58" fmla="*/ 2147483647 w 306"/>
              <a:gd name="T59" fmla="*/ 2147483647 h 293"/>
              <a:gd name="T60" fmla="*/ 2147483647 w 306"/>
              <a:gd name="T61" fmla="*/ 2147483647 h 293"/>
              <a:gd name="T62" fmla="*/ 2147483647 w 306"/>
              <a:gd name="T63" fmla="*/ 2147483647 h 293"/>
              <a:gd name="T64" fmla="*/ 2147483647 w 306"/>
              <a:gd name="T65" fmla="*/ 2147483647 h 293"/>
              <a:gd name="T66" fmla="*/ 2147483647 w 306"/>
              <a:gd name="T67" fmla="*/ 2147483647 h 293"/>
              <a:gd name="T68" fmla="*/ 2147483647 w 306"/>
              <a:gd name="T69" fmla="*/ 2147483647 h 293"/>
              <a:gd name="T70" fmla="*/ 2147483647 w 306"/>
              <a:gd name="T71" fmla="*/ 2147483647 h 293"/>
              <a:gd name="T72" fmla="*/ 2147483647 w 306"/>
              <a:gd name="T73" fmla="*/ 2147483647 h 293"/>
              <a:gd name="T74" fmla="*/ 2147483647 w 306"/>
              <a:gd name="T75" fmla="*/ 2147483647 h 293"/>
              <a:gd name="T76" fmla="*/ 2147483647 w 306"/>
              <a:gd name="T77" fmla="*/ 2147483647 h 293"/>
              <a:gd name="T78" fmla="*/ 2147483647 w 306"/>
              <a:gd name="T79" fmla="*/ 2147483647 h 293"/>
              <a:gd name="T80" fmla="*/ 2147483647 w 306"/>
              <a:gd name="T81" fmla="*/ 2147483647 h 293"/>
              <a:gd name="T82" fmla="*/ 2147483647 w 306"/>
              <a:gd name="T83" fmla="*/ 2147483647 h 293"/>
              <a:gd name="T84" fmla="*/ 2147483647 w 306"/>
              <a:gd name="T85" fmla="*/ 2147483647 h 2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186" name="Freeform 226"/>
          <p:cNvSpPr>
            <a:spLocks/>
          </p:cNvSpPr>
          <p:nvPr>
            <p:custDataLst>
              <p:tags r:id="rId153"/>
            </p:custDataLst>
          </p:nvPr>
        </p:nvSpPr>
        <p:spPr bwMode="auto">
          <a:xfrm>
            <a:off x="4278313" y="1908585"/>
            <a:ext cx="236537" cy="92075"/>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348" name="Freeform 227"/>
          <p:cNvSpPr>
            <a:spLocks/>
          </p:cNvSpPr>
          <p:nvPr>
            <p:custDataLst>
              <p:tags r:id="rId154"/>
            </p:custDataLst>
          </p:nvPr>
        </p:nvSpPr>
        <p:spPr bwMode="auto">
          <a:xfrm>
            <a:off x="4205288" y="2138772"/>
            <a:ext cx="449262" cy="361950"/>
          </a:xfrm>
          <a:custGeom>
            <a:avLst/>
            <a:gdLst>
              <a:gd name="T0" fmla="*/ 2147483647 w 1037"/>
              <a:gd name="T1" fmla="*/ 2147483647 h 690"/>
              <a:gd name="T2" fmla="*/ 2147483647 w 1037"/>
              <a:gd name="T3" fmla="*/ 2147483647 h 690"/>
              <a:gd name="T4" fmla="*/ 2147483647 w 1037"/>
              <a:gd name="T5" fmla="*/ 2147483647 h 690"/>
              <a:gd name="T6" fmla="*/ 2147483647 w 1037"/>
              <a:gd name="T7" fmla="*/ 2147483647 h 690"/>
              <a:gd name="T8" fmla="*/ 2147483647 w 1037"/>
              <a:gd name="T9" fmla="*/ 2147483647 h 690"/>
              <a:gd name="T10" fmla="*/ 2147483647 w 1037"/>
              <a:gd name="T11" fmla="*/ 2147483647 h 690"/>
              <a:gd name="T12" fmla="*/ 2147483647 w 1037"/>
              <a:gd name="T13" fmla="*/ 2147483647 h 690"/>
              <a:gd name="T14" fmla="*/ 2147483647 w 1037"/>
              <a:gd name="T15" fmla="*/ 2147483647 h 690"/>
              <a:gd name="T16" fmla="*/ 2147483647 w 1037"/>
              <a:gd name="T17" fmla="*/ 2147483647 h 690"/>
              <a:gd name="T18" fmla="*/ 0 w 1037"/>
              <a:gd name="T19" fmla="*/ 2147483647 h 690"/>
              <a:gd name="T20" fmla="*/ 2147483647 w 1037"/>
              <a:gd name="T21" fmla="*/ 2147483647 h 690"/>
              <a:gd name="T22" fmla="*/ 2147483647 w 1037"/>
              <a:gd name="T23" fmla="*/ 2147483647 h 690"/>
              <a:gd name="T24" fmla="*/ 2147483647 w 1037"/>
              <a:gd name="T25" fmla="*/ 2147483647 h 690"/>
              <a:gd name="T26" fmla="*/ 2147483647 w 1037"/>
              <a:gd name="T27" fmla="*/ 2147483647 h 690"/>
              <a:gd name="T28" fmla="*/ 2147483647 w 1037"/>
              <a:gd name="T29" fmla="*/ 2147483647 h 690"/>
              <a:gd name="T30" fmla="*/ 2147483647 w 1037"/>
              <a:gd name="T31" fmla="*/ 2147483647 h 690"/>
              <a:gd name="T32" fmla="*/ 2147483647 w 1037"/>
              <a:gd name="T33" fmla="*/ 2147483647 h 690"/>
              <a:gd name="T34" fmla="*/ 2147483647 w 1037"/>
              <a:gd name="T35" fmla="*/ 2147483647 h 690"/>
              <a:gd name="T36" fmla="*/ 2147483647 w 1037"/>
              <a:gd name="T37" fmla="*/ 2147483647 h 690"/>
              <a:gd name="T38" fmla="*/ 2147483647 w 1037"/>
              <a:gd name="T39" fmla="*/ 2147483647 h 690"/>
              <a:gd name="T40" fmla="*/ 2147483647 w 1037"/>
              <a:gd name="T41" fmla="*/ 2147483647 h 690"/>
              <a:gd name="T42" fmla="*/ 2147483647 w 1037"/>
              <a:gd name="T43" fmla="*/ 2147483647 h 690"/>
              <a:gd name="T44" fmla="*/ 2147483647 w 1037"/>
              <a:gd name="T45" fmla="*/ 2147483647 h 690"/>
              <a:gd name="T46" fmla="*/ 2147483647 w 1037"/>
              <a:gd name="T47" fmla="*/ 2147483647 h 690"/>
              <a:gd name="T48" fmla="*/ 2147483647 w 1037"/>
              <a:gd name="T49" fmla="*/ 2147483647 h 690"/>
              <a:gd name="T50" fmla="*/ 2147483647 w 1037"/>
              <a:gd name="T51" fmla="*/ 2147483647 h 690"/>
              <a:gd name="T52" fmla="*/ 2147483647 w 1037"/>
              <a:gd name="T53" fmla="*/ 2147483647 h 690"/>
              <a:gd name="T54" fmla="*/ 2147483647 w 1037"/>
              <a:gd name="T55" fmla="*/ 2147483647 h 690"/>
              <a:gd name="T56" fmla="*/ 2147483647 w 1037"/>
              <a:gd name="T57" fmla="*/ 2147483647 h 690"/>
              <a:gd name="T58" fmla="*/ 2147483647 w 1037"/>
              <a:gd name="T59" fmla="*/ 2147483647 h 690"/>
              <a:gd name="T60" fmla="*/ 2147483647 w 1037"/>
              <a:gd name="T61" fmla="*/ 2147483647 h 690"/>
              <a:gd name="T62" fmla="*/ 2147483647 w 1037"/>
              <a:gd name="T63" fmla="*/ 2147483647 h 690"/>
              <a:gd name="T64" fmla="*/ 2147483647 w 1037"/>
              <a:gd name="T65" fmla="*/ 2147483647 h 690"/>
              <a:gd name="T66" fmla="*/ 2147483647 w 1037"/>
              <a:gd name="T67" fmla="*/ 2147483647 h 690"/>
              <a:gd name="T68" fmla="*/ 2147483647 w 1037"/>
              <a:gd name="T69" fmla="*/ 2147483647 h 690"/>
              <a:gd name="T70" fmla="*/ 2147483647 w 1037"/>
              <a:gd name="T71" fmla="*/ 2147483647 h 690"/>
              <a:gd name="T72" fmla="*/ 2147483647 w 1037"/>
              <a:gd name="T73" fmla="*/ 2147483647 h 690"/>
              <a:gd name="T74" fmla="*/ 2147483647 w 1037"/>
              <a:gd name="T75" fmla="*/ 2147483647 h 690"/>
              <a:gd name="T76" fmla="*/ 2147483647 w 1037"/>
              <a:gd name="T77" fmla="*/ 2147483647 h 690"/>
              <a:gd name="T78" fmla="*/ 2147483647 w 1037"/>
              <a:gd name="T79" fmla="*/ 2147483647 h 690"/>
              <a:gd name="T80" fmla="*/ 2147483647 w 1037"/>
              <a:gd name="T81" fmla="*/ 2147483647 h 690"/>
              <a:gd name="T82" fmla="*/ 2147483647 w 1037"/>
              <a:gd name="T83" fmla="*/ 2147483647 h 690"/>
              <a:gd name="T84" fmla="*/ 2147483647 w 1037"/>
              <a:gd name="T85" fmla="*/ 2147483647 h 690"/>
              <a:gd name="T86" fmla="*/ 2147483647 w 1037"/>
              <a:gd name="T87" fmla="*/ 2147483647 h 690"/>
              <a:gd name="T88" fmla="*/ 2147483647 w 1037"/>
              <a:gd name="T89" fmla="*/ 2147483647 h 690"/>
              <a:gd name="T90" fmla="*/ 2147483647 w 1037"/>
              <a:gd name="T91" fmla="*/ 2147483647 h 690"/>
              <a:gd name="T92" fmla="*/ 2147483647 w 1037"/>
              <a:gd name="T93" fmla="*/ 2147483647 h 690"/>
              <a:gd name="T94" fmla="*/ 2147483647 w 1037"/>
              <a:gd name="T95" fmla="*/ 2147483647 h 690"/>
              <a:gd name="T96" fmla="*/ 2147483647 w 1037"/>
              <a:gd name="T97" fmla="*/ 2147483647 h 690"/>
              <a:gd name="T98" fmla="*/ 2147483647 w 1037"/>
              <a:gd name="T99" fmla="*/ 2147483647 h 690"/>
              <a:gd name="T100" fmla="*/ 2147483647 w 1037"/>
              <a:gd name="T101" fmla="*/ 2147483647 h 690"/>
              <a:gd name="T102" fmla="*/ 2147483647 w 1037"/>
              <a:gd name="T103" fmla="*/ 2147483647 h 690"/>
              <a:gd name="T104" fmla="*/ 2147483647 w 1037"/>
              <a:gd name="T105" fmla="*/ 2147483647 h 690"/>
              <a:gd name="T106" fmla="*/ 2147483647 w 1037"/>
              <a:gd name="T107" fmla="*/ 2147483647 h 690"/>
              <a:gd name="T108" fmla="*/ 2147483647 w 1037"/>
              <a:gd name="T109" fmla="*/ 2147483647 h 690"/>
              <a:gd name="T110" fmla="*/ 2147483647 w 1037"/>
              <a:gd name="T111" fmla="*/ 2147483647 h 690"/>
              <a:gd name="T112" fmla="*/ 2147483647 w 1037"/>
              <a:gd name="T113" fmla="*/ 2147483647 h 690"/>
              <a:gd name="T114" fmla="*/ 2147483647 w 1037"/>
              <a:gd name="T115" fmla="*/ 2147483647 h 690"/>
              <a:gd name="T116" fmla="*/ 2147483647 w 1037"/>
              <a:gd name="T117" fmla="*/ 2147483647 h 690"/>
              <a:gd name="T118" fmla="*/ 2147483647 w 1037"/>
              <a:gd name="T119" fmla="*/ 2147483647 h 6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188" name="Freeform 228"/>
          <p:cNvSpPr>
            <a:spLocks/>
          </p:cNvSpPr>
          <p:nvPr>
            <p:custDataLst>
              <p:tags r:id="rId155"/>
            </p:custDataLst>
          </p:nvPr>
        </p:nvSpPr>
        <p:spPr bwMode="auto">
          <a:xfrm>
            <a:off x="4545013" y="2980147"/>
            <a:ext cx="49212" cy="90488"/>
          </a:xfrm>
          <a:custGeom>
            <a:avLst/>
            <a:gdLst>
              <a:gd name="T0" fmla="*/ 2147483647 w 120"/>
              <a:gd name="T1" fmla="*/ 2147483647 h 173"/>
              <a:gd name="T2" fmla="*/ 2147483647 w 120"/>
              <a:gd name="T3" fmla="*/ 2147483647 h 173"/>
              <a:gd name="T4" fmla="*/ 2147483647 w 120"/>
              <a:gd name="T5" fmla="*/ 2147483647 h 173"/>
              <a:gd name="T6" fmla="*/ 2147483647 w 120"/>
              <a:gd name="T7" fmla="*/ 2147483647 h 173"/>
              <a:gd name="T8" fmla="*/ 2147483647 w 120"/>
              <a:gd name="T9" fmla="*/ 2147483647 h 173"/>
              <a:gd name="T10" fmla="*/ 2147483647 w 120"/>
              <a:gd name="T11" fmla="*/ 2147483647 h 173"/>
              <a:gd name="T12" fmla="*/ 2147483647 w 120"/>
              <a:gd name="T13" fmla="*/ 2147483647 h 173"/>
              <a:gd name="T14" fmla="*/ 2147483647 w 120"/>
              <a:gd name="T15" fmla="*/ 2147483647 h 173"/>
              <a:gd name="T16" fmla="*/ 2147483647 w 120"/>
              <a:gd name="T17" fmla="*/ 0 h 173"/>
              <a:gd name="T18" fmla="*/ 2147483647 w 120"/>
              <a:gd name="T19" fmla="*/ 0 h 173"/>
              <a:gd name="T20" fmla="*/ 2147483647 w 120"/>
              <a:gd name="T21" fmla="*/ 2147483647 h 173"/>
              <a:gd name="T22" fmla="*/ 2147483647 w 120"/>
              <a:gd name="T23" fmla="*/ 2147483647 h 173"/>
              <a:gd name="T24" fmla="*/ 2147483647 w 120"/>
              <a:gd name="T25" fmla="*/ 2147483647 h 173"/>
              <a:gd name="T26" fmla="*/ 2147483647 w 120"/>
              <a:gd name="T27" fmla="*/ 2147483647 h 173"/>
              <a:gd name="T28" fmla="*/ 2147483647 w 120"/>
              <a:gd name="T29" fmla="*/ 2147483647 h 173"/>
              <a:gd name="T30" fmla="*/ 2147483647 w 120"/>
              <a:gd name="T31" fmla="*/ 2147483647 h 173"/>
              <a:gd name="T32" fmla="*/ 2147483647 w 120"/>
              <a:gd name="T33" fmla="*/ 2147483647 h 173"/>
              <a:gd name="T34" fmla="*/ 2147483647 w 120"/>
              <a:gd name="T35" fmla="*/ 2147483647 h 173"/>
              <a:gd name="T36" fmla="*/ 2147483647 w 120"/>
              <a:gd name="T37" fmla="*/ 2147483647 h 173"/>
              <a:gd name="T38" fmla="*/ 2147483647 w 120"/>
              <a:gd name="T39" fmla="*/ 2147483647 h 173"/>
              <a:gd name="T40" fmla="*/ 2147483647 w 120"/>
              <a:gd name="T41" fmla="*/ 2147483647 h 173"/>
              <a:gd name="T42" fmla="*/ 2147483647 w 120"/>
              <a:gd name="T43" fmla="*/ 2147483647 h 173"/>
              <a:gd name="T44" fmla="*/ 0 w 120"/>
              <a:gd name="T45" fmla="*/ 2147483647 h 173"/>
              <a:gd name="T46" fmla="*/ 2147483647 w 120"/>
              <a:gd name="T47" fmla="*/ 2147483647 h 173"/>
              <a:gd name="T48" fmla="*/ 2147483647 w 120"/>
              <a:gd name="T49" fmla="*/ 2147483647 h 173"/>
              <a:gd name="T50" fmla="*/ 2147483647 w 120"/>
              <a:gd name="T51" fmla="*/ 2147483647 h 173"/>
              <a:gd name="T52" fmla="*/ 2147483647 w 120"/>
              <a:gd name="T53" fmla="*/ 2147483647 h 173"/>
              <a:gd name="T54" fmla="*/ 2147483647 w 120"/>
              <a:gd name="T55" fmla="*/ 2147483647 h 173"/>
              <a:gd name="T56" fmla="*/ 2147483647 w 120"/>
              <a:gd name="T57" fmla="*/ 2147483647 h 173"/>
              <a:gd name="T58" fmla="*/ 2147483647 w 120"/>
              <a:gd name="T59" fmla="*/ 2147483647 h 173"/>
              <a:gd name="T60" fmla="*/ 2147483647 w 120"/>
              <a:gd name="T61" fmla="*/ 2147483647 h 173"/>
              <a:gd name="T62" fmla="*/ 2147483647 w 120"/>
              <a:gd name="T63" fmla="*/ 2147483647 h 173"/>
              <a:gd name="T64" fmla="*/ 2147483647 w 120"/>
              <a:gd name="T65" fmla="*/ 2147483647 h 173"/>
              <a:gd name="T66" fmla="*/ 2147483647 w 120"/>
              <a:gd name="T67" fmla="*/ 2147483647 h 173"/>
              <a:gd name="T68" fmla="*/ 2147483647 w 120"/>
              <a:gd name="T69" fmla="*/ 2147483647 h 173"/>
              <a:gd name="T70" fmla="*/ 2147483647 w 120"/>
              <a:gd name="T71" fmla="*/ 2147483647 h 173"/>
              <a:gd name="T72" fmla="*/ 2147483647 w 120"/>
              <a:gd name="T73" fmla="*/ 2147483647 h 173"/>
              <a:gd name="T74" fmla="*/ 2147483647 w 120"/>
              <a:gd name="T75" fmla="*/ 2147483647 h 173"/>
              <a:gd name="T76" fmla="*/ 2147483647 w 120"/>
              <a:gd name="T77" fmla="*/ 2147483647 h 173"/>
              <a:gd name="T78" fmla="*/ 2147483647 w 120"/>
              <a:gd name="T79" fmla="*/ 2147483647 h 173"/>
              <a:gd name="T80" fmla="*/ 2147483647 w 120"/>
              <a:gd name="T81" fmla="*/ 2147483647 h 173"/>
              <a:gd name="T82" fmla="*/ 2147483647 w 120"/>
              <a:gd name="T83" fmla="*/ 2147483647 h 173"/>
              <a:gd name="T84" fmla="*/ 2147483647 w 120"/>
              <a:gd name="T85" fmla="*/ 2147483647 h 173"/>
              <a:gd name="T86" fmla="*/ 2147483647 w 120"/>
              <a:gd name="T87" fmla="*/ 2147483647 h 173"/>
              <a:gd name="T88" fmla="*/ 2147483647 w 120"/>
              <a:gd name="T89" fmla="*/ 2147483647 h 1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rgbClr val="C0C0C0"/>
          </a:solidFill>
          <a:ln w="9525" cmpd="sng">
            <a:solidFill>
              <a:srgbClr val="FFFFFF"/>
            </a:solidFill>
            <a:prstDash val="solid"/>
            <a:round/>
            <a:headEnd/>
            <a:tailEnd/>
          </a:ln>
        </p:spPr>
        <p:txBody>
          <a:bodyPr/>
          <a:lstStyle/>
          <a:p>
            <a:endParaRPr lang="en-GB"/>
          </a:p>
        </p:txBody>
      </p:sp>
      <p:sp>
        <p:nvSpPr>
          <p:cNvPr id="44189" name="Freeform 229"/>
          <p:cNvSpPr>
            <a:spLocks/>
          </p:cNvSpPr>
          <p:nvPr>
            <p:custDataLst>
              <p:tags r:id="rId156"/>
            </p:custDataLst>
          </p:nvPr>
        </p:nvSpPr>
        <p:spPr bwMode="auto">
          <a:xfrm>
            <a:off x="4252913" y="2819810"/>
            <a:ext cx="84137" cy="58737"/>
          </a:xfrm>
          <a:custGeom>
            <a:avLst/>
            <a:gdLst>
              <a:gd name="T0" fmla="*/ 2147483647 w 200"/>
              <a:gd name="T1" fmla="*/ 2147483647 h 98"/>
              <a:gd name="T2" fmla="*/ 2147483647 w 200"/>
              <a:gd name="T3" fmla="*/ 2147483647 h 98"/>
              <a:gd name="T4" fmla="*/ 2147483647 w 200"/>
              <a:gd name="T5" fmla="*/ 2147483647 h 98"/>
              <a:gd name="T6" fmla="*/ 2147483647 w 200"/>
              <a:gd name="T7" fmla="*/ 2147483647 h 98"/>
              <a:gd name="T8" fmla="*/ 2147483647 w 200"/>
              <a:gd name="T9" fmla="*/ 2147483647 h 98"/>
              <a:gd name="T10" fmla="*/ 2147483647 w 200"/>
              <a:gd name="T11" fmla="*/ 2147483647 h 98"/>
              <a:gd name="T12" fmla="*/ 2147483647 w 200"/>
              <a:gd name="T13" fmla="*/ 2147483647 h 98"/>
              <a:gd name="T14" fmla="*/ 2147483647 w 200"/>
              <a:gd name="T15" fmla="*/ 2147483647 h 98"/>
              <a:gd name="T16" fmla="*/ 2147483647 w 200"/>
              <a:gd name="T17" fmla="*/ 2147483647 h 98"/>
              <a:gd name="T18" fmla="*/ 2147483647 w 200"/>
              <a:gd name="T19" fmla="*/ 2147483647 h 98"/>
              <a:gd name="T20" fmla="*/ 2147483647 w 200"/>
              <a:gd name="T21" fmla="*/ 2147483647 h 98"/>
              <a:gd name="T22" fmla="*/ 2147483647 w 200"/>
              <a:gd name="T23" fmla="*/ 2147483647 h 98"/>
              <a:gd name="T24" fmla="*/ 2147483647 w 200"/>
              <a:gd name="T25" fmla="*/ 2147483647 h 98"/>
              <a:gd name="T26" fmla="*/ 2147483647 w 200"/>
              <a:gd name="T27" fmla="*/ 2147483647 h 98"/>
              <a:gd name="T28" fmla="*/ 2147483647 w 200"/>
              <a:gd name="T29" fmla="*/ 2147483647 h 98"/>
              <a:gd name="T30" fmla="*/ 2147483647 w 200"/>
              <a:gd name="T31" fmla="*/ 2147483647 h 98"/>
              <a:gd name="T32" fmla="*/ 2147483647 w 200"/>
              <a:gd name="T33" fmla="*/ 2147483647 h 98"/>
              <a:gd name="T34" fmla="*/ 2147483647 w 200"/>
              <a:gd name="T35" fmla="*/ 2147483647 h 98"/>
              <a:gd name="T36" fmla="*/ 2147483647 w 200"/>
              <a:gd name="T37" fmla="*/ 2147483647 h 98"/>
              <a:gd name="T38" fmla="*/ 2147483647 w 200"/>
              <a:gd name="T39" fmla="*/ 2147483647 h 98"/>
              <a:gd name="T40" fmla="*/ 2147483647 w 200"/>
              <a:gd name="T41" fmla="*/ 2147483647 h 98"/>
              <a:gd name="T42" fmla="*/ 2147483647 w 200"/>
              <a:gd name="T43" fmla="*/ 2147483647 h 98"/>
              <a:gd name="T44" fmla="*/ 2147483647 w 200"/>
              <a:gd name="T45" fmla="*/ 2147483647 h 98"/>
              <a:gd name="T46" fmla="*/ 2147483647 w 200"/>
              <a:gd name="T47" fmla="*/ 2147483647 h 98"/>
              <a:gd name="T48" fmla="*/ 2147483647 w 200"/>
              <a:gd name="T49" fmla="*/ 2147483647 h 98"/>
              <a:gd name="T50" fmla="*/ 2147483647 w 200"/>
              <a:gd name="T51" fmla="*/ 2147483647 h 98"/>
              <a:gd name="T52" fmla="*/ 2147483647 w 200"/>
              <a:gd name="T53" fmla="*/ 2147483647 h 98"/>
              <a:gd name="T54" fmla="*/ 2147483647 w 200"/>
              <a:gd name="T55" fmla="*/ 2147483647 h 98"/>
              <a:gd name="T56" fmla="*/ 2147483647 w 200"/>
              <a:gd name="T57" fmla="*/ 2147483647 h 98"/>
              <a:gd name="T58" fmla="*/ 2147483647 w 200"/>
              <a:gd name="T59" fmla="*/ 2147483647 h 98"/>
              <a:gd name="T60" fmla="*/ 2147483647 w 200"/>
              <a:gd name="T61" fmla="*/ 2147483647 h 98"/>
              <a:gd name="T62" fmla="*/ 0 w 200"/>
              <a:gd name="T63" fmla="*/ 2147483647 h 98"/>
              <a:gd name="T64" fmla="*/ 2147483647 w 200"/>
              <a:gd name="T65" fmla="*/ 2147483647 h 98"/>
              <a:gd name="T66" fmla="*/ 2147483647 w 200"/>
              <a:gd name="T67" fmla="*/ 2147483647 h 98"/>
              <a:gd name="T68" fmla="*/ 2147483647 w 200"/>
              <a:gd name="T69" fmla="*/ 2147483647 h 98"/>
              <a:gd name="T70" fmla="*/ 2147483647 w 200"/>
              <a:gd name="T71" fmla="*/ 2147483647 h 98"/>
              <a:gd name="T72" fmla="*/ 2147483647 w 200"/>
              <a:gd name="T73" fmla="*/ 2147483647 h 98"/>
              <a:gd name="T74" fmla="*/ 2147483647 w 200"/>
              <a:gd name="T75" fmla="*/ 2147483647 h 98"/>
              <a:gd name="T76" fmla="*/ 2147483647 w 200"/>
              <a:gd name="T77" fmla="*/ 2147483647 h 98"/>
              <a:gd name="T78" fmla="*/ 2147483647 w 200"/>
              <a:gd name="T79" fmla="*/ 2147483647 h 98"/>
              <a:gd name="T80" fmla="*/ 2147483647 w 200"/>
              <a:gd name="T81" fmla="*/ 2147483647 h 98"/>
              <a:gd name="T82" fmla="*/ 2147483647 w 200"/>
              <a:gd name="T83" fmla="*/ 2147483647 h 98"/>
              <a:gd name="T84" fmla="*/ 2147483647 w 200"/>
              <a:gd name="T85" fmla="*/ 2147483647 h 98"/>
              <a:gd name="T86" fmla="*/ 2147483647 w 200"/>
              <a:gd name="T87" fmla="*/ 0 h 98"/>
              <a:gd name="T88" fmla="*/ 2147483647 w 200"/>
              <a:gd name="T89" fmla="*/ 2147483647 h 98"/>
              <a:gd name="T90" fmla="*/ 2147483647 w 200"/>
              <a:gd name="T91" fmla="*/ 2147483647 h 98"/>
              <a:gd name="T92" fmla="*/ 2147483647 w 200"/>
              <a:gd name="T93" fmla="*/ 2147483647 h 98"/>
              <a:gd name="T94" fmla="*/ 2147483647 w 200"/>
              <a:gd name="T95" fmla="*/ 2147483647 h 98"/>
              <a:gd name="T96" fmla="*/ 2147483647 w 200"/>
              <a:gd name="T97" fmla="*/ 2147483647 h 98"/>
              <a:gd name="T98" fmla="*/ 2147483647 w 200"/>
              <a:gd name="T99" fmla="*/ 2147483647 h 98"/>
              <a:gd name="T100" fmla="*/ 2147483647 w 200"/>
              <a:gd name="T101" fmla="*/ 2147483647 h 98"/>
              <a:gd name="T102" fmla="*/ 2147483647 w 200"/>
              <a:gd name="T103" fmla="*/ 2147483647 h 98"/>
              <a:gd name="T104" fmla="*/ 2147483647 w 200"/>
              <a:gd name="T105" fmla="*/ 2147483647 h 98"/>
              <a:gd name="T106" fmla="*/ 2147483647 w 200"/>
              <a:gd name="T107" fmla="*/ 2147483647 h 98"/>
              <a:gd name="T108" fmla="*/ 2147483647 w 200"/>
              <a:gd name="T109" fmla="*/ 2147483647 h 98"/>
              <a:gd name="T110" fmla="*/ 2147483647 w 200"/>
              <a:gd name="T111" fmla="*/ 2147483647 h 98"/>
              <a:gd name="T112" fmla="*/ 2147483647 w 200"/>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190" name="Freeform 230"/>
          <p:cNvSpPr>
            <a:spLocks/>
          </p:cNvSpPr>
          <p:nvPr>
            <p:custDataLst>
              <p:tags r:id="rId157"/>
            </p:custDataLst>
          </p:nvPr>
        </p:nvSpPr>
        <p:spPr bwMode="auto">
          <a:xfrm>
            <a:off x="4191000" y="2638835"/>
            <a:ext cx="84138" cy="73025"/>
          </a:xfrm>
          <a:custGeom>
            <a:avLst/>
            <a:gdLst>
              <a:gd name="T0" fmla="*/ 0 w 186"/>
              <a:gd name="T1" fmla="*/ 2147483647 h 142"/>
              <a:gd name="T2" fmla="*/ 2147483647 w 186"/>
              <a:gd name="T3" fmla="*/ 2147483647 h 142"/>
              <a:gd name="T4" fmla="*/ 2147483647 w 186"/>
              <a:gd name="T5" fmla="*/ 2147483647 h 142"/>
              <a:gd name="T6" fmla="*/ 2147483647 w 186"/>
              <a:gd name="T7" fmla="*/ 2147483647 h 142"/>
              <a:gd name="T8" fmla="*/ 2147483647 w 186"/>
              <a:gd name="T9" fmla="*/ 2147483647 h 142"/>
              <a:gd name="T10" fmla="*/ 2147483647 w 186"/>
              <a:gd name="T11" fmla="*/ 2147483647 h 142"/>
              <a:gd name="T12" fmla="*/ 2147483647 w 186"/>
              <a:gd name="T13" fmla="*/ 2147483647 h 142"/>
              <a:gd name="T14" fmla="*/ 2147483647 w 186"/>
              <a:gd name="T15" fmla="*/ 2147483647 h 142"/>
              <a:gd name="T16" fmla="*/ 2147483647 w 186"/>
              <a:gd name="T17" fmla="*/ 2147483647 h 142"/>
              <a:gd name="T18" fmla="*/ 2147483647 w 186"/>
              <a:gd name="T19" fmla="*/ 2147483647 h 142"/>
              <a:gd name="T20" fmla="*/ 2147483647 w 186"/>
              <a:gd name="T21" fmla="*/ 2147483647 h 142"/>
              <a:gd name="T22" fmla="*/ 2147483647 w 186"/>
              <a:gd name="T23" fmla="*/ 2147483647 h 142"/>
              <a:gd name="T24" fmla="*/ 2147483647 w 186"/>
              <a:gd name="T25" fmla="*/ 2147483647 h 142"/>
              <a:gd name="T26" fmla="*/ 2147483647 w 186"/>
              <a:gd name="T27" fmla="*/ 2147483647 h 142"/>
              <a:gd name="T28" fmla="*/ 2147483647 w 186"/>
              <a:gd name="T29" fmla="*/ 2147483647 h 142"/>
              <a:gd name="T30" fmla="*/ 2147483647 w 186"/>
              <a:gd name="T31" fmla="*/ 2147483647 h 142"/>
              <a:gd name="T32" fmla="*/ 2147483647 w 186"/>
              <a:gd name="T33" fmla="*/ 2147483647 h 142"/>
              <a:gd name="T34" fmla="*/ 2147483647 w 186"/>
              <a:gd name="T35" fmla="*/ 2147483647 h 142"/>
              <a:gd name="T36" fmla="*/ 2147483647 w 186"/>
              <a:gd name="T37" fmla="*/ 2147483647 h 142"/>
              <a:gd name="T38" fmla="*/ 2147483647 w 186"/>
              <a:gd name="T39" fmla="*/ 2147483647 h 142"/>
              <a:gd name="T40" fmla="*/ 2147483647 w 186"/>
              <a:gd name="T41" fmla="*/ 2147483647 h 142"/>
              <a:gd name="T42" fmla="*/ 2147483647 w 186"/>
              <a:gd name="T43" fmla="*/ 2147483647 h 142"/>
              <a:gd name="T44" fmla="*/ 2147483647 w 186"/>
              <a:gd name="T45" fmla="*/ 2147483647 h 142"/>
              <a:gd name="T46" fmla="*/ 2147483647 w 186"/>
              <a:gd name="T47" fmla="*/ 2147483647 h 142"/>
              <a:gd name="T48" fmla="*/ 2147483647 w 186"/>
              <a:gd name="T49" fmla="*/ 2147483647 h 142"/>
              <a:gd name="T50" fmla="*/ 2147483647 w 186"/>
              <a:gd name="T51" fmla="*/ 2147483647 h 142"/>
              <a:gd name="T52" fmla="*/ 2147483647 w 186"/>
              <a:gd name="T53" fmla="*/ 2147483647 h 142"/>
              <a:gd name="T54" fmla="*/ 2147483647 w 186"/>
              <a:gd name="T55" fmla="*/ 2147483647 h 142"/>
              <a:gd name="T56" fmla="*/ 2147483647 w 186"/>
              <a:gd name="T57" fmla="*/ 2147483647 h 142"/>
              <a:gd name="T58" fmla="*/ 2147483647 w 186"/>
              <a:gd name="T59" fmla="*/ 2147483647 h 142"/>
              <a:gd name="T60" fmla="*/ 2147483647 w 186"/>
              <a:gd name="T61" fmla="*/ 2147483647 h 142"/>
              <a:gd name="T62" fmla="*/ 2147483647 w 186"/>
              <a:gd name="T63" fmla="*/ 2147483647 h 142"/>
              <a:gd name="T64" fmla="*/ 2147483647 w 186"/>
              <a:gd name="T65" fmla="*/ 2147483647 h 142"/>
              <a:gd name="T66" fmla="*/ 2147483647 w 186"/>
              <a:gd name="T67" fmla="*/ 2147483647 h 142"/>
              <a:gd name="T68" fmla="*/ 2147483647 w 186"/>
              <a:gd name="T69" fmla="*/ 2147483647 h 142"/>
              <a:gd name="T70" fmla="*/ 2147483647 w 186"/>
              <a:gd name="T71" fmla="*/ 2147483647 h 142"/>
              <a:gd name="T72" fmla="*/ 2147483647 w 186"/>
              <a:gd name="T73" fmla="*/ 2147483647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191" name="Freeform 231"/>
          <p:cNvSpPr>
            <a:spLocks/>
          </p:cNvSpPr>
          <p:nvPr>
            <p:custDataLst>
              <p:tags r:id="rId158"/>
            </p:custDataLst>
          </p:nvPr>
        </p:nvSpPr>
        <p:spPr bwMode="auto">
          <a:xfrm>
            <a:off x="4171950" y="2702335"/>
            <a:ext cx="84138" cy="57150"/>
          </a:xfrm>
          <a:custGeom>
            <a:avLst/>
            <a:gdLst>
              <a:gd name="T0" fmla="*/ 2147483647 w 192"/>
              <a:gd name="T1" fmla="*/ 2147483647 h 105"/>
              <a:gd name="T2" fmla="*/ 2147483647 w 192"/>
              <a:gd name="T3" fmla="*/ 2147483647 h 105"/>
              <a:gd name="T4" fmla="*/ 2147483647 w 192"/>
              <a:gd name="T5" fmla="*/ 2147483647 h 105"/>
              <a:gd name="T6" fmla="*/ 2147483647 w 192"/>
              <a:gd name="T7" fmla="*/ 2147483647 h 105"/>
              <a:gd name="T8" fmla="*/ 2147483647 w 192"/>
              <a:gd name="T9" fmla="*/ 2147483647 h 105"/>
              <a:gd name="T10" fmla="*/ 2147483647 w 192"/>
              <a:gd name="T11" fmla="*/ 2147483647 h 105"/>
              <a:gd name="T12" fmla="*/ 2147483647 w 192"/>
              <a:gd name="T13" fmla="*/ 2147483647 h 105"/>
              <a:gd name="T14" fmla="*/ 2147483647 w 192"/>
              <a:gd name="T15" fmla="*/ 2147483647 h 105"/>
              <a:gd name="T16" fmla="*/ 2147483647 w 192"/>
              <a:gd name="T17" fmla="*/ 2147483647 h 105"/>
              <a:gd name="T18" fmla="*/ 2147483647 w 192"/>
              <a:gd name="T19" fmla="*/ 2147483647 h 105"/>
              <a:gd name="T20" fmla="*/ 2147483647 w 192"/>
              <a:gd name="T21" fmla="*/ 2147483647 h 105"/>
              <a:gd name="T22" fmla="*/ 2147483647 w 192"/>
              <a:gd name="T23" fmla="*/ 2147483647 h 105"/>
              <a:gd name="T24" fmla="*/ 2147483647 w 192"/>
              <a:gd name="T25" fmla="*/ 2147483647 h 105"/>
              <a:gd name="T26" fmla="*/ 2147483647 w 192"/>
              <a:gd name="T27" fmla="*/ 2147483647 h 105"/>
              <a:gd name="T28" fmla="*/ 2147483647 w 192"/>
              <a:gd name="T29" fmla="*/ 2147483647 h 105"/>
              <a:gd name="T30" fmla="*/ 2147483647 w 192"/>
              <a:gd name="T31" fmla="*/ 2147483647 h 105"/>
              <a:gd name="T32" fmla="*/ 2147483647 w 192"/>
              <a:gd name="T33" fmla="*/ 2147483647 h 105"/>
              <a:gd name="T34" fmla="*/ 2147483647 w 192"/>
              <a:gd name="T35" fmla="*/ 2147483647 h 105"/>
              <a:gd name="T36" fmla="*/ 0 w 192"/>
              <a:gd name="T37" fmla="*/ 2147483647 h 105"/>
              <a:gd name="T38" fmla="*/ 0 w 192"/>
              <a:gd name="T39" fmla="*/ 2147483647 h 105"/>
              <a:gd name="T40" fmla="*/ 2147483647 w 192"/>
              <a:gd name="T41" fmla="*/ 2147483647 h 105"/>
              <a:gd name="T42" fmla="*/ 2147483647 w 192"/>
              <a:gd name="T43" fmla="*/ 2147483647 h 105"/>
              <a:gd name="T44" fmla="*/ 2147483647 w 192"/>
              <a:gd name="T45" fmla="*/ 2147483647 h 105"/>
              <a:gd name="T46" fmla="*/ 2147483647 w 192"/>
              <a:gd name="T47" fmla="*/ 0 h 105"/>
              <a:gd name="T48" fmla="*/ 2147483647 w 192"/>
              <a:gd name="T49" fmla="*/ 2147483647 h 105"/>
              <a:gd name="T50" fmla="*/ 2147483647 w 192"/>
              <a:gd name="T51" fmla="*/ 2147483647 h 105"/>
              <a:gd name="T52" fmla="*/ 2147483647 w 192"/>
              <a:gd name="T53" fmla="*/ 2147483647 h 105"/>
              <a:gd name="T54" fmla="*/ 2147483647 w 192"/>
              <a:gd name="T55" fmla="*/ 2147483647 h 105"/>
              <a:gd name="T56" fmla="*/ 2147483647 w 192"/>
              <a:gd name="T57" fmla="*/ 2147483647 h 105"/>
              <a:gd name="T58" fmla="*/ 2147483647 w 192"/>
              <a:gd name="T59" fmla="*/ 2147483647 h 105"/>
              <a:gd name="T60" fmla="*/ 2147483647 w 192"/>
              <a:gd name="T61" fmla="*/ 2147483647 h 105"/>
              <a:gd name="T62" fmla="*/ 2147483647 w 192"/>
              <a:gd name="T63" fmla="*/ 2147483647 h 105"/>
              <a:gd name="T64" fmla="*/ 2147483647 w 192"/>
              <a:gd name="T65" fmla="*/ 2147483647 h 105"/>
              <a:gd name="T66" fmla="*/ 2147483647 w 192"/>
              <a:gd name="T67" fmla="*/ 2147483647 h 105"/>
              <a:gd name="T68" fmla="*/ 2147483647 w 192"/>
              <a:gd name="T69" fmla="*/ 2147483647 h 105"/>
              <a:gd name="T70" fmla="*/ 2147483647 w 192"/>
              <a:gd name="T71" fmla="*/ 2147483647 h 105"/>
              <a:gd name="T72" fmla="*/ 2147483647 w 192"/>
              <a:gd name="T73" fmla="*/ 2147483647 h 105"/>
              <a:gd name="T74" fmla="*/ 2147483647 w 192"/>
              <a:gd name="T75" fmla="*/ 2147483647 h 105"/>
              <a:gd name="T76" fmla="*/ 2147483647 w 192"/>
              <a:gd name="T77" fmla="*/ 2147483647 h 105"/>
              <a:gd name="T78" fmla="*/ 2147483647 w 192"/>
              <a:gd name="T79" fmla="*/ 2147483647 h 105"/>
              <a:gd name="T80" fmla="*/ 2147483647 w 192"/>
              <a:gd name="T81" fmla="*/ 2147483647 h 105"/>
              <a:gd name="T82" fmla="*/ 2147483647 w 192"/>
              <a:gd name="T83" fmla="*/ 2147483647 h 105"/>
              <a:gd name="T84" fmla="*/ 2147483647 w 192"/>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192" name="Freeform 232"/>
          <p:cNvSpPr>
            <a:spLocks/>
          </p:cNvSpPr>
          <p:nvPr>
            <p:custDataLst>
              <p:tags r:id="rId159"/>
            </p:custDataLst>
          </p:nvPr>
        </p:nvSpPr>
        <p:spPr bwMode="auto">
          <a:xfrm>
            <a:off x="4932363" y="3256372"/>
            <a:ext cx="33337" cy="131763"/>
          </a:xfrm>
          <a:custGeom>
            <a:avLst/>
            <a:gdLst>
              <a:gd name="T0" fmla="*/ 2147483647 w 80"/>
              <a:gd name="T1" fmla="*/ 0 h 254"/>
              <a:gd name="T2" fmla="*/ 2147483647 w 80"/>
              <a:gd name="T3" fmla="*/ 2147483647 h 254"/>
              <a:gd name="T4" fmla="*/ 2147483647 w 80"/>
              <a:gd name="T5" fmla="*/ 2147483647 h 254"/>
              <a:gd name="T6" fmla="*/ 2147483647 w 80"/>
              <a:gd name="T7" fmla="*/ 2147483647 h 254"/>
              <a:gd name="T8" fmla="*/ 2147483647 w 80"/>
              <a:gd name="T9" fmla="*/ 2147483647 h 254"/>
              <a:gd name="T10" fmla="*/ 2147483647 w 80"/>
              <a:gd name="T11" fmla="*/ 2147483647 h 254"/>
              <a:gd name="T12" fmla="*/ 2147483647 w 80"/>
              <a:gd name="T13" fmla="*/ 2147483647 h 254"/>
              <a:gd name="T14" fmla="*/ 2147483647 w 80"/>
              <a:gd name="T15" fmla="*/ 2147483647 h 254"/>
              <a:gd name="T16" fmla="*/ 2147483647 w 80"/>
              <a:gd name="T17" fmla="*/ 2147483647 h 254"/>
              <a:gd name="T18" fmla="*/ 2147483647 w 80"/>
              <a:gd name="T19" fmla="*/ 2147483647 h 254"/>
              <a:gd name="T20" fmla="*/ 2147483647 w 80"/>
              <a:gd name="T21" fmla="*/ 2147483647 h 254"/>
              <a:gd name="T22" fmla="*/ 2147483647 w 80"/>
              <a:gd name="T23" fmla="*/ 2147483647 h 254"/>
              <a:gd name="T24" fmla="*/ 2147483647 w 80"/>
              <a:gd name="T25" fmla="*/ 2147483647 h 254"/>
              <a:gd name="T26" fmla="*/ 2147483647 w 80"/>
              <a:gd name="T27" fmla="*/ 2147483647 h 254"/>
              <a:gd name="T28" fmla="*/ 2147483647 w 80"/>
              <a:gd name="T29" fmla="*/ 2147483647 h 254"/>
              <a:gd name="T30" fmla="*/ 2147483647 w 80"/>
              <a:gd name="T31" fmla="*/ 2147483647 h 254"/>
              <a:gd name="T32" fmla="*/ 0 w 80"/>
              <a:gd name="T33" fmla="*/ 2147483647 h 254"/>
              <a:gd name="T34" fmla="*/ 2147483647 w 80"/>
              <a:gd name="T35" fmla="*/ 2147483647 h 254"/>
              <a:gd name="T36" fmla="*/ 2147483647 w 80"/>
              <a:gd name="T37" fmla="*/ 2147483647 h 254"/>
              <a:gd name="T38" fmla="*/ 2147483647 w 80"/>
              <a:gd name="T39" fmla="*/ 2147483647 h 254"/>
              <a:gd name="T40" fmla="*/ 2147483647 w 80"/>
              <a:gd name="T41" fmla="*/ 2147483647 h 254"/>
              <a:gd name="T42" fmla="*/ 2147483647 w 80"/>
              <a:gd name="T43" fmla="*/ 2147483647 h 254"/>
              <a:gd name="T44" fmla="*/ 2147483647 w 80"/>
              <a:gd name="T45" fmla="*/ 0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rgbClr val="859CC6"/>
          </a:solidFill>
          <a:ln w="9525" cmpd="sng">
            <a:solidFill>
              <a:srgbClr val="FFFFFF"/>
            </a:solidFill>
            <a:prstDash val="solid"/>
            <a:round/>
            <a:headEnd/>
            <a:tailEnd/>
          </a:ln>
        </p:spPr>
        <p:txBody>
          <a:bodyPr/>
          <a:lstStyle/>
          <a:p>
            <a:endParaRPr lang="en-GB"/>
          </a:p>
        </p:txBody>
      </p:sp>
      <p:sp>
        <p:nvSpPr>
          <p:cNvPr id="44193" name="Freeform 233"/>
          <p:cNvSpPr>
            <a:spLocks/>
          </p:cNvSpPr>
          <p:nvPr>
            <p:custDataLst>
              <p:tags r:id="rId160"/>
            </p:custDataLst>
          </p:nvPr>
        </p:nvSpPr>
        <p:spPr bwMode="auto">
          <a:xfrm>
            <a:off x="4881563" y="3308760"/>
            <a:ext cx="69850" cy="130175"/>
          </a:xfrm>
          <a:custGeom>
            <a:avLst/>
            <a:gdLst>
              <a:gd name="T0" fmla="*/ 2147483647 w 167"/>
              <a:gd name="T1" fmla="*/ 0 h 259"/>
              <a:gd name="T2" fmla="*/ 2147483647 w 167"/>
              <a:gd name="T3" fmla="*/ 2147483647 h 259"/>
              <a:gd name="T4" fmla="*/ 2147483647 w 167"/>
              <a:gd name="T5" fmla="*/ 2147483647 h 259"/>
              <a:gd name="T6" fmla="*/ 2147483647 w 167"/>
              <a:gd name="T7" fmla="*/ 2147483647 h 259"/>
              <a:gd name="T8" fmla="*/ 2147483647 w 167"/>
              <a:gd name="T9" fmla="*/ 2147483647 h 259"/>
              <a:gd name="T10" fmla="*/ 2147483647 w 167"/>
              <a:gd name="T11" fmla="*/ 2147483647 h 259"/>
              <a:gd name="T12" fmla="*/ 2147483647 w 167"/>
              <a:gd name="T13" fmla="*/ 2147483647 h 259"/>
              <a:gd name="T14" fmla="*/ 2147483647 w 167"/>
              <a:gd name="T15" fmla="*/ 2147483647 h 259"/>
              <a:gd name="T16" fmla="*/ 2147483647 w 167"/>
              <a:gd name="T17" fmla="*/ 2147483647 h 259"/>
              <a:gd name="T18" fmla="*/ 2147483647 w 167"/>
              <a:gd name="T19" fmla="*/ 2147483647 h 259"/>
              <a:gd name="T20" fmla="*/ 2147483647 w 167"/>
              <a:gd name="T21" fmla="*/ 2147483647 h 259"/>
              <a:gd name="T22" fmla="*/ 2147483647 w 167"/>
              <a:gd name="T23" fmla="*/ 2147483647 h 259"/>
              <a:gd name="T24" fmla="*/ 2147483647 w 167"/>
              <a:gd name="T25" fmla="*/ 2147483647 h 259"/>
              <a:gd name="T26" fmla="*/ 2147483647 w 167"/>
              <a:gd name="T27" fmla="*/ 2147483647 h 259"/>
              <a:gd name="T28" fmla="*/ 2147483647 w 167"/>
              <a:gd name="T29" fmla="*/ 2147483647 h 259"/>
              <a:gd name="T30" fmla="*/ 2147483647 w 167"/>
              <a:gd name="T31" fmla="*/ 2147483647 h 259"/>
              <a:gd name="T32" fmla="*/ 2147483647 w 167"/>
              <a:gd name="T33" fmla="*/ 2147483647 h 259"/>
              <a:gd name="T34" fmla="*/ 2147483647 w 167"/>
              <a:gd name="T35" fmla="*/ 2147483647 h 259"/>
              <a:gd name="T36" fmla="*/ 2147483647 w 167"/>
              <a:gd name="T37" fmla="*/ 2147483647 h 259"/>
              <a:gd name="T38" fmla="*/ 2147483647 w 167"/>
              <a:gd name="T39" fmla="*/ 2147483647 h 259"/>
              <a:gd name="T40" fmla="*/ 2147483647 w 167"/>
              <a:gd name="T41" fmla="*/ 2147483647 h 259"/>
              <a:gd name="T42" fmla="*/ 2147483647 w 167"/>
              <a:gd name="T43" fmla="*/ 2147483647 h 259"/>
              <a:gd name="T44" fmla="*/ 2147483647 w 167"/>
              <a:gd name="T45" fmla="*/ 2147483647 h 259"/>
              <a:gd name="T46" fmla="*/ 2147483647 w 167"/>
              <a:gd name="T47" fmla="*/ 2147483647 h 259"/>
              <a:gd name="T48" fmla="*/ 2147483647 w 167"/>
              <a:gd name="T49" fmla="*/ 2147483647 h 259"/>
              <a:gd name="T50" fmla="*/ 2147483647 w 167"/>
              <a:gd name="T51" fmla="*/ 2147483647 h 259"/>
              <a:gd name="T52" fmla="*/ 2147483647 w 167"/>
              <a:gd name="T53" fmla="*/ 2147483647 h 259"/>
              <a:gd name="T54" fmla="*/ 2147483647 w 167"/>
              <a:gd name="T55" fmla="*/ 2147483647 h 259"/>
              <a:gd name="T56" fmla="*/ 2147483647 w 167"/>
              <a:gd name="T57" fmla="*/ 2147483647 h 259"/>
              <a:gd name="T58" fmla="*/ 2147483647 w 167"/>
              <a:gd name="T59" fmla="*/ 2147483647 h 259"/>
              <a:gd name="T60" fmla="*/ 2147483647 w 167"/>
              <a:gd name="T61" fmla="*/ 2147483647 h 259"/>
              <a:gd name="T62" fmla="*/ 2147483647 w 167"/>
              <a:gd name="T63" fmla="*/ 2147483647 h 259"/>
              <a:gd name="T64" fmla="*/ 2147483647 w 167"/>
              <a:gd name="T65" fmla="*/ 2147483647 h 259"/>
              <a:gd name="T66" fmla="*/ 0 w 167"/>
              <a:gd name="T67" fmla="*/ 2147483647 h 259"/>
              <a:gd name="T68" fmla="*/ 0 w 167"/>
              <a:gd name="T69" fmla="*/ 2147483647 h 259"/>
              <a:gd name="T70" fmla="*/ 0 w 167"/>
              <a:gd name="T71" fmla="*/ 2147483647 h 259"/>
              <a:gd name="T72" fmla="*/ 2147483647 w 167"/>
              <a:gd name="T73" fmla="*/ 2147483647 h 259"/>
              <a:gd name="T74" fmla="*/ 2147483647 w 167"/>
              <a:gd name="T75" fmla="*/ 2147483647 h 259"/>
              <a:gd name="T76" fmla="*/ 2147483647 w 167"/>
              <a:gd name="T77" fmla="*/ 2147483647 h 259"/>
              <a:gd name="T78" fmla="*/ 2147483647 w 167"/>
              <a:gd name="T79" fmla="*/ 2147483647 h 259"/>
              <a:gd name="T80" fmla="*/ 2147483647 w 167"/>
              <a:gd name="T81" fmla="*/ 2147483647 h 259"/>
              <a:gd name="T82" fmla="*/ 2147483647 w 167"/>
              <a:gd name="T83" fmla="*/ 2147483647 h 259"/>
              <a:gd name="T84" fmla="*/ 2147483647 w 167"/>
              <a:gd name="T85" fmla="*/ 2147483647 h 259"/>
              <a:gd name="T86" fmla="*/ 2147483647 w 167"/>
              <a:gd name="T87" fmla="*/ 2147483647 h 259"/>
              <a:gd name="T88" fmla="*/ 2147483647 w 167"/>
              <a:gd name="T89" fmla="*/ 2147483647 h 259"/>
              <a:gd name="T90" fmla="*/ 2147483647 w 167"/>
              <a:gd name="T91" fmla="*/ 2147483647 h 259"/>
              <a:gd name="T92" fmla="*/ 2147483647 w 167"/>
              <a:gd name="T93" fmla="*/ 2147483647 h 259"/>
              <a:gd name="T94" fmla="*/ 2147483647 w 167"/>
              <a:gd name="T95" fmla="*/ 2147483647 h 259"/>
              <a:gd name="T96" fmla="*/ 2147483647 w 167"/>
              <a:gd name="T97" fmla="*/ 2147483647 h 259"/>
              <a:gd name="T98" fmla="*/ 2147483647 w 167"/>
              <a:gd name="T99" fmla="*/ 2147483647 h 259"/>
              <a:gd name="T100" fmla="*/ 2147483647 w 167"/>
              <a:gd name="T101" fmla="*/ 0 h 2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rgbClr val="C0C0C0"/>
          </a:solidFill>
          <a:ln w="9525" cmpd="sng">
            <a:solidFill>
              <a:srgbClr val="FFFFFF"/>
            </a:solidFill>
            <a:prstDash val="solid"/>
            <a:round/>
            <a:headEnd/>
            <a:tailEnd/>
          </a:ln>
        </p:spPr>
        <p:txBody>
          <a:bodyPr/>
          <a:lstStyle/>
          <a:p>
            <a:endParaRPr lang="en-GB"/>
          </a:p>
        </p:txBody>
      </p:sp>
      <p:sp>
        <p:nvSpPr>
          <p:cNvPr id="44194" name="Freeform 234"/>
          <p:cNvSpPr>
            <a:spLocks/>
          </p:cNvSpPr>
          <p:nvPr>
            <p:custDataLst>
              <p:tags r:id="rId161"/>
            </p:custDataLst>
          </p:nvPr>
        </p:nvSpPr>
        <p:spPr bwMode="auto">
          <a:xfrm>
            <a:off x="3883025" y="2562635"/>
            <a:ext cx="96838" cy="144462"/>
          </a:xfrm>
          <a:custGeom>
            <a:avLst/>
            <a:gdLst>
              <a:gd name="T0" fmla="*/ 2147483647 w 225"/>
              <a:gd name="T1" fmla="*/ 2147483647 h 273"/>
              <a:gd name="T2" fmla="*/ 2147483647 w 225"/>
              <a:gd name="T3" fmla="*/ 2147483647 h 273"/>
              <a:gd name="T4" fmla="*/ 2147483647 w 225"/>
              <a:gd name="T5" fmla="*/ 2147483647 h 273"/>
              <a:gd name="T6" fmla="*/ 2147483647 w 225"/>
              <a:gd name="T7" fmla="*/ 2147483647 h 273"/>
              <a:gd name="T8" fmla="*/ 2147483647 w 225"/>
              <a:gd name="T9" fmla="*/ 2147483647 h 273"/>
              <a:gd name="T10" fmla="*/ 2147483647 w 225"/>
              <a:gd name="T11" fmla="*/ 2147483647 h 273"/>
              <a:gd name="T12" fmla="*/ 2147483647 w 225"/>
              <a:gd name="T13" fmla="*/ 2147483647 h 273"/>
              <a:gd name="T14" fmla="*/ 2147483647 w 225"/>
              <a:gd name="T15" fmla="*/ 2147483647 h 273"/>
              <a:gd name="T16" fmla="*/ 2147483647 w 225"/>
              <a:gd name="T17" fmla="*/ 2147483647 h 273"/>
              <a:gd name="T18" fmla="*/ 2147483647 w 225"/>
              <a:gd name="T19" fmla="*/ 2147483647 h 273"/>
              <a:gd name="T20" fmla="*/ 2147483647 w 225"/>
              <a:gd name="T21" fmla="*/ 2147483647 h 273"/>
              <a:gd name="T22" fmla="*/ 2147483647 w 225"/>
              <a:gd name="T23" fmla="*/ 2147483647 h 273"/>
              <a:gd name="T24" fmla="*/ 2147483647 w 225"/>
              <a:gd name="T25" fmla="*/ 2147483647 h 273"/>
              <a:gd name="T26" fmla="*/ 2147483647 w 225"/>
              <a:gd name="T27" fmla="*/ 2147483647 h 273"/>
              <a:gd name="T28" fmla="*/ 2147483647 w 225"/>
              <a:gd name="T29" fmla="*/ 2147483647 h 273"/>
              <a:gd name="T30" fmla="*/ 2147483647 w 225"/>
              <a:gd name="T31" fmla="*/ 2147483647 h 273"/>
              <a:gd name="T32" fmla="*/ 2147483647 w 225"/>
              <a:gd name="T33" fmla="*/ 2147483647 h 273"/>
              <a:gd name="T34" fmla="*/ 2147483647 w 225"/>
              <a:gd name="T35" fmla="*/ 2147483647 h 273"/>
              <a:gd name="T36" fmla="*/ 2147483647 w 225"/>
              <a:gd name="T37" fmla="*/ 2147483647 h 273"/>
              <a:gd name="T38" fmla="*/ 2147483647 w 225"/>
              <a:gd name="T39" fmla="*/ 2147483647 h 273"/>
              <a:gd name="T40" fmla="*/ 0 w 225"/>
              <a:gd name="T41" fmla="*/ 2147483647 h 273"/>
              <a:gd name="T42" fmla="*/ 2147483647 w 225"/>
              <a:gd name="T43" fmla="*/ 2147483647 h 273"/>
              <a:gd name="T44" fmla="*/ 2147483647 w 225"/>
              <a:gd name="T45" fmla="*/ 2147483647 h 273"/>
              <a:gd name="T46" fmla="*/ 2147483647 w 225"/>
              <a:gd name="T47" fmla="*/ 2147483647 h 273"/>
              <a:gd name="T48" fmla="*/ 2147483647 w 225"/>
              <a:gd name="T49" fmla="*/ 2147483647 h 273"/>
              <a:gd name="T50" fmla="*/ 2147483647 w 225"/>
              <a:gd name="T51" fmla="*/ 2147483647 h 273"/>
              <a:gd name="T52" fmla="*/ 2147483647 w 225"/>
              <a:gd name="T53" fmla="*/ 2147483647 h 273"/>
              <a:gd name="T54" fmla="*/ 2147483647 w 225"/>
              <a:gd name="T55" fmla="*/ 2147483647 h 273"/>
              <a:gd name="T56" fmla="*/ 2147483647 w 225"/>
              <a:gd name="T57" fmla="*/ 2147483647 h 273"/>
              <a:gd name="T58" fmla="*/ 2147483647 w 225"/>
              <a:gd name="T59" fmla="*/ 2147483647 h 273"/>
              <a:gd name="T60" fmla="*/ 2147483647 w 225"/>
              <a:gd name="T61" fmla="*/ 2147483647 h 273"/>
              <a:gd name="T62" fmla="*/ 2147483647 w 225"/>
              <a:gd name="T63" fmla="*/ 2147483647 h 273"/>
              <a:gd name="T64" fmla="*/ 2147483647 w 225"/>
              <a:gd name="T65" fmla="*/ 2147483647 h 273"/>
              <a:gd name="T66" fmla="*/ 2147483647 w 225"/>
              <a:gd name="T67" fmla="*/ 2147483647 h 273"/>
              <a:gd name="T68" fmla="*/ 2147483647 w 225"/>
              <a:gd name="T69" fmla="*/ 2147483647 h 273"/>
              <a:gd name="T70" fmla="*/ 2147483647 w 225"/>
              <a:gd name="T71" fmla="*/ 2147483647 h 273"/>
              <a:gd name="T72" fmla="*/ 2147483647 w 225"/>
              <a:gd name="T73" fmla="*/ 2147483647 h 273"/>
              <a:gd name="T74" fmla="*/ 2147483647 w 225"/>
              <a:gd name="T75" fmla="*/ 2147483647 h 273"/>
              <a:gd name="T76" fmla="*/ 2147483647 w 225"/>
              <a:gd name="T77" fmla="*/ 2147483647 h 273"/>
              <a:gd name="T78" fmla="*/ 2147483647 w 225"/>
              <a:gd name="T79" fmla="*/ 2147483647 h 273"/>
              <a:gd name="T80" fmla="*/ 2147483647 w 225"/>
              <a:gd name="T81" fmla="*/ 2147483647 h 273"/>
              <a:gd name="T82" fmla="*/ 2147483647 w 225"/>
              <a:gd name="T83" fmla="*/ 2147483647 h 273"/>
              <a:gd name="T84" fmla="*/ 2147483647 w 225"/>
              <a:gd name="T85" fmla="*/ 2147483647 h 273"/>
              <a:gd name="T86" fmla="*/ 2147483647 w 225"/>
              <a:gd name="T87" fmla="*/ 2147483647 h 273"/>
              <a:gd name="T88" fmla="*/ 2147483647 w 225"/>
              <a:gd name="T89" fmla="*/ 2147483647 h 273"/>
              <a:gd name="T90" fmla="*/ 2147483647 w 225"/>
              <a:gd name="T91" fmla="*/ 2147483647 h 2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195" name="Freeform 235"/>
          <p:cNvSpPr>
            <a:spLocks/>
          </p:cNvSpPr>
          <p:nvPr>
            <p:custDataLst>
              <p:tags r:id="rId162"/>
            </p:custDataLst>
          </p:nvPr>
        </p:nvSpPr>
        <p:spPr bwMode="auto">
          <a:xfrm>
            <a:off x="3695700" y="3473860"/>
            <a:ext cx="306388" cy="390525"/>
          </a:xfrm>
          <a:custGeom>
            <a:avLst/>
            <a:gdLst>
              <a:gd name="T0" fmla="*/ 2147483647 w 232"/>
              <a:gd name="T1" fmla="*/ 2147483647 h 248"/>
              <a:gd name="T2" fmla="*/ 2147483647 w 232"/>
              <a:gd name="T3" fmla="*/ 2147483647 h 248"/>
              <a:gd name="T4" fmla="*/ 2147483647 w 232"/>
              <a:gd name="T5" fmla="*/ 2147483647 h 248"/>
              <a:gd name="T6" fmla="*/ 2147483647 w 232"/>
              <a:gd name="T7" fmla="*/ 2147483647 h 248"/>
              <a:gd name="T8" fmla="*/ 2147483647 w 232"/>
              <a:gd name="T9" fmla="*/ 2147483647 h 248"/>
              <a:gd name="T10" fmla="*/ 2147483647 w 232"/>
              <a:gd name="T11" fmla="*/ 2147483647 h 248"/>
              <a:gd name="T12" fmla="*/ 2147483647 w 232"/>
              <a:gd name="T13" fmla="*/ 2147483647 h 248"/>
              <a:gd name="T14" fmla="*/ 2147483647 w 232"/>
              <a:gd name="T15" fmla="*/ 2147483647 h 248"/>
              <a:gd name="T16" fmla="*/ 2147483647 w 232"/>
              <a:gd name="T17" fmla="*/ 2147483647 h 248"/>
              <a:gd name="T18" fmla="*/ 2147483647 w 232"/>
              <a:gd name="T19" fmla="*/ 2147483647 h 248"/>
              <a:gd name="T20" fmla="*/ 2147483647 w 232"/>
              <a:gd name="T21" fmla="*/ 2147483647 h 248"/>
              <a:gd name="T22" fmla="*/ 2147483647 w 232"/>
              <a:gd name="T23" fmla="*/ 2147483647 h 248"/>
              <a:gd name="T24" fmla="*/ 2147483647 w 232"/>
              <a:gd name="T25" fmla="*/ 2147483647 h 248"/>
              <a:gd name="T26" fmla="*/ 2147483647 w 232"/>
              <a:gd name="T27" fmla="*/ 2147483647 h 248"/>
              <a:gd name="T28" fmla="*/ 2147483647 w 232"/>
              <a:gd name="T29" fmla="*/ 2147483647 h 248"/>
              <a:gd name="T30" fmla="*/ 2147483647 w 232"/>
              <a:gd name="T31" fmla="*/ 2147483647 h 248"/>
              <a:gd name="T32" fmla="*/ 2147483647 w 232"/>
              <a:gd name="T33" fmla="*/ 2147483647 h 248"/>
              <a:gd name="T34" fmla="*/ 2147483647 w 232"/>
              <a:gd name="T35" fmla="*/ 2147483647 h 248"/>
              <a:gd name="T36" fmla="*/ 2147483647 w 232"/>
              <a:gd name="T37" fmla="*/ 2147483647 h 248"/>
              <a:gd name="T38" fmla="*/ 2147483647 w 232"/>
              <a:gd name="T39" fmla="*/ 2147483647 h 248"/>
              <a:gd name="T40" fmla="*/ 2147483647 w 232"/>
              <a:gd name="T41" fmla="*/ 2147483647 h 248"/>
              <a:gd name="T42" fmla="*/ 2147483647 w 232"/>
              <a:gd name="T43" fmla="*/ 2147483647 h 248"/>
              <a:gd name="T44" fmla="*/ 2147483647 w 232"/>
              <a:gd name="T45" fmla="*/ 2147483647 h 248"/>
              <a:gd name="T46" fmla="*/ 2147483647 w 232"/>
              <a:gd name="T47" fmla="*/ 2147483647 h 248"/>
              <a:gd name="T48" fmla="*/ 2147483647 w 232"/>
              <a:gd name="T49" fmla="*/ 2147483647 h 248"/>
              <a:gd name="T50" fmla="*/ 2147483647 w 232"/>
              <a:gd name="T51" fmla="*/ 2147483647 h 248"/>
              <a:gd name="T52" fmla="*/ 2147483647 w 232"/>
              <a:gd name="T53" fmla="*/ 2147483647 h 248"/>
              <a:gd name="T54" fmla="*/ 2147483647 w 232"/>
              <a:gd name="T55" fmla="*/ 2147483647 h 248"/>
              <a:gd name="T56" fmla="*/ 2147483647 w 232"/>
              <a:gd name="T57" fmla="*/ 2147483647 h 248"/>
              <a:gd name="T58" fmla="*/ 2147483647 w 232"/>
              <a:gd name="T59" fmla="*/ 2147483647 h 248"/>
              <a:gd name="T60" fmla="*/ 2147483647 w 232"/>
              <a:gd name="T61" fmla="*/ 2147483647 h 248"/>
              <a:gd name="T62" fmla="*/ 2147483647 w 232"/>
              <a:gd name="T63" fmla="*/ 2147483647 h 248"/>
              <a:gd name="T64" fmla="*/ 2147483647 w 232"/>
              <a:gd name="T65" fmla="*/ 2147483647 h 248"/>
              <a:gd name="T66" fmla="*/ 2147483647 w 232"/>
              <a:gd name="T67" fmla="*/ 2147483647 h 248"/>
              <a:gd name="T68" fmla="*/ 2147483647 w 232"/>
              <a:gd name="T69" fmla="*/ 2147483647 h 248"/>
              <a:gd name="T70" fmla="*/ 2147483647 w 232"/>
              <a:gd name="T71" fmla="*/ 2147483647 h 248"/>
              <a:gd name="T72" fmla="*/ 2147483647 w 232"/>
              <a:gd name="T73" fmla="*/ 2147483647 h 248"/>
              <a:gd name="T74" fmla="*/ 2147483647 w 232"/>
              <a:gd name="T75" fmla="*/ 2147483647 h 248"/>
              <a:gd name="T76" fmla="*/ 2147483647 w 232"/>
              <a:gd name="T77" fmla="*/ 2147483647 h 248"/>
              <a:gd name="T78" fmla="*/ 2147483647 w 232"/>
              <a:gd name="T79" fmla="*/ 2147483647 h 248"/>
              <a:gd name="T80" fmla="*/ 2147483647 w 232"/>
              <a:gd name="T81" fmla="*/ 2147483647 h 248"/>
              <a:gd name="T82" fmla="*/ 2147483647 w 232"/>
              <a:gd name="T83" fmla="*/ 2147483647 h 248"/>
              <a:gd name="T84" fmla="*/ 2147483647 w 232"/>
              <a:gd name="T85" fmla="*/ 2147483647 h 248"/>
              <a:gd name="T86" fmla="*/ 2147483647 w 232"/>
              <a:gd name="T87" fmla="*/ 2147483647 h 248"/>
              <a:gd name="T88" fmla="*/ 2147483647 w 232"/>
              <a:gd name="T89" fmla="*/ 2147483647 h 248"/>
              <a:gd name="T90" fmla="*/ 2147483647 w 232"/>
              <a:gd name="T91" fmla="*/ 2147483647 h 248"/>
              <a:gd name="T92" fmla="*/ 2147483647 w 232"/>
              <a:gd name="T93" fmla="*/ 2147483647 h 248"/>
              <a:gd name="T94" fmla="*/ 2147483647 w 232"/>
              <a:gd name="T95" fmla="*/ 2147483647 h 248"/>
              <a:gd name="T96" fmla="*/ 2147483647 w 232"/>
              <a:gd name="T97" fmla="*/ 2147483647 h 248"/>
              <a:gd name="T98" fmla="*/ 2147483647 w 232"/>
              <a:gd name="T99" fmla="*/ 2147483647 h 248"/>
              <a:gd name="T100" fmla="*/ 2147483647 w 232"/>
              <a:gd name="T101" fmla="*/ 2147483647 h 248"/>
              <a:gd name="T102" fmla="*/ 2147483647 w 232"/>
              <a:gd name="T103" fmla="*/ 2147483647 h 248"/>
              <a:gd name="T104" fmla="*/ 2147483647 w 232"/>
              <a:gd name="T105" fmla="*/ 2147483647 h 248"/>
              <a:gd name="T106" fmla="*/ 2147483647 w 232"/>
              <a:gd name="T107" fmla="*/ 2147483647 h 2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rgbClr val="C0C0C0"/>
          </a:solidFill>
          <a:ln w="9525" cmpd="sng">
            <a:solidFill>
              <a:srgbClr val="FFFFFF"/>
            </a:solidFill>
            <a:prstDash val="solid"/>
            <a:round/>
            <a:headEnd/>
            <a:tailEnd/>
          </a:ln>
        </p:spPr>
        <p:txBody>
          <a:bodyPr/>
          <a:lstStyle/>
          <a:p>
            <a:endParaRPr lang="en-GB"/>
          </a:p>
        </p:txBody>
      </p:sp>
      <p:sp>
        <p:nvSpPr>
          <p:cNvPr id="44196" name="Freeform 236"/>
          <p:cNvSpPr>
            <a:spLocks/>
          </p:cNvSpPr>
          <p:nvPr>
            <p:custDataLst>
              <p:tags r:id="rId163"/>
            </p:custDataLst>
          </p:nvPr>
        </p:nvSpPr>
        <p:spPr bwMode="auto">
          <a:xfrm>
            <a:off x="3811588" y="3534185"/>
            <a:ext cx="414337" cy="468312"/>
          </a:xfrm>
          <a:custGeom>
            <a:avLst/>
            <a:gdLst>
              <a:gd name="T0" fmla="*/ 2147483647 w 948"/>
              <a:gd name="T1" fmla="*/ 2147483647 h 893"/>
              <a:gd name="T2" fmla="*/ 2147483647 w 948"/>
              <a:gd name="T3" fmla="*/ 2147483647 h 893"/>
              <a:gd name="T4" fmla="*/ 2147483647 w 948"/>
              <a:gd name="T5" fmla="*/ 2147483647 h 893"/>
              <a:gd name="T6" fmla="*/ 2147483647 w 948"/>
              <a:gd name="T7" fmla="*/ 2147483647 h 893"/>
              <a:gd name="T8" fmla="*/ 2147483647 w 948"/>
              <a:gd name="T9" fmla="*/ 2147483647 h 893"/>
              <a:gd name="T10" fmla="*/ 2147483647 w 948"/>
              <a:gd name="T11" fmla="*/ 2147483647 h 893"/>
              <a:gd name="T12" fmla="*/ 2147483647 w 948"/>
              <a:gd name="T13" fmla="*/ 2147483647 h 893"/>
              <a:gd name="T14" fmla="*/ 2147483647 w 948"/>
              <a:gd name="T15" fmla="*/ 2147483647 h 893"/>
              <a:gd name="T16" fmla="*/ 2147483647 w 948"/>
              <a:gd name="T17" fmla="*/ 2147483647 h 893"/>
              <a:gd name="T18" fmla="*/ 2147483647 w 948"/>
              <a:gd name="T19" fmla="*/ 2147483647 h 893"/>
              <a:gd name="T20" fmla="*/ 2147483647 w 948"/>
              <a:gd name="T21" fmla="*/ 2147483647 h 893"/>
              <a:gd name="T22" fmla="*/ 2147483647 w 948"/>
              <a:gd name="T23" fmla="*/ 2147483647 h 893"/>
              <a:gd name="T24" fmla="*/ 2147483647 w 948"/>
              <a:gd name="T25" fmla="*/ 2147483647 h 893"/>
              <a:gd name="T26" fmla="*/ 2147483647 w 948"/>
              <a:gd name="T27" fmla="*/ 2147483647 h 893"/>
              <a:gd name="T28" fmla="*/ 2147483647 w 948"/>
              <a:gd name="T29" fmla="*/ 2147483647 h 893"/>
              <a:gd name="T30" fmla="*/ 2147483647 w 948"/>
              <a:gd name="T31" fmla="*/ 2147483647 h 893"/>
              <a:gd name="T32" fmla="*/ 2147483647 w 948"/>
              <a:gd name="T33" fmla="*/ 2147483647 h 893"/>
              <a:gd name="T34" fmla="*/ 2147483647 w 948"/>
              <a:gd name="T35" fmla="*/ 2147483647 h 893"/>
              <a:gd name="T36" fmla="*/ 2147483647 w 948"/>
              <a:gd name="T37" fmla="*/ 2147483647 h 893"/>
              <a:gd name="T38" fmla="*/ 2147483647 w 948"/>
              <a:gd name="T39" fmla="*/ 2147483647 h 893"/>
              <a:gd name="T40" fmla="*/ 2147483647 w 948"/>
              <a:gd name="T41" fmla="*/ 2147483647 h 893"/>
              <a:gd name="T42" fmla="*/ 2147483647 w 948"/>
              <a:gd name="T43" fmla="*/ 2147483647 h 893"/>
              <a:gd name="T44" fmla="*/ 2147483647 w 948"/>
              <a:gd name="T45" fmla="*/ 2147483647 h 893"/>
              <a:gd name="T46" fmla="*/ 2147483647 w 948"/>
              <a:gd name="T47" fmla="*/ 2147483647 h 893"/>
              <a:gd name="T48" fmla="*/ 2147483647 w 948"/>
              <a:gd name="T49" fmla="*/ 2147483647 h 893"/>
              <a:gd name="T50" fmla="*/ 2147483647 w 948"/>
              <a:gd name="T51" fmla="*/ 2147483647 h 893"/>
              <a:gd name="T52" fmla="*/ 2147483647 w 948"/>
              <a:gd name="T53" fmla="*/ 2147483647 h 893"/>
              <a:gd name="T54" fmla="*/ 2147483647 w 948"/>
              <a:gd name="T55" fmla="*/ 2147483647 h 893"/>
              <a:gd name="T56" fmla="*/ 2147483647 w 948"/>
              <a:gd name="T57" fmla="*/ 2147483647 h 893"/>
              <a:gd name="T58" fmla="*/ 2147483647 w 948"/>
              <a:gd name="T59" fmla="*/ 2147483647 h 893"/>
              <a:gd name="T60" fmla="*/ 2147483647 w 948"/>
              <a:gd name="T61" fmla="*/ 2147483647 h 893"/>
              <a:gd name="T62" fmla="*/ 2147483647 w 948"/>
              <a:gd name="T63" fmla="*/ 2147483647 h 893"/>
              <a:gd name="T64" fmla="*/ 2147483647 w 948"/>
              <a:gd name="T65" fmla="*/ 2147483647 h 893"/>
              <a:gd name="T66" fmla="*/ 2147483647 w 948"/>
              <a:gd name="T67" fmla="*/ 2147483647 h 893"/>
              <a:gd name="T68" fmla="*/ 2147483647 w 948"/>
              <a:gd name="T69" fmla="*/ 2147483647 h 893"/>
              <a:gd name="T70" fmla="*/ 2147483647 w 948"/>
              <a:gd name="T71" fmla="*/ 2147483647 h 893"/>
              <a:gd name="T72" fmla="*/ 2147483647 w 948"/>
              <a:gd name="T73" fmla="*/ 2147483647 h 893"/>
              <a:gd name="T74" fmla="*/ 2147483647 w 948"/>
              <a:gd name="T75" fmla="*/ 2147483647 h 893"/>
              <a:gd name="T76" fmla="*/ 2147483647 w 948"/>
              <a:gd name="T77" fmla="*/ 2147483647 h 893"/>
              <a:gd name="T78" fmla="*/ 2147483647 w 948"/>
              <a:gd name="T79" fmla="*/ 2147483647 h 893"/>
              <a:gd name="T80" fmla="*/ 2147483647 w 948"/>
              <a:gd name="T81" fmla="*/ 2147483647 h 893"/>
              <a:gd name="T82" fmla="*/ 2147483647 w 948"/>
              <a:gd name="T83" fmla="*/ 2147483647 h 893"/>
              <a:gd name="T84" fmla="*/ 2147483647 w 948"/>
              <a:gd name="T85" fmla="*/ 2147483647 h 893"/>
              <a:gd name="T86" fmla="*/ 2147483647 w 948"/>
              <a:gd name="T87" fmla="*/ 2147483647 h 893"/>
              <a:gd name="T88" fmla="*/ 2147483647 w 948"/>
              <a:gd name="T89" fmla="*/ 2147483647 h 893"/>
              <a:gd name="T90" fmla="*/ 2147483647 w 948"/>
              <a:gd name="T91" fmla="*/ 2147483647 h 893"/>
              <a:gd name="T92" fmla="*/ 2147483647 w 948"/>
              <a:gd name="T93" fmla="*/ 2147483647 h 893"/>
              <a:gd name="T94" fmla="*/ 2147483647 w 948"/>
              <a:gd name="T95" fmla="*/ 2147483647 h 893"/>
              <a:gd name="T96" fmla="*/ 2147483647 w 948"/>
              <a:gd name="T97" fmla="*/ 2147483647 h 893"/>
              <a:gd name="T98" fmla="*/ 2147483647 w 948"/>
              <a:gd name="T99" fmla="*/ 2147483647 h 893"/>
              <a:gd name="T100" fmla="*/ 2147483647 w 948"/>
              <a:gd name="T101" fmla="*/ 2147483647 h 893"/>
              <a:gd name="T102" fmla="*/ 2147483647 w 948"/>
              <a:gd name="T103" fmla="*/ 2147483647 h 893"/>
              <a:gd name="T104" fmla="*/ 2147483647 w 948"/>
              <a:gd name="T105" fmla="*/ 2147483647 h 893"/>
              <a:gd name="T106" fmla="*/ 2147483647 w 948"/>
              <a:gd name="T107" fmla="*/ 2147483647 h 893"/>
              <a:gd name="T108" fmla="*/ 2147483647 w 948"/>
              <a:gd name="T109" fmla="*/ 2147483647 h 893"/>
              <a:gd name="T110" fmla="*/ 2147483647 w 948"/>
              <a:gd name="T111" fmla="*/ 2147483647 h 893"/>
              <a:gd name="T112" fmla="*/ 2147483647 w 948"/>
              <a:gd name="T113" fmla="*/ 2147483647 h 893"/>
              <a:gd name="T114" fmla="*/ 2147483647 w 948"/>
              <a:gd name="T115" fmla="*/ 2147483647 h 893"/>
              <a:gd name="T116" fmla="*/ 2147483647 w 948"/>
              <a:gd name="T117" fmla="*/ 2147483647 h 8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rgbClr val="C0C0C0"/>
          </a:solidFill>
          <a:ln w="9525" cmpd="sng">
            <a:solidFill>
              <a:srgbClr val="FFFFFF"/>
            </a:solidFill>
            <a:prstDash val="solid"/>
            <a:round/>
            <a:headEnd/>
            <a:tailEnd/>
          </a:ln>
        </p:spPr>
        <p:txBody>
          <a:bodyPr/>
          <a:lstStyle/>
          <a:p>
            <a:endParaRPr lang="en-GB"/>
          </a:p>
        </p:txBody>
      </p:sp>
      <p:sp>
        <p:nvSpPr>
          <p:cNvPr id="44197" name="Freeform 237"/>
          <p:cNvSpPr>
            <a:spLocks/>
          </p:cNvSpPr>
          <p:nvPr>
            <p:custDataLst>
              <p:tags r:id="rId164"/>
            </p:custDataLst>
          </p:nvPr>
        </p:nvSpPr>
        <p:spPr bwMode="auto">
          <a:xfrm>
            <a:off x="3910013" y="3140485"/>
            <a:ext cx="493712" cy="579437"/>
          </a:xfrm>
          <a:custGeom>
            <a:avLst/>
            <a:gdLst>
              <a:gd name="T0" fmla="*/ 2147483647 w 373"/>
              <a:gd name="T1" fmla="*/ 2147483647 h 370"/>
              <a:gd name="T2" fmla="*/ 2147483647 w 373"/>
              <a:gd name="T3" fmla="*/ 2147483647 h 370"/>
              <a:gd name="T4" fmla="*/ 2147483647 w 373"/>
              <a:gd name="T5" fmla="*/ 2147483647 h 370"/>
              <a:gd name="T6" fmla="*/ 2147483647 w 373"/>
              <a:gd name="T7" fmla="*/ 2147483647 h 370"/>
              <a:gd name="T8" fmla="*/ 2147483647 w 373"/>
              <a:gd name="T9" fmla="*/ 2147483647 h 370"/>
              <a:gd name="T10" fmla="*/ 2147483647 w 373"/>
              <a:gd name="T11" fmla="*/ 2147483647 h 370"/>
              <a:gd name="T12" fmla="*/ 2147483647 w 373"/>
              <a:gd name="T13" fmla="*/ 2147483647 h 370"/>
              <a:gd name="T14" fmla="*/ 2147483647 w 373"/>
              <a:gd name="T15" fmla="*/ 2147483647 h 370"/>
              <a:gd name="T16" fmla="*/ 2147483647 w 373"/>
              <a:gd name="T17" fmla="*/ 2147483647 h 370"/>
              <a:gd name="T18" fmla="*/ 2147483647 w 373"/>
              <a:gd name="T19" fmla="*/ 2147483647 h 370"/>
              <a:gd name="T20" fmla="*/ 2147483647 w 373"/>
              <a:gd name="T21" fmla="*/ 2147483647 h 370"/>
              <a:gd name="T22" fmla="*/ 2147483647 w 373"/>
              <a:gd name="T23" fmla="*/ 2147483647 h 370"/>
              <a:gd name="T24" fmla="*/ 2147483647 w 373"/>
              <a:gd name="T25" fmla="*/ 2147483647 h 370"/>
              <a:gd name="T26" fmla="*/ 2147483647 w 373"/>
              <a:gd name="T27" fmla="*/ 2147483647 h 370"/>
              <a:gd name="T28" fmla="*/ 2147483647 w 373"/>
              <a:gd name="T29" fmla="*/ 2147483647 h 370"/>
              <a:gd name="T30" fmla="*/ 2147483647 w 373"/>
              <a:gd name="T31" fmla="*/ 2147483647 h 370"/>
              <a:gd name="T32" fmla="*/ 2147483647 w 373"/>
              <a:gd name="T33" fmla="*/ 2147483647 h 370"/>
              <a:gd name="T34" fmla="*/ 2147483647 w 373"/>
              <a:gd name="T35" fmla="*/ 2147483647 h 370"/>
              <a:gd name="T36" fmla="*/ 2147483647 w 373"/>
              <a:gd name="T37" fmla="*/ 2147483647 h 370"/>
              <a:gd name="T38" fmla="*/ 2147483647 w 373"/>
              <a:gd name="T39" fmla="*/ 2147483647 h 370"/>
              <a:gd name="T40" fmla="*/ 2147483647 w 373"/>
              <a:gd name="T41" fmla="*/ 2147483647 h 370"/>
              <a:gd name="T42" fmla="*/ 2147483647 w 373"/>
              <a:gd name="T43" fmla="*/ 2147483647 h 370"/>
              <a:gd name="T44" fmla="*/ 2147483647 w 373"/>
              <a:gd name="T45" fmla="*/ 2147483647 h 370"/>
              <a:gd name="T46" fmla="*/ 2147483647 w 373"/>
              <a:gd name="T47" fmla="*/ 2147483647 h 370"/>
              <a:gd name="T48" fmla="*/ 2147483647 w 373"/>
              <a:gd name="T49" fmla="*/ 2147483647 h 370"/>
              <a:gd name="T50" fmla="*/ 2147483647 w 373"/>
              <a:gd name="T51" fmla="*/ 2147483647 h 370"/>
              <a:gd name="T52" fmla="*/ 2147483647 w 373"/>
              <a:gd name="T53" fmla="*/ 2147483647 h 370"/>
              <a:gd name="T54" fmla="*/ 2147483647 w 373"/>
              <a:gd name="T55" fmla="*/ 2147483647 h 370"/>
              <a:gd name="T56" fmla="*/ 2147483647 w 373"/>
              <a:gd name="T57" fmla="*/ 2147483647 h 370"/>
              <a:gd name="T58" fmla="*/ 2147483647 w 373"/>
              <a:gd name="T59" fmla="*/ 2147483647 h 370"/>
              <a:gd name="T60" fmla="*/ 2147483647 w 373"/>
              <a:gd name="T61" fmla="*/ 2147483647 h 370"/>
              <a:gd name="T62" fmla="*/ 2147483647 w 373"/>
              <a:gd name="T63" fmla="*/ 2147483647 h 370"/>
              <a:gd name="T64" fmla="*/ 2147483647 w 373"/>
              <a:gd name="T65" fmla="*/ 2147483647 h 370"/>
              <a:gd name="T66" fmla="*/ 2147483647 w 373"/>
              <a:gd name="T67" fmla="*/ 2147483647 h 370"/>
              <a:gd name="T68" fmla="*/ 2147483647 w 373"/>
              <a:gd name="T69" fmla="*/ 2147483647 h 370"/>
              <a:gd name="T70" fmla="*/ 2147483647 w 373"/>
              <a:gd name="T71" fmla="*/ 2147483647 h 370"/>
              <a:gd name="T72" fmla="*/ 2147483647 w 373"/>
              <a:gd name="T73" fmla="*/ 2147483647 h 370"/>
              <a:gd name="T74" fmla="*/ 2147483647 w 373"/>
              <a:gd name="T75" fmla="*/ 2147483647 h 370"/>
              <a:gd name="T76" fmla="*/ 2147483647 w 373"/>
              <a:gd name="T77" fmla="*/ 2147483647 h 370"/>
              <a:gd name="T78" fmla="*/ 2147483647 w 373"/>
              <a:gd name="T79" fmla="*/ 2147483647 h 370"/>
              <a:gd name="T80" fmla="*/ 2147483647 w 373"/>
              <a:gd name="T81" fmla="*/ 2147483647 h 370"/>
              <a:gd name="T82" fmla="*/ 2147483647 w 373"/>
              <a:gd name="T83" fmla="*/ 2147483647 h 370"/>
              <a:gd name="T84" fmla="*/ 2147483647 w 373"/>
              <a:gd name="T85" fmla="*/ 2147483647 h 370"/>
              <a:gd name="T86" fmla="*/ 2147483647 w 373"/>
              <a:gd name="T87" fmla="*/ 2147483647 h 370"/>
              <a:gd name="T88" fmla="*/ 0 w 373"/>
              <a:gd name="T89" fmla="*/ 2147483647 h 370"/>
              <a:gd name="T90" fmla="*/ 2147483647 w 373"/>
              <a:gd name="T91" fmla="*/ 2147483647 h 370"/>
              <a:gd name="T92" fmla="*/ 2147483647 w 373"/>
              <a:gd name="T93" fmla="*/ 2147483647 h 370"/>
              <a:gd name="T94" fmla="*/ 2147483647 w 373"/>
              <a:gd name="T95" fmla="*/ 2147483647 h 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3" h="370">
                <a:moveTo>
                  <a:pt x="235" y="370"/>
                </a:moveTo>
                <a:lnTo>
                  <a:pt x="237" y="369"/>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rgbClr val="C0C0C0"/>
          </a:solidFill>
          <a:ln w="9525" cmpd="sng">
            <a:solidFill>
              <a:srgbClr val="FFFFFF"/>
            </a:solidFill>
            <a:prstDash val="solid"/>
            <a:round/>
            <a:headEnd/>
            <a:tailEnd/>
          </a:ln>
        </p:spPr>
        <p:txBody>
          <a:bodyPr/>
          <a:lstStyle/>
          <a:p>
            <a:endParaRPr lang="en-GB"/>
          </a:p>
        </p:txBody>
      </p:sp>
      <p:sp>
        <p:nvSpPr>
          <p:cNvPr id="44198" name="Freeform 238"/>
          <p:cNvSpPr>
            <a:spLocks/>
          </p:cNvSpPr>
          <p:nvPr>
            <p:custDataLst>
              <p:tags r:id="rId165"/>
            </p:custDataLst>
          </p:nvPr>
        </p:nvSpPr>
        <p:spPr bwMode="auto">
          <a:xfrm>
            <a:off x="4346575" y="3275422"/>
            <a:ext cx="384175" cy="436563"/>
          </a:xfrm>
          <a:custGeom>
            <a:avLst/>
            <a:gdLst>
              <a:gd name="T0" fmla="*/ 2147483647 w 877"/>
              <a:gd name="T1" fmla="*/ 2147483647 h 826"/>
              <a:gd name="T2" fmla="*/ 2147483647 w 877"/>
              <a:gd name="T3" fmla="*/ 2147483647 h 826"/>
              <a:gd name="T4" fmla="*/ 2147483647 w 877"/>
              <a:gd name="T5" fmla="*/ 2147483647 h 826"/>
              <a:gd name="T6" fmla="*/ 2147483647 w 877"/>
              <a:gd name="T7" fmla="*/ 2147483647 h 826"/>
              <a:gd name="T8" fmla="*/ 2147483647 w 877"/>
              <a:gd name="T9" fmla="*/ 2147483647 h 826"/>
              <a:gd name="T10" fmla="*/ 2147483647 w 877"/>
              <a:gd name="T11" fmla="*/ 2147483647 h 826"/>
              <a:gd name="T12" fmla="*/ 2147483647 w 877"/>
              <a:gd name="T13" fmla="*/ 2147483647 h 826"/>
              <a:gd name="T14" fmla="*/ 2147483647 w 877"/>
              <a:gd name="T15" fmla="*/ 2147483647 h 826"/>
              <a:gd name="T16" fmla="*/ 2147483647 w 877"/>
              <a:gd name="T17" fmla="*/ 2147483647 h 826"/>
              <a:gd name="T18" fmla="*/ 2147483647 w 877"/>
              <a:gd name="T19" fmla="*/ 2147483647 h 826"/>
              <a:gd name="T20" fmla="*/ 2147483647 w 877"/>
              <a:gd name="T21" fmla="*/ 2147483647 h 826"/>
              <a:gd name="T22" fmla="*/ 2147483647 w 877"/>
              <a:gd name="T23" fmla="*/ 2147483647 h 826"/>
              <a:gd name="T24" fmla="*/ 2147483647 w 877"/>
              <a:gd name="T25" fmla="*/ 2147483647 h 826"/>
              <a:gd name="T26" fmla="*/ 2147483647 w 877"/>
              <a:gd name="T27" fmla="*/ 2147483647 h 826"/>
              <a:gd name="T28" fmla="*/ 2147483647 w 877"/>
              <a:gd name="T29" fmla="*/ 2147483647 h 826"/>
              <a:gd name="T30" fmla="*/ 2147483647 w 877"/>
              <a:gd name="T31" fmla="*/ 2147483647 h 826"/>
              <a:gd name="T32" fmla="*/ 2147483647 w 877"/>
              <a:gd name="T33" fmla="*/ 2147483647 h 826"/>
              <a:gd name="T34" fmla="*/ 2147483647 w 877"/>
              <a:gd name="T35" fmla="*/ 2147483647 h 826"/>
              <a:gd name="T36" fmla="*/ 2147483647 w 877"/>
              <a:gd name="T37" fmla="*/ 2147483647 h 826"/>
              <a:gd name="T38" fmla="*/ 2147483647 w 877"/>
              <a:gd name="T39" fmla="*/ 2147483647 h 826"/>
              <a:gd name="T40" fmla="*/ 2147483647 w 877"/>
              <a:gd name="T41" fmla="*/ 2147483647 h 826"/>
              <a:gd name="T42" fmla="*/ 2147483647 w 877"/>
              <a:gd name="T43" fmla="*/ 2147483647 h 826"/>
              <a:gd name="T44" fmla="*/ 2147483647 w 877"/>
              <a:gd name="T45" fmla="*/ 2147483647 h 826"/>
              <a:gd name="T46" fmla="*/ 2147483647 w 877"/>
              <a:gd name="T47" fmla="*/ 0 h 826"/>
              <a:gd name="T48" fmla="*/ 2147483647 w 877"/>
              <a:gd name="T49" fmla="*/ 2147483647 h 826"/>
              <a:gd name="T50" fmla="*/ 2147483647 w 877"/>
              <a:gd name="T51" fmla="*/ 2147483647 h 826"/>
              <a:gd name="T52" fmla="*/ 2147483647 w 877"/>
              <a:gd name="T53" fmla="*/ 2147483647 h 826"/>
              <a:gd name="T54" fmla="*/ 2147483647 w 877"/>
              <a:gd name="T55" fmla="*/ 2147483647 h 826"/>
              <a:gd name="T56" fmla="*/ 2147483647 w 877"/>
              <a:gd name="T57" fmla="*/ 2147483647 h 826"/>
              <a:gd name="T58" fmla="*/ 2147483647 w 877"/>
              <a:gd name="T59" fmla="*/ 2147483647 h 826"/>
              <a:gd name="T60" fmla="*/ 2147483647 w 877"/>
              <a:gd name="T61" fmla="*/ 2147483647 h 826"/>
              <a:gd name="T62" fmla="*/ 2147483647 w 877"/>
              <a:gd name="T63" fmla="*/ 2147483647 h 826"/>
              <a:gd name="T64" fmla="*/ 2147483647 w 877"/>
              <a:gd name="T65" fmla="*/ 2147483647 h 826"/>
              <a:gd name="T66" fmla="*/ 2147483647 w 877"/>
              <a:gd name="T67" fmla="*/ 2147483647 h 826"/>
              <a:gd name="T68" fmla="*/ 2147483647 w 877"/>
              <a:gd name="T69" fmla="*/ 2147483647 h 826"/>
              <a:gd name="T70" fmla="*/ 2147483647 w 877"/>
              <a:gd name="T71" fmla="*/ 2147483647 h 826"/>
              <a:gd name="T72" fmla="*/ 2147483647 w 877"/>
              <a:gd name="T73" fmla="*/ 2147483647 h 826"/>
              <a:gd name="T74" fmla="*/ 2147483647 w 877"/>
              <a:gd name="T75" fmla="*/ 2147483647 h 826"/>
              <a:gd name="T76" fmla="*/ 2147483647 w 877"/>
              <a:gd name="T77" fmla="*/ 2147483647 h 826"/>
              <a:gd name="T78" fmla="*/ 2147483647 w 877"/>
              <a:gd name="T79" fmla="*/ 2147483647 h 826"/>
              <a:gd name="T80" fmla="*/ 2147483647 w 877"/>
              <a:gd name="T81" fmla="*/ 2147483647 h 826"/>
              <a:gd name="T82" fmla="*/ 2147483647 w 877"/>
              <a:gd name="T83" fmla="*/ 2147483647 h 826"/>
              <a:gd name="T84" fmla="*/ 2147483647 w 877"/>
              <a:gd name="T85" fmla="*/ 2147483647 h 826"/>
              <a:gd name="T86" fmla="*/ 2147483647 w 877"/>
              <a:gd name="T87" fmla="*/ 2147483647 h 826"/>
              <a:gd name="T88" fmla="*/ 2147483647 w 877"/>
              <a:gd name="T89" fmla="*/ 2147483647 h 826"/>
              <a:gd name="T90" fmla="*/ 2147483647 w 877"/>
              <a:gd name="T91" fmla="*/ 2147483647 h 826"/>
              <a:gd name="T92" fmla="*/ 2147483647 w 877"/>
              <a:gd name="T93" fmla="*/ 2147483647 h 826"/>
              <a:gd name="T94" fmla="*/ 2147483647 w 877"/>
              <a:gd name="T95" fmla="*/ 2147483647 h 826"/>
              <a:gd name="T96" fmla="*/ 2147483647 w 877"/>
              <a:gd name="T97" fmla="*/ 2147483647 h 826"/>
              <a:gd name="T98" fmla="*/ 2147483647 w 877"/>
              <a:gd name="T99" fmla="*/ 2147483647 h 826"/>
              <a:gd name="T100" fmla="*/ 2147483647 w 877"/>
              <a:gd name="T101" fmla="*/ 2147483647 h 826"/>
              <a:gd name="T102" fmla="*/ 2147483647 w 877"/>
              <a:gd name="T103" fmla="*/ 2147483647 h 826"/>
              <a:gd name="T104" fmla="*/ 2147483647 w 877"/>
              <a:gd name="T105" fmla="*/ 2147483647 h 826"/>
              <a:gd name="T106" fmla="*/ 2147483647 w 877"/>
              <a:gd name="T107" fmla="*/ 2147483647 h 826"/>
              <a:gd name="T108" fmla="*/ 2147483647 w 877"/>
              <a:gd name="T109" fmla="*/ 2147483647 h 826"/>
              <a:gd name="T110" fmla="*/ 2147483647 w 877"/>
              <a:gd name="T111" fmla="*/ 2147483647 h 826"/>
              <a:gd name="T112" fmla="*/ 2147483647 w 877"/>
              <a:gd name="T113" fmla="*/ 2147483647 h 826"/>
              <a:gd name="T114" fmla="*/ 2147483647 w 877"/>
              <a:gd name="T115" fmla="*/ 2147483647 h 8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rgbClr val="C0C0C0"/>
          </a:solidFill>
          <a:ln w="9525" cmpd="sng">
            <a:solidFill>
              <a:srgbClr val="FFFFFF"/>
            </a:solidFill>
            <a:prstDash val="solid"/>
            <a:round/>
            <a:headEnd/>
            <a:tailEnd/>
          </a:ln>
        </p:spPr>
        <p:txBody>
          <a:bodyPr/>
          <a:lstStyle/>
          <a:p>
            <a:endParaRPr lang="en-GB"/>
          </a:p>
        </p:txBody>
      </p:sp>
      <p:sp>
        <p:nvSpPr>
          <p:cNvPr id="44199" name="Freeform 239"/>
          <p:cNvSpPr>
            <a:spLocks/>
          </p:cNvSpPr>
          <p:nvPr>
            <p:custDataLst>
              <p:tags r:id="rId166"/>
            </p:custDataLst>
          </p:nvPr>
        </p:nvSpPr>
        <p:spPr bwMode="auto">
          <a:xfrm>
            <a:off x="4298950" y="3140485"/>
            <a:ext cx="93663" cy="236537"/>
          </a:xfrm>
          <a:custGeom>
            <a:avLst/>
            <a:gdLst>
              <a:gd name="T0" fmla="*/ 2147483647 w 206"/>
              <a:gd name="T1" fmla="*/ 2147483647 h 455"/>
              <a:gd name="T2" fmla="*/ 2147483647 w 206"/>
              <a:gd name="T3" fmla="*/ 2147483647 h 455"/>
              <a:gd name="T4" fmla="*/ 2147483647 w 206"/>
              <a:gd name="T5" fmla="*/ 2147483647 h 455"/>
              <a:gd name="T6" fmla="*/ 2147483647 w 206"/>
              <a:gd name="T7" fmla="*/ 2147483647 h 455"/>
              <a:gd name="T8" fmla="*/ 2147483647 w 206"/>
              <a:gd name="T9" fmla="*/ 2147483647 h 455"/>
              <a:gd name="T10" fmla="*/ 2147483647 w 206"/>
              <a:gd name="T11" fmla="*/ 2147483647 h 455"/>
              <a:gd name="T12" fmla="*/ 2147483647 w 206"/>
              <a:gd name="T13" fmla="*/ 2147483647 h 455"/>
              <a:gd name="T14" fmla="*/ 2147483647 w 206"/>
              <a:gd name="T15" fmla="*/ 2147483647 h 455"/>
              <a:gd name="T16" fmla="*/ 2147483647 w 206"/>
              <a:gd name="T17" fmla="*/ 2147483647 h 455"/>
              <a:gd name="T18" fmla="*/ 2147483647 w 206"/>
              <a:gd name="T19" fmla="*/ 2147483647 h 455"/>
              <a:gd name="T20" fmla="*/ 2147483647 w 206"/>
              <a:gd name="T21" fmla="*/ 2147483647 h 455"/>
              <a:gd name="T22" fmla="*/ 2147483647 w 206"/>
              <a:gd name="T23" fmla="*/ 2147483647 h 455"/>
              <a:gd name="T24" fmla="*/ 2147483647 w 206"/>
              <a:gd name="T25" fmla="*/ 2147483647 h 455"/>
              <a:gd name="T26" fmla="*/ 2147483647 w 206"/>
              <a:gd name="T27" fmla="*/ 2147483647 h 455"/>
              <a:gd name="T28" fmla="*/ 2147483647 w 206"/>
              <a:gd name="T29" fmla="*/ 2147483647 h 455"/>
              <a:gd name="T30" fmla="*/ 2147483647 w 206"/>
              <a:gd name="T31" fmla="*/ 2147483647 h 455"/>
              <a:gd name="T32" fmla="*/ 2147483647 w 206"/>
              <a:gd name="T33" fmla="*/ 2147483647 h 455"/>
              <a:gd name="T34" fmla="*/ 2147483647 w 206"/>
              <a:gd name="T35" fmla="*/ 2147483647 h 455"/>
              <a:gd name="T36" fmla="*/ 2147483647 w 206"/>
              <a:gd name="T37" fmla="*/ 2147483647 h 455"/>
              <a:gd name="T38" fmla="*/ 2147483647 w 206"/>
              <a:gd name="T39" fmla="*/ 2147483647 h 455"/>
              <a:gd name="T40" fmla="*/ 2147483647 w 206"/>
              <a:gd name="T41" fmla="*/ 2147483647 h 455"/>
              <a:gd name="T42" fmla="*/ 2147483647 w 206"/>
              <a:gd name="T43" fmla="*/ 2147483647 h 455"/>
              <a:gd name="T44" fmla="*/ 2147483647 w 206"/>
              <a:gd name="T45" fmla="*/ 2147483647 h 455"/>
              <a:gd name="T46" fmla="*/ 2147483647 w 206"/>
              <a:gd name="T47" fmla="*/ 2147483647 h 455"/>
              <a:gd name="T48" fmla="*/ 2147483647 w 206"/>
              <a:gd name="T49" fmla="*/ 2147483647 h 455"/>
              <a:gd name="T50" fmla="*/ 2147483647 w 206"/>
              <a:gd name="T51" fmla="*/ 2147483647 h 455"/>
              <a:gd name="T52" fmla="*/ 2147483647 w 206"/>
              <a:gd name="T53" fmla="*/ 2147483647 h 455"/>
              <a:gd name="T54" fmla="*/ 2147483647 w 206"/>
              <a:gd name="T55" fmla="*/ 2147483647 h 455"/>
              <a:gd name="T56" fmla="*/ 2147483647 w 206"/>
              <a:gd name="T57" fmla="*/ 2147483647 h 455"/>
              <a:gd name="T58" fmla="*/ 2147483647 w 206"/>
              <a:gd name="T59" fmla="*/ 2147483647 h 455"/>
              <a:gd name="T60" fmla="*/ 2147483647 w 206"/>
              <a:gd name="T61" fmla="*/ 2147483647 h 455"/>
              <a:gd name="T62" fmla="*/ 2147483647 w 206"/>
              <a:gd name="T63" fmla="*/ 2147483647 h 455"/>
              <a:gd name="T64" fmla="*/ 2147483647 w 206"/>
              <a:gd name="T65" fmla="*/ 2147483647 h 455"/>
              <a:gd name="T66" fmla="*/ 2147483647 w 206"/>
              <a:gd name="T67" fmla="*/ 2147483647 h 455"/>
              <a:gd name="T68" fmla="*/ 2147483647 w 206"/>
              <a:gd name="T69" fmla="*/ 2147483647 h 455"/>
              <a:gd name="T70" fmla="*/ 2147483647 w 206"/>
              <a:gd name="T71" fmla="*/ 2147483647 h 455"/>
              <a:gd name="T72" fmla="*/ 2147483647 w 206"/>
              <a:gd name="T73" fmla="*/ 2147483647 h 455"/>
              <a:gd name="T74" fmla="*/ 2147483647 w 206"/>
              <a:gd name="T75" fmla="*/ 0 h 455"/>
              <a:gd name="T76" fmla="*/ 2147483647 w 206"/>
              <a:gd name="T77" fmla="*/ 2147483647 h 455"/>
              <a:gd name="T78" fmla="*/ 2147483647 w 206"/>
              <a:gd name="T79" fmla="*/ 2147483647 h 455"/>
              <a:gd name="T80" fmla="*/ 2147483647 w 206"/>
              <a:gd name="T81" fmla="*/ 2147483647 h 455"/>
              <a:gd name="T82" fmla="*/ 2147483647 w 206"/>
              <a:gd name="T83" fmla="*/ 2147483647 h 455"/>
              <a:gd name="T84" fmla="*/ 2147483647 w 206"/>
              <a:gd name="T85" fmla="*/ 2147483647 h 455"/>
              <a:gd name="T86" fmla="*/ 2147483647 w 206"/>
              <a:gd name="T87" fmla="*/ 2147483647 h 455"/>
              <a:gd name="T88" fmla="*/ 2147483647 w 206"/>
              <a:gd name="T89" fmla="*/ 2147483647 h 455"/>
              <a:gd name="T90" fmla="*/ 2147483647 w 206"/>
              <a:gd name="T91" fmla="*/ 2147483647 h 455"/>
              <a:gd name="T92" fmla="*/ 0 w 206"/>
              <a:gd name="T93" fmla="*/ 2147483647 h 455"/>
              <a:gd name="T94" fmla="*/ 2147483647 w 206"/>
              <a:gd name="T95" fmla="*/ 2147483647 h 455"/>
              <a:gd name="T96" fmla="*/ 2147483647 w 206"/>
              <a:gd name="T97" fmla="*/ 2147483647 h 455"/>
              <a:gd name="T98" fmla="*/ 2147483647 w 206"/>
              <a:gd name="T99" fmla="*/ 2147483647 h 455"/>
              <a:gd name="T100" fmla="*/ 2147483647 w 206"/>
              <a:gd name="T101" fmla="*/ 2147483647 h 455"/>
              <a:gd name="T102" fmla="*/ 2147483647 w 206"/>
              <a:gd name="T103" fmla="*/ 2147483647 h 455"/>
              <a:gd name="T104" fmla="*/ 2147483647 w 206"/>
              <a:gd name="T105" fmla="*/ 2147483647 h 455"/>
              <a:gd name="T106" fmla="*/ 2147483647 w 206"/>
              <a:gd name="T107" fmla="*/ 2147483647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rgbClr val="C0C0C0"/>
          </a:solidFill>
          <a:ln w="9525" cmpd="sng">
            <a:solidFill>
              <a:srgbClr val="FFFFFF"/>
            </a:solidFill>
            <a:prstDash val="solid"/>
            <a:round/>
            <a:headEnd/>
            <a:tailEnd/>
          </a:ln>
        </p:spPr>
        <p:txBody>
          <a:bodyPr/>
          <a:lstStyle/>
          <a:p>
            <a:endParaRPr lang="en-GB"/>
          </a:p>
        </p:txBody>
      </p:sp>
      <p:sp>
        <p:nvSpPr>
          <p:cNvPr id="44200" name="Freeform 240"/>
          <p:cNvSpPr>
            <a:spLocks/>
          </p:cNvSpPr>
          <p:nvPr>
            <p:custDataLst>
              <p:tags r:id="rId167"/>
            </p:custDataLst>
          </p:nvPr>
        </p:nvSpPr>
        <p:spPr bwMode="auto">
          <a:xfrm>
            <a:off x="3681413" y="3451635"/>
            <a:ext cx="231775" cy="215900"/>
          </a:xfrm>
          <a:custGeom>
            <a:avLst/>
            <a:gdLst>
              <a:gd name="T0" fmla="*/ 2147483647 w 518"/>
              <a:gd name="T1" fmla="*/ 2147483647 h 406"/>
              <a:gd name="T2" fmla="*/ 2147483647 w 518"/>
              <a:gd name="T3" fmla="*/ 2147483647 h 406"/>
              <a:gd name="T4" fmla="*/ 2147483647 w 518"/>
              <a:gd name="T5" fmla="*/ 2147483647 h 406"/>
              <a:gd name="T6" fmla="*/ 2147483647 w 518"/>
              <a:gd name="T7" fmla="*/ 2147483647 h 406"/>
              <a:gd name="T8" fmla="*/ 2147483647 w 518"/>
              <a:gd name="T9" fmla="*/ 2147483647 h 406"/>
              <a:gd name="T10" fmla="*/ 2147483647 w 518"/>
              <a:gd name="T11" fmla="*/ 2147483647 h 406"/>
              <a:gd name="T12" fmla="*/ 2147483647 w 518"/>
              <a:gd name="T13" fmla="*/ 2147483647 h 406"/>
              <a:gd name="T14" fmla="*/ 2147483647 w 518"/>
              <a:gd name="T15" fmla="*/ 2147483647 h 406"/>
              <a:gd name="T16" fmla="*/ 2147483647 w 518"/>
              <a:gd name="T17" fmla="*/ 2147483647 h 406"/>
              <a:gd name="T18" fmla="*/ 2147483647 w 518"/>
              <a:gd name="T19" fmla="*/ 2147483647 h 406"/>
              <a:gd name="T20" fmla="*/ 2147483647 w 518"/>
              <a:gd name="T21" fmla="*/ 2147483647 h 406"/>
              <a:gd name="T22" fmla="*/ 2147483647 w 518"/>
              <a:gd name="T23" fmla="*/ 2147483647 h 406"/>
              <a:gd name="T24" fmla="*/ 2147483647 w 518"/>
              <a:gd name="T25" fmla="*/ 2147483647 h 406"/>
              <a:gd name="T26" fmla="*/ 2147483647 w 518"/>
              <a:gd name="T27" fmla="*/ 2147483647 h 406"/>
              <a:gd name="T28" fmla="*/ 2147483647 w 518"/>
              <a:gd name="T29" fmla="*/ 2147483647 h 406"/>
              <a:gd name="T30" fmla="*/ 2147483647 w 518"/>
              <a:gd name="T31" fmla="*/ 2147483647 h 406"/>
              <a:gd name="T32" fmla="*/ 2147483647 w 518"/>
              <a:gd name="T33" fmla="*/ 2147483647 h 406"/>
              <a:gd name="T34" fmla="*/ 2147483647 w 518"/>
              <a:gd name="T35" fmla="*/ 2147483647 h 406"/>
              <a:gd name="T36" fmla="*/ 2147483647 w 518"/>
              <a:gd name="T37" fmla="*/ 2147483647 h 406"/>
              <a:gd name="T38" fmla="*/ 2147483647 w 518"/>
              <a:gd name="T39" fmla="*/ 2147483647 h 406"/>
              <a:gd name="T40" fmla="*/ 2147483647 w 518"/>
              <a:gd name="T41" fmla="*/ 2147483647 h 406"/>
              <a:gd name="T42" fmla="*/ 2147483647 w 518"/>
              <a:gd name="T43" fmla="*/ 2147483647 h 406"/>
              <a:gd name="T44" fmla="*/ 2147483647 w 518"/>
              <a:gd name="T45" fmla="*/ 2147483647 h 406"/>
              <a:gd name="T46" fmla="*/ 2147483647 w 518"/>
              <a:gd name="T47" fmla="*/ 2147483647 h 406"/>
              <a:gd name="T48" fmla="*/ 2147483647 w 518"/>
              <a:gd name="T49" fmla="*/ 2147483647 h 406"/>
              <a:gd name="T50" fmla="*/ 2147483647 w 518"/>
              <a:gd name="T51" fmla="*/ 2147483647 h 406"/>
              <a:gd name="T52" fmla="*/ 2147483647 w 518"/>
              <a:gd name="T53" fmla="*/ 2147483647 h 406"/>
              <a:gd name="T54" fmla="*/ 2147483647 w 518"/>
              <a:gd name="T55" fmla="*/ 2147483647 h 406"/>
              <a:gd name="T56" fmla="*/ 2147483647 w 518"/>
              <a:gd name="T57" fmla="*/ 2147483647 h 406"/>
              <a:gd name="T58" fmla="*/ 2147483647 w 518"/>
              <a:gd name="T59" fmla="*/ 2147483647 h 406"/>
              <a:gd name="T60" fmla="*/ 2147483647 w 518"/>
              <a:gd name="T61" fmla="*/ 2147483647 h 406"/>
              <a:gd name="T62" fmla="*/ 2147483647 w 518"/>
              <a:gd name="T63" fmla="*/ 2147483647 h 406"/>
              <a:gd name="T64" fmla="*/ 2147483647 w 518"/>
              <a:gd name="T65" fmla="*/ 2147483647 h 406"/>
              <a:gd name="T66" fmla="*/ 2147483647 w 518"/>
              <a:gd name="T67" fmla="*/ 2147483647 h 406"/>
              <a:gd name="T68" fmla="*/ 2147483647 w 518"/>
              <a:gd name="T69" fmla="*/ 2147483647 h 406"/>
              <a:gd name="T70" fmla="*/ 2147483647 w 518"/>
              <a:gd name="T71" fmla="*/ 2147483647 h 406"/>
              <a:gd name="T72" fmla="*/ 2147483647 w 518"/>
              <a:gd name="T73" fmla="*/ 2147483647 h 406"/>
              <a:gd name="T74" fmla="*/ 2147483647 w 518"/>
              <a:gd name="T75" fmla="*/ 2147483647 h 406"/>
              <a:gd name="T76" fmla="*/ 2147483647 w 518"/>
              <a:gd name="T77" fmla="*/ 0 h 406"/>
              <a:gd name="T78" fmla="*/ 2147483647 w 518"/>
              <a:gd name="T79" fmla="*/ 2147483647 h 406"/>
              <a:gd name="T80" fmla="*/ 2147483647 w 518"/>
              <a:gd name="T81" fmla="*/ 2147483647 h 4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rgbClr val="C0C0C0"/>
          </a:solidFill>
          <a:ln w="9525" cmpd="sng">
            <a:solidFill>
              <a:srgbClr val="FFFFFF"/>
            </a:solidFill>
            <a:prstDash val="solid"/>
            <a:round/>
            <a:headEnd/>
            <a:tailEnd/>
          </a:ln>
        </p:spPr>
        <p:txBody>
          <a:bodyPr/>
          <a:lstStyle/>
          <a:p>
            <a:endParaRPr lang="en-GB"/>
          </a:p>
        </p:txBody>
      </p:sp>
      <p:sp>
        <p:nvSpPr>
          <p:cNvPr id="44201" name="Freeform 241"/>
          <p:cNvSpPr>
            <a:spLocks/>
          </p:cNvSpPr>
          <p:nvPr>
            <p:custDataLst>
              <p:tags r:id="rId168"/>
            </p:custDataLst>
          </p:nvPr>
        </p:nvSpPr>
        <p:spPr bwMode="auto">
          <a:xfrm>
            <a:off x="3649663" y="2259422"/>
            <a:ext cx="190500" cy="93663"/>
          </a:xfrm>
          <a:custGeom>
            <a:avLst/>
            <a:gdLst>
              <a:gd name="T0" fmla="*/ 2147483647 w 446"/>
              <a:gd name="T1" fmla="*/ 2147483647 h 178"/>
              <a:gd name="T2" fmla="*/ 2147483647 w 446"/>
              <a:gd name="T3" fmla="*/ 2147483647 h 178"/>
              <a:gd name="T4" fmla="*/ 2147483647 w 446"/>
              <a:gd name="T5" fmla="*/ 2147483647 h 178"/>
              <a:gd name="T6" fmla="*/ 2147483647 w 446"/>
              <a:gd name="T7" fmla="*/ 2147483647 h 178"/>
              <a:gd name="T8" fmla="*/ 2147483647 w 446"/>
              <a:gd name="T9" fmla="*/ 2147483647 h 178"/>
              <a:gd name="T10" fmla="*/ 2147483647 w 446"/>
              <a:gd name="T11" fmla="*/ 0 h 178"/>
              <a:gd name="T12" fmla="*/ 2147483647 w 446"/>
              <a:gd name="T13" fmla="*/ 2147483647 h 178"/>
              <a:gd name="T14" fmla="*/ 2147483647 w 446"/>
              <a:gd name="T15" fmla="*/ 2147483647 h 178"/>
              <a:gd name="T16" fmla="*/ 2147483647 w 446"/>
              <a:gd name="T17" fmla="*/ 2147483647 h 178"/>
              <a:gd name="T18" fmla="*/ 2147483647 w 446"/>
              <a:gd name="T19" fmla="*/ 2147483647 h 178"/>
              <a:gd name="T20" fmla="*/ 2147483647 w 446"/>
              <a:gd name="T21" fmla="*/ 2147483647 h 178"/>
              <a:gd name="T22" fmla="*/ 2147483647 w 446"/>
              <a:gd name="T23" fmla="*/ 2147483647 h 178"/>
              <a:gd name="T24" fmla="*/ 2147483647 w 446"/>
              <a:gd name="T25" fmla="*/ 2147483647 h 178"/>
              <a:gd name="T26" fmla="*/ 2147483647 w 446"/>
              <a:gd name="T27" fmla="*/ 2147483647 h 178"/>
              <a:gd name="T28" fmla="*/ 2147483647 w 446"/>
              <a:gd name="T29" fmla="*/ 2147483647 h 178"/>
              <a:gd name="T30" fmla="*/ 2147483647 w 446"/>
              <a:gd name="T31" fmla="*/ 2147483647 h 178"/>
              <a:gd name="T32" fmla="*/ 2147483647 w 446"/>
              <a:gd name="T33" fmla="*/ 2147483647 h 178"/>
              <a:gd name="T34" fmla="*/ 2147483647 w 446"/>
              <a:gd name="T35" fmla="*/ 2147483647 h 178"/>
              <a:gd name="T36" fmla="*/ 2147483647 w 446"/>
              <a:gd name="T37" fmla="*/ 2147483647 h 178"/>
              <a:gd name="T38" fmla="*/ 2147483647 w 446"/>
              <a:gd name="T39" fmla="*/ 2147483647 h 178"/>
              <a:gd name="T40" fmla="*/ 2147483647 w 446"/>
              <a:gd name="T41" fmla="*/ 2147483647 h 178"/>
              <a:gd name="T42" fmla="*/ 2147483647 w 446"/>
              <a:gd name="T43" fmla="*/ 2147483647 h 178"/>
              <a:gd name="T44" fmla="*/ 2147483647 w 446"/>
              <a:gd name="T45" fmla="*/ 2147483647 h 178"/>
              <a:gd name="T46" fmla="*/ 2147483647 w 446"/>
              <a:gd name="T47" fmla="*/ 2147483647 h 178"/>
              <a:gd name="T48" fmla="*/ 2147483647 w 446"/>
              <a:gd name="T49" fmla="*/ 2147483647 h 178"/>
              <a:gd name="T50" fmla="*/ 2147483647 w 446"/>
              <a:gd name="T51" fmla="*/ 2147483647 h 178"/>
              <a:gd name="T52" fmla="*/ 2147483647 w 446"/>
              <a:gd name="T53" fmla="*/ 2147483647 h 178"/>
              <a:gd name="T54" fmla="*/ 2147483647 w 446"/>
              <a:gd name="T55" fmla="*/ 2147483647 h 178"/>
              <a:gd name="T56" fmla="*/ 2147483647 w 446"/>
              <a:gd name="T57" fmla="*/ 2147483647 h 178"/>
              <a:gd name="T58" fmla="*/ 2147483647 w 446"/>
              <a:gd name="T59" fmla="*/ 2147483647 h 178"/>
              <a:gd name="T60" fmla="*/ 2147483647 w 446"/>
              <a:gd name="T61" fmla="*/ 2147483647 h 178"/>
              <a:gd name="T62" fmla="*/ 2147483647 w 446"/>
              <a:gd name="T63" fmla="*/ 2147483647 h 178"/>
              <a:gd name="T64" fmla="*/ 2147483647 w 446"/>
              <a:gd name="T65" fmla="*/ 2147483647 h 178"/>
              <a:gd name="T66" fmla="*/ 2147483647 w 446"/>
              <a:gd name="T67" fmla="*/ 2147483647 h 178"/>
              <a:gd name="T68" fmla="*/ 2147483647 w 446"/>
              <a:gd name="T69" fmla="*/ 2147483647 h 178"/>
              <a:gd name="T70" fmla="*/ 2147483647 w 446"/>
              <a:gd name="T71" fmla="*/ 2147483647 h 178"/>
              <a:gd name="T72" fmla="*/ 2147483647 w 446"/>
              <a:gd name="T73" fmla="*/ 2147483647 h 178"/>
              <a:gd name="T74" fmla="*/ 2147483647 w 446"/>
              <a:gd name="T75" fmla="*/ 2147483647 h 178"/>
              <a:gd name="T76" fmla="*/ 2147483647 w 446"/>
              <a:gd name="T77" fmla="*/ 2147483647 h 178"/>
              <a:gd name="T78" fmla="*/ 2147483647 w 446"/>
              <a:gd name="T79" fmla="*/ 2147483647 h 178"/>
              <a:gd name="T80" fmla="*/ 0 w 446"/>
              <a:gd name="T81" fmla="*/ 2147483647 h 178"/>
              <a:gd name="T82" fmla="*/ 2147483647 w 446"/>
              <a:gd name="T83" fmla="*/ 2147483647 h 178"/>
              <a:gd name="T84" fmla="*/ 2147483647 w 446"/>
              <a:gd name="T85" fmla="*/ 2147483647 h 178"/>
              <a:gd name="T86" fmla="*/ 2147483647 w 446"/>
              <a:gd name="T87" fmla="*/ 2147483647 h 178"/>
              <a:gd name="T88" fmla="*/ 2147483647 w 446"/>
              <a:gd name="T89" fmla="*/ 2147483647 h 1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rgbClr val="C0C0C0"/>
          </a:solidFill>
          <a:ln w="9525" cmpd="sng">
            <a:solidFill>
              <a:srgbClr val="FFFFFF"/>
            </a:solidFill>
            <a:prstDash val="solid"/>
            <a:round/>
            <a:headEnd/>
            <a:tailEnd/>
          </a:ln>
        </p:spPr>
        <p:txBody>
          <a:bodyPr/>
          <a:lstStyle/>
          <a:p>
            <a:endParaRPr lang="en-GB"/>
          </a:p>
        </p:txBody>
      </p:sp>
      <p:sp>
        <p:nvSpPr>
          <p:cNvPr id="44202" name="Freeform 242"/>
          <p:cNvSpPr>
            <a:spLocks/>
          </p:cNvSpPr>
          <p:nvPr>
            <p:custDataLst>
              <p:tags r:id="rId169"/>
            </p:custDataLst>
          </p:nvPr>
        </p:nvSpPr>
        <p:spPr bwMode="auto">
          <a:xfrm>
            <a:off x="4441825" y="2522947"/>
            <a:ext cx="14288" cy="57150"/>
          </a:xfrm>
          <a:custGeom>
            <a:avLst/>
            <a:gdLst>
              <a:gd name="T0" fmla="*/ 0 w 28"/>
              <a:gd name="T1" fmla="*/ 2147483647 h 73"/>
              <a:gd name="T2" fmla="*/ 2147483647 w 28"/>
              <a:gd name="T3" fmla="*/ 2147483647 h 73"/>
              <a:gd name="T4" fmla="*/ 2147483647 w 28"/>
              <a:gd name="T5" fmla="*/ 2147483647 h 73"/>
              <a:gd name="T6" fmla="*/ 2147483647 w 28"/>
              <a:gd name="T7" fmla="*/ 2147483647 h 73"/>
              <a:gd name="T8" fmla="*/ 2147483647 w 28"/>
              <a:gd name="T9" fmla="*/ 2147483647 h 73"/>
              <a:gd name="T10" fmla="*/ 2147483647 w 28"/>
              <a:gd name="T11" fmla="*/ 2147483647 h 73"/>
              <a:gd name="T12" fmla="*/ 0 w 28"/>
              <a:gd name="T13" fmla="*/ 0 h 73"/>
              <a:gd name="T14" fmla="*/ 2147483647 w 28"/>
              <a:gd name="T15" fmla="*/ 0 h 73"/>
              <a:gd name="T16" fmla="*/ 2147483647 w 28"/>
              <a:gd name="T17" fmla="*/ 2147483647 h 73"/>
              <a:gd name="T18" fmla="*/ 2147483647 w 28"/>
              <a:gd name="T19" fmla="*/ 2147483647 h 73"/>
              <a:gd name="T20" fmla="*/ 2147483647 w 28"/>
              <a:gd name="T21" fmla="*/ 2147483647 h 73"/>
              <a:gd name="T22" fmla="*/ 2147483647 w 28"/>
              <a:gd name="T23" fmla="*/ 2147483647 h 73"/>
              <a:gd name="T24" fmla="*/ 0 w 28"/>
              <a:gd name="T25" fmla="*/ 2147483647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03" name="Freeform 243"/>
          <p:cNvSpPr>
            <a:spLocks/>
          </p:cNvSpPr>
          <p:nvPr>
            <p:custDataLst>
              <p:tags r:id="rId170"/>
            </p:custDataLst>
          </p:nvPr>
        </p:nvSpPr>
        <p:spPr bwMode="auto">
          <a:xfrm>
            <a:off x="4329113" y="2186397"/>
            <a:ext cx="234950" cy="395288"/>
          </a:xfrm>
          <a:custGeom>
            <a:avLst/>
            <a:gdLst>
              <a:gd name="T0" fmla="*/ 2147483647 w 531"/>
              <a:gd name="T1" fmla="*/ 2147483647 h 757"/>
              <a:gd name="T2" fmla="*/ 2147483647 w 531"/>
              <a:gd name="T3" fmla="*/ 2147483647 h 757"/>
              <a:gd name="T4" fmla="*/ 2147483647 w 531"/>
              <a:gd name="T5" fmla="*/ 2147483647 h 757"/>
              <a:gd name="T6" fmla="*/ 2147483647 w 531"/>
              <a:gd name="T7" fmla="*/ 2147483647 h 757"/>
              <a:gd name="T8" fmla="*/ 2147483647 w 531"/>
              <a:gd name="T9" fmla="*/ 2147483647 h 757"/>
              <a:gd name="T10" fmla="*/ 2147483647 w 531"/>
              <a:gd name="T11" fmla="*/ 2147483647 h 757"/>
              <a:gd name="T12" fmla="*/ 2147483647 w 531"/>
              <a:gd name="T13" fmla="*/ 2147483647 h 757"/>
              <a:gd name="T14" fmla="*/ 2147483647 w 531"/>
              <a:gd name="T15" fmla="*/ 2147483647 h 757"/>
              <a:gd name="T16" fmla="*/ 2147483647 w 531"/>
              <a:gd name="T17" fmla="*/ 2147483647 h 757"/>
              <a:gd name="T18" fmla="*/ 2147483647 w 531"/>
              <a:gd name="T19" fmla="*/ 2147483647 h 757"/>
              <a:gd name="T20" fmla="*/ 2147483647 w 531"/>
              <a:gd name="T21" fmla="*/ 2147483647 h 757"/>
              <a:gd name="T22" fmla="*/ 2147483647 w 531"/>
              <a:gd name="T23" fmla="*/ 2147483647 h 757"/>
              <a:gd name="T24" fmla="*/ 2147483647 w 531"/>
              <a:gd name="T25" fmla="*/ 2147483647 h 757"/>
              <a:gd name="T26" fmla="*/ 2147483647 w 531"/>
              <a:gd name="T27" fmla="*/ 2147483647 h 757"/>
              <a:gd name="T28" fmla="*/ 2147483647 w 531"/>
              <a:gd name="T29" fmla="*/ 2147483647 h 757"/>
              <a:gd name="T30" fmla="*/ 2147483647 w 531"/>
              <a:gd name="T31" fmla="*/ 2147483647 h 757"/>
              <a:gd name="T32" fmla="*/ 2147483647 w 531"/>
              <a:gd name="T33" fmla="*/ 2147483647 h 757"/>
              <a:gd name="T34" fmla="*/ 2147483647 w 531"/>
              <a:gd name="T35" fmla="*/ 2147483647 h 757"/>
              <a:gd name="T36" fmla="*/ 2147483647 w 531"/>
              <a:gd name="T37" fmla="*/ 2147483647 h 757"/>
              <a:gd name="T38" fmla="*/ 2147483647 w 531"/>
              <a:gd name="T39" fmla="*/ 2147483647 h 757"/>
              <a:gd name="T40" fmla="*/ 2147483647 w 531"/>
              <a:gd name="T41" fmla="*/ 2147483647 h 757"/>
              <a:gd name="T42" fmla="*/ 2147483647 w 531"/>
              <a:gd name="T43" fmla="*/ 2147483647 h 757"/>
              <a:gd name="T44" fmla="*/ 2147483647 w 531"/>
              <a:gd name="T45" fmla="*/ 2147483647 h 757"/>
              <a:gd name="T46" fmla="*/ 2147483647 w 531"/>
              <a:gd name="T47" fmla="*/ 2147483647 h 757"/>
              <a:gd name="T48" fmla="*/ 2147483647 w 531"/>
              <a:gd name="T49" fmla="*/ 2147483647 h 757"/>
              <a:gd name="T50" fmla="*/ 2147483647 w 531"/>
              <a:gd name="T51" fmla="*/ 2147483647 h 757"/>
              <a:gd name="T52" fmla="*/ 2147483647 w 531"/>
              <a:gd name="T53" fmla="*/ 2147483647 h 757"/>
              <a:gd name="T54" fmla="*/ 2147483647 w 531"/>
              <a:gd name="T55" fmla="*/ 2147483647 h 757"/>
              <a:gd name="T56" fmla="*/ 2147483647 w 531"/>
              <a:gd name="T57" fmla="*/ 2147483647 h 757"/>
              <a:gd name="T58" fmla="*/ 2147483647 w 531"/>
              <a:gd name="T59" fmla="*/ 2147483647 h 757"/>
              <a:gd name="T60" fmla="*/ 2147483647 w 531"/>
              <a:gd name="T61" fmla="*/ 2147483647 h 757"/>
              <a:gd name="T62" fmla="*/ 2147483647 w 531"/>
              <a:gd name="T63" fmla="*/ 2147483647 h 757"/>
              <a:gd name="T64" fmla="*/ 2147483647 w 531"/>
              <a:gd name="T65" fmla="*/ 2147483647 h 757"/>
              <a:gd name="T66" fmla="*/ 2147483647 w 531"/>
              <a:gd name="T67" fmla="*/ 2147483647 h 757"/>
              <a:gd name="T68" fmla="*/ 2147483647 w 531"/>
              <a:gd name="T69" fmla="*/ 2147483647 h 757"/>
              <a:gd name="T70" fmla="*/ 2147483647 w 531"/>
              <a:gd name="T71" fmla="*/ 2147483647 h 757"/>
              <a:gd name="T72" fmla="*/ 2147483647 w 531"/>
              <a:gd name="T73" fmla="*/ 2147483647 h 757"/>
              <a:gd name="T74" fmla="*/ 2147483647 w 531"/>
              <a:gd name="T75" fmla="*/ 2147483647 h 757"/>
              <a:gd name="T76" fmla="*/ 2147483647 w 531"/>
              <a:gd name="T77" fmla="*/ 2147483647 h 757"/>
              <a:gd name="T78" fmla="*/ 2147483647 w 531"/>
              <a:gd name="T79" fmla="*/ 2147483647 h 757"/>
              <a:gd name="T80" fmla="*/ 2147483647 w 531"/>
              <a:gd name="T81" fmla="*/ 2147483647 h 757"/>
              <a:gd name="T82" fmla="*/ 2147483647 w 531"/>
              <a:gd name="T83" fmla="*/ 2147483647 h 757"/>
              <a:gd name="T84" fmla="*/ 2147483647 w 531"/>
              <a:gd name="T85" fmla="*/ 2147483647 h 757"/>
              <a:gd name="T86" fmla="*/ 2147483647 w 531"/>
              <a:gd name="T87" fmla="*/ 2147483647 h 757"/>
              <a:gd name="T88" fmla="*/ 2147483647 w 531"/>
              <a:gd name="T89" fmla="*/ 2147483647 h 757"/>
              <a:gd name="T90" fmla="*/ 2147483647 w 531"/>
              <a:gd name="T91" fmla="*/ 2147483647 h 757"/>
              <a:gd name="T92" fmla="*/ 2147483647 w 531"/>
              <a:gd name="T93" fmla="*/ 2147483647 h 757"/>
              <a:gd name="T94" fmla="*/ 2147483647 w 531"/>
              <a:gd name="T95" fmla="*/ 2147483647 h 757"/>
              <a:gd name="T96" fmla="*/ 2147483647 w 531"/>
              <a:gd name="T97" fmla="*/ 2147483647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rgbClr val="C0C0C0"/>
          </a:solidFill>
          <a:ln w="9525" cmpd="sng">
            <a:solidFill>
              <a:srgbClr val="FFFFFF"/>
            </a:solidFill>
            <a:prstDash val="solid"/>
            <a:round/>
            <a:headEnd/>
            <a:tailEnd/>
          </a:ln>
        </p:spPr>
        <p:txBody>
          <a:bodyPr/>
          <a:lstStyle/>
          <a:p>
            <a:endParaRPr lang="en-GB"/>
          </a:p>
        </p:txBody>
      </p:sp>
      <p:sp>
        <p:nvSpPr>
          <p:cNvPr id="44204" name="Freeform 244"/>
          <p:cNvSpPr>
            <a:spLocks/>
          </p:cNvSpPr>
          <p:nvPr>
            <p:custDataLst>
              <p:tags r:id="rId171"/>
            </p:custDataLst>
          </p:nvPr>
        </p:nvSpPr>
        <p:spPr bwMode="auto">
          <a:xfrm>
            <a:off x="4467225" y="2500722"/>
            <a:ext cx="26988" cy="57150"/>
          </a:xfrm>
          <a:custGeom>
            <a:avLst/>
            <a:gdLst>
              <a:gd name="T0" fmla="*/ 0 w 60"/>
              <a:gd name="T1" fmla="*/ 2147483647 h 51"/>
              <a:gd name="T2" fmla="*/ 2147483647 w 60"/>
              <a:gd name="T3" fmla="*/ 2147483647 h 51"/>
              <a:gd name="T4" fmla="*/ 2147483647 w 60"/>
              <a:gd name="T5" fmla="*/ 2147483647 h 51"/>
              <a:gd name="T6" fmla="*/ 2147483647 w 60"/>
              <a:gd name="T7" fmla="*/ 2147483647 h 51"/>
              <a:gd name="T8" fmla="*/ 2147483647 w 60"/>
              <a:gd name="T9" fmla="*/ 2147483647 h 51"/>
              <a:gd name="T10" fmla="*/ 2147483647 w 60"/>
              <a:gd name="T11" fmla="*/ 2147483647 h 51"/>
              <a:gd name="T12" fmla="*/ 2147483647 w 60"/>
              <a:gd name="T13" fmla="*/ 0 h 51"/>
              <a:gd name="T14" fmla="*/ 2147483647 w 60"/>
              <a:gd name="T15" fmla="*/ 2147483647 h 51"/>
              <a:gd name="T16" fmla="*/ 2147483647 w 60"/>
              <a:gd name="T17" fmla="*/ 2147483647 h 51"/>
              <a:gd name="T18" fmla="*/ 2147483647 w 60"/>
              <a:gd name="T19" fmla="*/ 2147483647 h 51"/>
              <a:gd name="T20" fmla="*/ 2147483647 w 60"/>
              <a:gd name="T21" fmla="*/ 2147483647 h 51"/>
              <a:gd name="T22" fmla="*/ 2147483647 w 60"/>
              <a:gd name="T23" fmla="*/ 2147483647 h 51"/>
              <a:gd name="T24" fmla="*/ 2147483647 w 60"/>
              <a:gd name="T25" fmla="*/ 2147483647 h 51"/>
              <a:gd name="T26" fmla="*/ 2147483647 w 60"/>
              <a:gd name="T27" fmla="*/ 2147483647 h 51"/>
              <a:gd name="T28" fmla="*/ 2147483647 w 60"/>
              <a:gd name="T29" fmla="*/ 2147483647 h 51"/>
              <a:gd name="T30" fmla="*/ 2147483647 w 60"/>
              <a:gd name="T31" fmla="*/ 2147483647 h 51"/>
              <a:gd name="T32" fmla="*/ 2147483647 w 60"/>
              <a:gd name="T33" fmla="*/ 2147483647 h 51"/>
              <a:gd name="T34" fmla="*/ 2147483647 w 60"/>
              <a:gd name="T35" fmla="*/ 2147483647 h 51"/>
              <a:gd name="T36" fmla="*/ 2147483647 w 60"/>
              <a:gd name="T37" fmla="*/ 2147483647 h 51"/>
              <a:gd name="T38" fmla="*/ 2147483647 w 60"/>
              <a:gd name="T39" fmla="*/ 2147483647 h 51"/>
              <a:gd name="T40" fmla="*/ 2147483647 w 60"/>
              <a:gd name="T41" fmla="*/ 2147483647 h 51"/>
              <a:gd name="T42" fmla="*/ 2147483647 w 60"/>
              <a:gd name="T43" fmla="*/ 2147483647 h 51"/>
              <a:gd name="T44" fmla="*/ 0 w 60"/>
              <a:gd name="T45" fmla="*/ 2147483647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05" name="Freeform 245"/>
          <p:cNvSpPr>
            <a:spLocks/>
          </p:cNvSpPr>
          <p:nvPr>
            <p:custDataLst>
              <p:tags r:id="rId172"/>
            </p:custDataLst>
          </p:nvPr>
        </p:nvSpPr>
        <p:spPr bwMode="auto">
          <a:xfrm>
            <a:off x="3911600" y="2662647"/>
            <a:ext cx="28575" cy="57150"/>
          </a:xfrm>
          <a:custGeom>
            <a:avLst/>
            <a:gdLst>
              <a:gd name="T0" fmla="*/ 2147483647 w 66"/>
              <a:gd name="T1" fmla="*/ 2147483647 h 51"/>
              <a:gd name="T2" fmla="*/ 2147483647 w 66"/>
              <a:gd name="T3" fmla="*/ 2147483647 h 51"/>
              <a:gd name="T4" fmla="*/ 2147483647 w 66"/>
              <a:gd name="T5" fmla="*/ 2147483647 h 51"/>
              <a:gd name="T6" fmla="*/ 2147483647 w 66"/>
              <a:gd name="T7" fmla="*/ 2147483647 h 51"/>
              <a:gd name="T8" fmla="*/ 2147483647 w 66"/>
              <a:gd name="T9" fmla="*/ 2147483647 h 51"/>
              <a:gd name="T10" fmla="*/ 2147483647 w 66"/>
              <a:gd name="T11" fmla="*/ 2147483647 h 51"/>
              <a:gd name="T12" fmla="*/ 2147483647 w 66"/>
              <a:gd name="T13" fmla="*/ 2147483647 h 51"/>
              <a:gd name="T14" fmla="*/ 2147483647 w 66"/>
              <a:gd name="T15" fmla="*/ 2147483647 h 51"/>
              <a:gd name="T16" fmla="*/ 2147483647 w 66"/>
              <a:gd name="T17" fmla="*/ 2147483647 h 51"/>
              <a:gd name="T18" fmla="*/ 0 w 66"/>
              <a:gd name="T19" fmla="*/ 2147483647 h 51"/>
              <a:gd name="T20" fmla="*/ 0 w 66"/>
              <a:gd name="T21" fmla="*/ 2147483647 h 51"/>
              <a:gd name="T22" fmla="*/ 2147483647 w 66"/>
              <a:gd name="T23" fmla="*/ 2147483647 h 51"/>
              <a:gd name="T24" fmla="*/ 2147483647 w 66"/>
              <a:gd name="T25" fmla="*/ 2147483647 h 51"/>
              <a:gd name="T26" fmla="*/ 2147483647 w 66"/>
              <a:gd name="T27" fmla="*/ 2147483647 h 51"/>
              <a:gd name="T28" fmla="*/ 2147483647 w 66"/>
              <a:gd name="T29" fmla="*/ 2147483647 h 51"/>
              <a:gd name="T30" fmla="*/ 2147483647 w 66"/>
              <a:gd name="T31" fmla="*/ 2147483647 h 51"/>
              <a:gd name="T32" fmla="*/ 2147483647 w 66"/>
              <a:gd name="T33" fmla="*/ 0 h 51"/>
              <a:gd name="T34" fmla="*/ 2147483647 w 66"/>
              <a:gd name="T35" fmla="*/ 2147483647 h 51"/>
              <a:gd name="T36" fmla="*/ 2147483647 w 66"/>
              <a:gd name="T37" fmla="*/ 2147483647 h 51"/>
              <a:gd name="T38" fmla="*/ 2147483647 w 66"/>
              <a:gd name="T39" fmla="*/ 2147483647 h 51"/>
              <a:gd name="T40" fmla="*/ 2147483647 w 66"/>
              <a:gd name="T41" fmla="*/ 0 h 51"/>
              <a:gd name="T42" fmla="*/ 2147483647 w 66"/>
              <a:gd name="T43" fmla="*/ 2147483647 h 51"/>
              <a:gd name="T44" fmla="*/ 2147483647 w 66"/>
              <a:gd name="T45" fmla="*/ 2147483647 h 51"/>
              <a:gd name="T46" fmla="*/ 2147483647 w 66"/>
              <a:gd name="T47" fmla="*/ 2147483647 h 51"/>
              <a:gd name="T48" fmla="*/ 2147483647 w 66"/>
              <a:gd name="T49" fmla="*/ 2147483647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rgbClr val="C2CEE4"/>
          </a:solidFill>
          <a:ln w="9525" cap="flat" cmpd="sng">
            <a:solidFill>
              <a:srgbClr val="FFFFFF"/>
            </a:solidFill>
            <a:prstDash val="solid"/>
            <a:round/>
            <a:headEnd type="none" w="med" len="med"/>
            <a:tailEnd type="none" w="med" len="med"/>
          </a:ln>
        </p:spPr>
        <p:txBody>
          <a:bodyPr/>
          <a:lstStyle/>
          <a:p>
            <a:endParaRPr lang="en-GB"/>
          </a:p>
        </p:txBody>
      </p:sp>
      <p:sp>
        <p:nvSpPr>
          <p:cNvPr id="44206" name="Freeform 246"/>
          <p:cNvSpPr>
            <a:spLocks/>
          </p:cNvSpPr>
          <p:nvPr>
            <p:custDataLst>
              <p:tags r:id="rId173"/>
            </p:custDataLst>
          </p:nvPr>
        </p:nvSpPr>
        <p:spPr bwMode="auto">
          <a:xfrm>
            <a:off x="4864100" y="3191285"/>
            <a:ext cx="50800" cy="57150"/>
          </a:xfrm>
          <a:custGeom>
            <a:avLst/>
            <a:gdLst>
              <a:gd name="T0" fmla="*/ 0 w 113"/>
              <a:gd name="T1" fmla="*/ 2147483647 h 74"/>
              <a:gd name="T2" fmla="*/ 2147483647 w 113"/>
              <a:gd name="T3" fmla="*/ 2147483647 h 74"/>
              <a:gd name="T4" fmla="*/ 2147483647 w 113"/>
              <a:gd name="T5" fmla="*/ 2147483647 h 74"/>
              <a:gd name="T6" fmla="*/ 2147483647 w 113"/>
              <a:gd name="T7" fmla="*/ 2147483647 h 74"/>
              <a:gd name="T8" fmla="*/ 2147483647 w 113"/>
              <a:gd name="T9" fmla="*/ 2147483647 h 74"/>
              <a:gd name="T10" fmla="*/ 2147483647 w 113"/>
              <a:gd name="T11" fmla="*/ 2147483647 h 74"/>
              <a:gd name="T12" fmla="*/ 2147483647 w 113"/>
              <a:gd name="T13" fmla="*/ 2147483647 h 74"/>
              <a:gd name="T14" fmla="*/ 2147483647 w 113"/>
              <a:gd name="T15" fmla="*/ 2147483647 h 74"/>
              <a:gd name="T16" fmla="*/ 2147483647 w 113"/>
              <a:gd name="T17" fmla="*/ 2147483647 h 74"/>
              <a:gd name="T18" fmla="*/ 2147483647 w 113"/>
              <a:gd name="T19" fmla="*/ 2147483647 h 74"/>
              <a:gd name="T20" fmla="*/ 2147483647 w 113"/>
              <a:gd name="T21" fmla="*/ 2147483647 h 74"/>
              <a:gd name="T22" fmla="*/ 2147483647 w 113"/>
              <a:gd name="T23" fmla="*/ 2147483647 h 74"/>
              <a:gd name="T24" fmla="*/ 2147483647 w 113"/>
              <a:gd name="T25" fmla="*/ 2147483647 h 74"/>
              <a:gd name="T26" fmla="*/ 2147483647 w 113"/>
              <a:gd name="T27" fmla="*/ 2147483647 h 74"/>
              <a:gd name="T28" fmla="*/ 2147483647 w 113"/>
              <a:gd name="T29" fmla="*/ 2147483647 h 74"/>
              <a:gd name="T30" fmla="*/ 2147483647 w 113"/>
              <a:gd name="T31" fmla="*/ 2147483647 h 74"/>
              <a:gd name="T32" fmla="*/ 2147483647 w 113"/>
              <a:gd name="T33" fmla="*/ 2147483647 h 74"/>
              <a:gd name="T34" fmla="*/ 2147483647 w 113"/>
              <a:gd name="T35" fmla="*/ 2147483647 h 74"/>
              <a:gd name="T36" fmla="*/ 2147483647 w 113"/>
              <a:gd name="T37" fmla="*/ 2147483647 h 74"/>
              <a:gd name="T38" fmla="*/ 2147483647 w 113"/>
              <a:gd name="T39" fmla="*/ 0 h 74"/>
              <a:gd name="T40" fmla="*/ 2147483647 w 113"/>
              <a:gd name="T41" fmla="*/ 2147483647 h 74"/>
              <a:gd name="T42" fmla="*/ 2147483647 w 113"/>
              <a:gd name="T43" fmla="*/ 2147483647 h 74"/>
              <a:gd name="T44" fmla="*/ 2147483647 w 113"/>
              <a:gd name="T45" fmla="*/ 2147483647 h 74"/>
              <a:gd name="T46" fmla="*/ 2147483647 w 113"/>
              <a:gd name="T47" fmla="*/ 2147483647 h 74"/>
              <a:gd name="T48" fmla="*/ 2147483647 w 113"/>
              <a:gd name="T49" fmla="*/ 2147483647 h 74"/>
              <a:gd name="T50" fmla="*/ 0 w 113"/>
              <a:gd name="T51" fmla="*/ 2147483647 h 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C0C0C0"/>
          </a:solidFill>
          <a:ln w="9525" cmpd="sng">
            <a:solidFill>
              <a:srgbClr val="FFFFFF"/>
            </a:solidFill>
            <a:prstDash val="solid"/>
            <a:round/>
            <a:headEnd/>
            <a:tailEnd/>
          </a:ln>
        </p:spPr>
        <p:txBody>
          <a:bodyPr/>
          <a:lstStyle/>
          <a:p>
            <a:endParaRPr lang="en-GB"/>
          </a:p>
        </p:txBody>
      </p:sp>
      <p:sp>
        <p:nvSpPr>
          <p:cNvPr id="44207" name="Freeform 247"/>
          <p:cNvSpPr>
            <a:spLocks/>
          </p:cNvSpPr>
          <p:nvPr>
            <p:custDataLst>
              <p:tags r:id="rId174"/>
            </p:custDataLst>
          </p:nvPr>
        </p:nvSpPr>
        <p:spPr bwMode="auto">
          <a:xfrm>
            <a:off x="4471988" y="3983447"/>
            <a:ext cx="325437" cy="244475"/>
          </a:xfrm>
          <a:custGeom>
            <a:avLst/>
            <a:gdLst>
              <a:gd name="T0" fmla="*/ 2147483647 w 746"/>
              <a:gd name="T1" fmla="*/ 2147483647 h 469"/>
              <a:gd name="T2" fmla="*/ 2147483647 w 746"/>
              <a:gd name="T3" fmla="*/ 2147483647 h 469"/>
              <a:gd name="T4" fmla="*/ 2147483647 w 746"/>
              <a:gd name="T5" fmla="*/ 2147483647 h 469"/>
              <a:gd name="T6" fmla="*/ 2147483647 w 746"/>
              <a:gd name="T7" fmla="*/ 2147483647 h 469"/>
              <a:gd name="T8" fmla="*/ 0 w 746"/>
              <a:gd name="T9" fmla="*/ 2147483647 h 469"/>
              <a:gd name="T10" fmla="*/ 2147483647 w 746"/>
              <a:gd name="T11" fmla="*/ 2147483647 h 469"/>
              <a:gd name="T12" fmla="*/ 2147483647 w 746"/>
              <a:gd name="T13" fmla="*/ 2147483647 h 469"/>
              <a:gd name="T14" fmla="*/ 2147483647 w 746"/>
              <a:gd name="T15" fmla="*/ 2147483647 h 469"/>
              <a:gd name="T16" fmla="*/ 2147483647 w 746"/>
              <a:gd name="T17" fmla="*/ 2147483647 h 469"/>
              <a:gd name="T18" fmla="*/ 2147483647 w 746"/>
              <a:gd name="T19" fmla="*/ 2147483647 h 469"/>
              <a:gd name="T20" fmla="*/ 2147483647 w 746"/>
              <a:gd name="T21" fmla="*/ 2147483647 h 469"/>
              <a:gd name="T22" fmla="*/ 2147483647 w 746"/>
              <a:gd name="T23" fmla="*/ 2147483647 h 469"/>
              <a:gd name="T24" fmla="*/ 2147483647 w 746"/>
              <a:gd name="T25" fmla="*/ 2147483647 h 469"/>
              <a:gd name="T26" fmla="*/ 2147483647 w 746"/>
              <a:gd name="T27" fmla="*/ 2147483647 h 469"/>
              <a:gd name="T28" fmla="*/ 2147483647 w 746"/>
              <a:gd name="T29" fmla="*/ 2147483647 h 469"/>
              <a:gd name="T30" fmla="*/ 2147483647 w 746"/>
              <a:gd name="T31" fmla="*/ 2147483647 h 469"/>
              <a:gd name="T32" fmla="*/ 2147483647 w 746"/>
              <a:gd name="T33" fmla="*/ 2147483647 h 469"/>
              <a:gd name="T34" fmla="*/ 2147483647 w 746"/>
              <a:gd name="T35" fmla="*/ 2147483647 h 469"/>
              <a:gd name="T36" fmla="*/ 2147483647 w 746"/>
              <a:gd name="T37" fmla="*/ 2147483647 h 469"/>
              <a:gd name="T38" fmla="*/ 2147483647 w 746"/>
              <a:gd name="T39" fmla="*/ 0 h 469"/>
              <a:gd name="T40" fmla="*/ 2147483647 w 746"/>
              <a:gd name="T41" fmla="*/ 2147483647 h 469"/>
              <a:gd name="T42" fmla="*/ 2147483647 w 746"/>
              <a:gd name="T43" fmla="*/ 2147483647 h 469"/>
              <a:gd name="T44" fmla="*/ 2147483647 w 746"/>
              <a:gd name="T45" fmla="*/ 2147483647 h 469"/>
              <a:gd name="T46" fmla="*/ 2147483647 w 746"/>
              <a:gd name="T47" fmla="*/ 2147483647 h 469"/>
              <a:gd name="T48" fmla="*/ 2147483647 w 746"/>
              <a:gd name="T49" fmla="*/ 2147483647 h 469"/>
              <a:gd name="T50" fmla="*/ 2147483647 w 746"/>
              <a:gd name="T51" fmla="*/ 2147483647 h 469"/>
              <a:gd name="T52" fmla="*/ 2147483647 w 746"/>
              <a:gd name="T53" fmla="*/ 2147483647 h 469"/>
              <a:gd name="T54" fmla="*/ 2147483647 w 746"/>
              <a:gd name="T55" fmla="*/ 2147483647 h 469"/>
              <a:gd name="T56" fmla="*/ 2147483647 w 746"/>
              <a:gd name="T57" fmla="*/ 2147483647 h 469"/>
              <a:gd name="T58" fmla="*/ 2147483647 w 746"/>
              <a:gd name="T59" fmla="*/ 2147483647 h 469"/>
              <a:gd name="T60" fmla="*/ 2147483647 w 746"/>
              <a:gd name="T61" fmla="*/ 2147483647 h 469"/>
              <a:gd name="T62" fmla="*/ 2147483647 w 746"/>
              <a:gd name="T63" fmla="*/ 2147483647 h 469"/>
              <a:gd name="T64" fmla="*/ 2147483647 w 746"/>
              <a:gd name="T65" fmla="*/ 2147483647 h 469"/>
              <a:gd name="T66" fmla="*/ 2147483647 w 746"/>
              <a:gd name="T67" fmla="*/ 2147483647 h 469"/>
              <a:gd name="T68" fmla="*/ 2147483647 w 746"/>
              <a:gd name="T69" fmla="*/ 2147483647 h 469"/>
              <a:gd name="T70" fmla="*/ 2147483647 w 746"/>
              <a:gd name="T71" fmla="*/ 2147483647 h 469"/>
              <a:gd name="T72" fmla="*/ 2147483647 w 746"/>
              <a:gd name="T73" fmla="*/ 2147483647 h 469"/>
              <a:gd name="T74" fmla="*/ 2147483647 w 746"/>
              <a:gd name="T75" fmla="*/ 2147483647 h 469"/>
              <a:gd name="T76" fmla="*/ 2147483647 w 746"/>
              <a:gd name="T77" fmla="*/ 2147483647 h 469"/>
              <a:gd name="T78" fmla="*/ 2147483647 w 746"/>
              <a:gd name="T79" fmla="*/ 2147483647 h 469"/>
              <a:gd name="T80" fmla="*/ 2147483647 w 746"/>
              <a:gd name="T81" fmla="*/ 2147483647 h 469"/>
              <a:gd name="T82" fmla="*/ 2147483647 w 746"/>
              <a:gd name="T83" fmla="*/ 2147483647 h 469"/>
              <a:gd name="T84" fmla="*/ 2147483647 w 746"/>
              <a:gd name="T85" fmla="*/ 2147483647 h 469"/>
              <a:gd name="T86" fmla="*/ 2147483647 w 746"/>
              <a:gd name="T87" fmla="*/ 2147483647 h 469"/>
              <a:gd name="T88" fmla="*/ 2147483647 w 746"/>
              <a:gd name="T89" fmla="*/ 2147483647 h 469"/>
              <a:gd name="T90" fmla="*/ 2147483647 w 746"/>
              <a:gd name="T91" fmla="*/ 2147483647 h 469"/>
              <a:gd name="T92" fmla="*/ 2147483647 w 746"/>
              <a:gd name="T93" fmla="*/ 2147483647 h 469"/>
              <a:gd name="T94" fmla="*/ 2147483647 w 746"/>
              <a:gd name="T95" fmla="*/ 2147483647 h 4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rgbClr val="C0C0C0"/>
          </a:solidFill>
          <a:ln w="9525" cmpd="sng">
            <a:solidFill>
              <a:srgbClr val="FFFFFF"/>
            </a:solidFill>
            <a:prstDash val="solid"/>
            <a:round/>
            <a:headEnd/>
            <a:tailEnd/>
          </a:ln>
        </p:spPr>
        <p:txBody>
          <a:bodyPr/>
          <a:lstStyle/>
          <a:p>
            <a:endParaRPr lang="en-GB"/>
          </a:p>
        </p:txBody>
      </p:sp>
      <p:sp>
        <p:nvSpPr>
          <p:cNvPr id="44208" name="Freeform 248"/>
          <p:cNvSpPr>
            <a:spLocks/>
          </p:cNvSpPr>
          <p:nvPr>
            <p:custDataLst>
              <p:tags r:id="rId175"/>
            </p:custDataLst>
          </p:nvPr>
        </p:nvSpPr>
        <p:spPr bwMode="auto">
          <a:xfrm>
            <a:off x="4408488" y="4151722"/>
            <a:ext cx="500062" cy="552450"/>
          </a:xfrm>
          <a:custGeom>
            <a:avLst/>
            <a:gdLst>
              <a:gd name="T0" fmla="*/ 2147483647 w 1145"/>
              <a:gd name="T1" fmla="*/ 2147483647 h 1053"/>
              <a:gd name="T2" fmla="*/ 2147483647 w 1145"/>
              <a:gd name="T3" fmla="*/ 2147483647 h 1053"/>
              <a:gd name="T4" fmla="*/ 2147483647 w 1145"/>
              <a:gd name="T5" fmla="*/ 2147483647 h 1053"/>
              <a:gd name="T6" fmla="*/ 2147483647 w 1145"/>
              <a:gd name="T7" fmla="*/ 2147483647 h 1053"/>
              <a:gd name="T8" fmla="*/ 2147483647 w 1145"/>
              <a:gd name="T9" fmla="*/ 2147483647 h 1053"/>
              <a:gd name="T10" fmla="*/ 2147483647 w 1145"/>
              <a:gd name="T11" fmla="*/ 2147483647 h 1053"/>
              <a:gd name="T12" fmla="*/ 2147483647 w 1145"/>
              <a:gd name="T13" fmla="*/ 2147483647 h 1053"/>
              <a:gd name="T14" fmla="*/ 2147483647 w 1145"/>
              <a:gd name="T15" fmla="*/ 2147483647 h 1053"/>
              <a:gd name="T16" fmla="*/ 2147483647 w 1145"/>
              <a:gd name="T17" fmla="*/ 2147483647 h 1053"/>
              <a:gd name="T18" fmla="*/ 2147483647 w 1145"/>
              <a:gd name="T19" fmla="*/ 2147483647 h 1053"/>
              <a:gd name="T20" fmla="*/ 2147483647 w 1145"/>
              <a:gd name="T21" fmla="*/ 2147483647 h 1053"/>
              <a:gd name="T22" fmla="*/ 2147483647 w 1145"/>
              <a:gd name="T23" fmla="*/ 2147483647 h 1053"/>
              <a:gd name="T24" fmla="*/ 2147483647 w 1145"/>
              <a:gd name="T25" fmla="*/ 2147483647 h 1053"/>
              <a:gd name="T26" fmla="*/ 2147483647 w 1145"/>
              <a:gd name="T27" fmla="*/ 2147483647 h 1053"/>
              <a:gd name="T28" fmla="*/ 2147483647 w 1145"/>
              <a:gd name="T29" fmla="*/ 2147483647 h 1053"/>
              <a:gd name="T30" fmla="*/ 2147483647 w 1145"/>
              <a:gd name="T31" fmla="*/ 2147483647 h 1053"/>
              <a:gd name="T32" fmla="*/ 2147483647 w 1145"/>
              <a:gd name="T33" fmla="*/ 2147483647 h 1053"/>
              <a:gd name="T34" fmla="*/ 2147483647 w 1145"/>
              <a:gd name="T35" fmla="*/ 2147483647 h 1053"/>
              <a:gd name="T36" fmla="*/ 2147483647 w 1145"/>
              <a:gd name="T37" fmla="*/ 2147483647 h 1053"/>
              <a:gd name="T38" fmla="*/ 2147483647 w 1145"/>
              <a:gd name="T39" fmla="*/ 2147483647 h 1053"/>
              <a:gd name="T40" fmla="*/ 2147483647 w 1145"/>
              <a:gd name="T41" fmla="*/ 2147483647 h 1053"/>
              <a:gd name="T42" fmla="*/ 2147483647 w 1145"/>
              <a:gd name="T43" fmla="*/ 2147483647 h 1053"/>
              <a:gd name="T44" fmla="*/ 2147483647 w 1145"/>
              <a:gd name="T45" fmla="*/ 2147483647 h 1053"/>
              <a:gd name="T46" fmla="*/ 2147483647 w 1145"/>
              <a:gd name="T47" fmla="*/ 2147483647 h 1053"/>
              <a:gd name="T48" fmla="*/ 2147483647 w 1145"/>
              <a:gd name="T49" fmla="*/ 2147483647 h 1053"/>
              <a:gd name="T50" fmla="*/ 2147483647 w 1145"/>
              <a:gd name="T51" fmla="*/ 2147483647 h 1053"/>
              <a:gd name="T52" fmla="*/ 2147483647 w 1145"/>
              <a:gd name="T53" fmla="*/ 2147483647 h 1053"/>
              <a:gd name="T54" fmla="*/ 2147483647 w 1145"/>
              <a:gd name="T55" fmla="*/ 2147483647 h 1053"/>
              <a:gd name="T56" fmla="*/ 2147483647 w 1145"/>
              <a:gd name="T57" fmla="*/ 2147483647 h 1053"/>
              <a:gd name="T58" fmla="*/ 2147483647 w 1145"/>
              <a:gd name="T59" fmla="*/ 2147483647 h 1053"/>
              <a:gd name="T60" fmla="*/ 2147483647 w 1145"/>
              <a:gd name="T61" fmla="*/ 2147483647 h 1053"/>
              <a:gd name="T62" fmla="*/ 2147483647 w 1145"/>
              <a:gd name="T63" fmla="*/ 2147483647 h 1053"/>
              <a:gd name="T64" fmla="*/ 2147483647 w 1145"/>
              <a:gd name="T65" fmla="*/ 2147483647 h 1053"/>
              <a:gd name="T66" fmla="*/ 2147483647 w 1145"/>
              <a:gd name="T67" fmla="*/ 2147483647 h 1053"/>
              <a:gd name="T68" fmla="*/ 2147483647 w 1145"/>
              <a:gd name="T69" fmla="*/ 2147483647 h 1053"/>
              <a:gd name="T70" fmla="*/ 2147483647 w 1145"/>
              <a:gd name="T71" fmla="*/ 2147483647 h 1053"/>
              <a:gd name="T72" fmla="*/ 2147483647 w 1145"/>
              <a:gd name="T73" fmla="*/ 2147483647 h 1053"/>
              <a:gd name="T74" fmla="*/ 2147483647 w 1145"/>
              <a:gd name="T75" fmla="*/ 2147483647 h 1053"/>
              <a:gd name="T76" fmla="*/ 2147483647 w 1145"/>
              <a:gd name="T77" fmla="*/ 2147483647 h 1053"/>
              <a:gd name="T78" fmla="*/ 2147483647 w 1145"/>
              <a:gd name="T79" fmla="*/ 2147483647 h 1053"/>
              <a:gd name="T80" fmla="*/ 2147483647 w 1145"/>
              <a:gd name="T81" fmla="*/ 2147483647 h 1053"/>
              <a:gd name="T82" fmla="*/ 2147483647 w 1145"/>
              <a:gd name="T83" fmla="*/ 2147483647 h 1053"/>
              <a:gd name="T84" fmla="*/ 2147483647 w 1145"/>
              <a:gd name="T85" fmla="*/ 2147483647 h 1053"/>
              <a:gd name="T86" fmla="*/ 2147483647 w 1145"/>
              <a:gd name="T87" fmla="*/ 2147483647 h 1053"/>
              <a:gd name="T88" fmla="*/ 2147483647 w 1145"/>
              <a:gd name="T89" fmla="*/ 2147483647 h 1053"/>
              <a:gd name="T90" fmla="*/ 2147483647 w 1145"/>
              <a:gd name="T91" fmla="*/ 2147483647 h 1053"/>
              <a:gd name="T92" fmla="*/ 2147483647 w 1145"/>
              <a:gd name="T93" fmla="*/ 2147483647 h 1053"/>
              <a:gd name="T94" fmla="*/ 2147483647 w 1145"/>
              <a:gd name="T95" fmla="*/ 2147483647 h 1053"/>
              <a:gd name="T96" fmla="*/ 2147483647 w 1145"/>
              <a:gd name="T97" fmla="*/ 2147483647 h 1053"/>
              <a:gd name="T98" fmla="*/ 2147483647 w 1145"/>
              <a:gd name="T99" fmla="*/ 2147483647 h 1053"/>
              <a:gd name="T100" fmla="*/ 2147483647 w 1145"/>
              <a:gd name="T101" fmla="*/ 2147483647 h 1053"/>
              <a:gd name="T102" fmla="*/ 2147483647 w 1145"/>
              <a:gd name="T103" fmla="*/ 2147483647 h 1053"/>
              <a:gd name="T104" fmla="*/ 2147483647 w 1145"/>
              <a:gd name="T105" fmla="*/ 2147483647 h 1053"/>
              <a:gd name="T106" fmla="*/ 2147483647 w 1145"/>
              <a:gd name="T107" fmla="*/ 2147483647 h 1053"/>
              <a:gd name="T108" fmla="*/ 2147483647 w 1145"/>
              <a:gd name="T109" fmla="*/ 2147483647 h 1053"/>
              <a:gd name="T110" fmla="*/ 2147483647 w 1145"/>
              <a:gd name="T111" fmla="*/ 2147483647 h 10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rgbClr val="C0C0C0"/>
          </a:solidFill>
          <a:ln w="9525" cmpd="sng">
            <a:solidFill>
              <a:srgbClr val="FFFFFF"/>
            </a:solidFill>
            <a:prstDash val="solid"/>
            <a:round/>
            <a:headEnd/>
            <a:tailEnd/>
          </a:ln>
        </p:spPr>
        <p:txBody>
          <a:bodyPr/>
          <a:lstStyle/>
          <a:p>
            <a:endParaRPr lang="en-GB"/>
          </a:p>
        </p:txBody>
      </p:sp>
      <p:sp>
        <p:nvSpPr>
          <p:cNvPr id="44209" name="Freeform 249"/>
          <p:cNvSpPr>
            <a:spLocks/>
          </p:cNvSpPr>
          <p:nvPr>
            <p:custDataLst>
              <p:tags r:id="rId176"/>
            </p:custDataLst>
          </p:nvPr>
        </p:nvSpPr>
        <p:spPr bwMode="auto">
          <a:xfrm>
            <a:off x="4344988" y="4251735"/>
            <a:ext cx="55562" cy="55562"/>
          </a:xfrm>
          <a:custGeom>
            <a:avLst/>
            <a:gdLst>
              <a:gd name="T0" fmla="*/ 2147483647 w 125"/>
              <a:gd name="T1" fmla="*/ 0 h 81"/>
              <a:gd name="T2" fmla="*/ 2147483647 w 125"/>
              <a:gd name="T3" fmla="*/ 2147483647 h 81"/>
              <a:gd name="T4" fmla="*/ 2147483647 w 125"/>
              <a:gd name="T5" fmla="*/ 2147483647 h 81"/>
              <a:gd name="T6" fmla="*/ 2147483647 w 125"/>
              <a:gd name="T7" fmla="*/ 2147483647 h 81"/>
              <a:gd name="T8" fmla="*/ 2147483647 w 125"/>
              <a:gd name="T9" fmla="*/ 2147483647 h 81"/>
              <a:gd name="T10" fmla="*/ 2147483647 w 125"/>
              <a:gd name="T11" fmla="*/ 2147483647 h 81"/>
              <a:gd name="T12" fmla="*/ 2147483647 w 125"/>
              <a:gd name="T13" fmla="*/ 2147483647 h 81"/>
              <a:gd name="T14" fmla="*/ 2147483647 w 125"/>
              <a:gd name="T15" fmla="*/ 2147483647 h 81"/>
              <a:gd name="T16" fmla="*/ 2147483647 w 125"/>
              <a:gd name="T17" fmla="*/ 2147483647 h 81"/>
              <a:gd name="T18" fmla="*/ 2147483647 w 125"/>
              <a:gd name="T19" fmla="*/ 2147483647 h 81"/>
              <a:gd name="T20" fmla="*/ 2147483647 w 125"/>
              <a:gd name="T21" fmla="*/ 2147483647 h 81"/>
              <a:gd name="T22" fmla="*/ 2147483647 w 125"/>
              <a:gd name="T23" fmla="*/ 2147483647 h 81"/>
              <a:gd name="T24" fmla="*/ 2147483647 w 125"/>
              <a:gd name="T25" fmla="*/ 2147483647 h 81"/>
              <a:gd name="T26" fmla="*/ 2147483647 w 125"/>
              <a:gd name="T27" fmla="*/ 2147483647 h 81"/>
              <a:gd name="T28" fmla="*/ 2147483647 w 125"/>
              <a:gd name="T29" fmla="*/ 2147483647 h 81"/>
              <a:gd name="T30" fmla="*/ 2147483647 w 125"/>
              <a:gd name="T31" fmla="*/ 2147483647 h 81"/>
              <a:gd name="T32" fmla="*/ 0 w 125"/>
              <a:gd name="T33" fmla="*/ 2147483647 h 81"/>
              <a:gd name="T34" fmla="*/ 0 w 125"/>
              <a:gd name="T35" fmla="*/ 2147483647 h 81"/>
              <a:gd name="T36" fmla="*/ 2147483647 w 125"/>
              <a:gd name="T37" fmla="*/ 2147483647 h 81"/>
              <a:gd name="T38" fmla="*/ 2147483647 w 125"/>
              <a:gd name="T39" fmla="*/ 2147483647 h 81"/>
              <a:gd name="T40" fmla="*/ 2147483647 w 125"/>
              <a:gd name="T41" fmla="*/ 2147483647 h 81"/>
              <a:gd name="T42" fmla="*/ 2147483647 w 125"/>
              <a:gd name="T43" fmla="*/ 2147483647 h 81"/>
              <a:gd name="T44" fmla="*/ 2147483647 w 125"/>
              <a:gd name="T45" fmla="*/ 2147483647 h 81"/>
              <a:gd name="T46" fmla="*/ 2147483647 w 125"/>
              <a:gd name="T47" fmla="*/ 2147483647 h 81"/>
              <a:gd name="T48" fmla="*/ 2147483647 w 125"/>
              <a:gd name="T49" fmla="*/ 0 h 81"/>
              <a:gd name="T50" fmla="*/ 2147483647 w 125"/>
              <a:gd name="T51" fmla="*/ 0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rgbClr val="C0C0C0"/>
          </a:solidFill>
          <a:ln w="9525" cmpd="sng">
            <a:solidFill>
              <a:srgbClr val="FFFFFF"/>
            </a:solidFill>
            <a:prstDash val="solid"/>
            <a:round/>
            <a:headEnd/>
            <a:tailEnd/>
          </a:ln>
        </p:spPr>
        <p:txBody>
          <a:bodyPr/>
          <a:lstStyle/>
          <a:p>
            <a:endParaRPr lang="en-GB"/>
          </a:p>
        </p:txBody>
      </p:sp>
      <p:sp>
        <p:nvSpPr>
          <p:cNvPr id="44210" name="Freeform 250"/>
          <p:cNvSpPr>
            <a:spLocks/>
          </p:cNvSpPr>
          <p:nvPr>
            <p:custDataLst>
              <p:tags r:id="rId177"/>
            </p:custDataLst>
          </p:nvPr>
        </p:nvSpPr>
        <p:spPr bwMode="auto">
          <a:xfrm>
            <a:off x="4327525" y="4251735"/>
            <a:ext cx="152400" cy="201612"/>
          </a:xfrm>
          <a:custGeom>
            <a:avLst/>
            <a:gdLst>
              <a:gd name="T0" fmla="*/ 2147483647 w 355"/>
              <a:gd name="T1" fmla="*/ 2147483647 h 388"/>
              <a:gd name="T2" fmla="*/ 2147483647 w 355"/>
              <a:gd name="T3" fmla="*/ 2147483647 h 388"/>
              <a:gd name="T4" fmla="*/ 2147483647 w 355"/>
              <a:gd name="T5" fmla="*/ 2147483647 h 388"/>
              <a:gd name="T6" fmla="*/ 2147483647 w 355"/>
              <a:gd name="T7" fmla="*/ 2147483647 h 388"/>
              <a:gd name="T8" fmla="*/ 2147483647 w 355"/>
              <a:gd name="T9" fmla="*/ 2147483647 h 388"/>
              <a:gd name="T10" fmla="*/ 2147483647 w 355"/>
              <a:gd name="T11" fmla="*/ 2147483647 h 388"/>
              <a:gd name="T12" fmla="*/ 2147483647 w 355"/>
              <a:gd name="T13" fmla="*/ 2147483647 h 388"/>
              <a:gd name="T14" fmla="*/ 2147483647 w 355"/>
              <a:gd name="T15" fmla="*/ 2147483647 h 388"/>
              <a:gd name="T16" fmla="*/ 2147483647 w 355"/>
              <a:gd name="T17" fmla="*/ 2147483647 h 388"/>
              <a:gd name="T18" fmla="*/ 2147483647 w 355"/>
              <a:gd name="T19" fmla="*/ 2147483647 h 388"/>
              <a:gd name="T20" fmla="*/ 2147483647 w 355"/>
              <a:gd name="T21" fmla="*/ 2147483647 h 388"/>
              <a:gd name="T22" fmla="*/ 2147483647 w 355"/>
              <a:gd name="T23" fmla="*/ 2147483647 h 388"/>
              <a:gd name="T24" fmla="*/ 2147483647 w 355"/>
              <a:gd name="T25" fmla="*/ 2147483647 h 388"/>
              <a:gd name="T26" fmla="*/ 2147483647 w 355"/>
              <a:gd name="T27" fmla="*/ 2147483647 h 388"/>
              <a:gd name="T28" fmla="*/ 2147483647 w 355"/>
              <a:gd name="T29" fmla="*/ 2147483647 h 388"/>
              <a:gd name="T30" fmla="*/ 2147483647 w 355"/>
              <a:gd name="T31" fmla="*/ 2147483647 h 388"/>
              <a:gd name="T32" fmla="*/ 2147483647 w 355"/>
              <a:gd name="T33" fmla="*/ 2147483647 h 388"/>
              <a:gd name="T34" fmla="*/ 2147483647 w 355"/>
              <a:gd name="T35" fmla="*/ 2147483647 h 388"/>
              <a:gd name="T36" fmla="*/ 2147483647 w 355"/>
              <a:gd name="T37" fmla="*/ 2147483647 h 388"/>
              <a:gd name="T38" fmla="*/ 2147483647 w 355"/>
              <a:gd name="T39" fmla="*/ 2147483647 h 388"/>
              <a:gd name="T40" fmla="*/ 2147483647 w 355"/>
              <a:gd name="T41" fmla="*/ 2147483647 h 388"/>
              <a:gd name="T42" fmla="*/ 2147483647 w 355"/>
              <a:gd name="T43" fmla="*/ 2147483647 h 388"/>
              <a:gd name="T44" fmla="*/ 2147483647 w 355"/>
              <a:gd name="T45" fmla="*/ 2147483647 h 388"/>
              <a:gd name="T46" fmla="*/ 2147483647 w 355"/>
              <a:gd name="T47" fmla="*/ 2147483647 h 388"/>
              <a:gd name="T48" fmla="*/ 2147483647 w 355"/>
              <a:gd name="T49" fmla="*/ 2147483647 h 388"/>
              <a:gd name="T50" fmla="*/ 2147483647 w 355"/>
              <a:gd name="T51" fmla="*/ 2147483647 h 388"/>
              <a:gd name="T52" fmla="*/ 2147483647 w 355"/>
              <a:gd name="T53" fmla="*/ 2147483647 h 388"/>
              <a:gd name="T54" fmla="*/ 2147483647 w 355"/>
              <a:gd name="T55" fmla="*/ 2147483647 h 388"/>
              <a:gd name="T56" fmla="*/ 2147483647 w 355"/>
              <a:gd name="T57" fmla="*/ 2147483647 h 388"/>
              <a:gd name="T58" fmla="*/ 2147483647 w 355"/>
              <a:gd name="T59" fmla="*/ 2147483647 h 388"/>
              <a:gd name="T60" fmla="*/ 2147483647 w 355"/>
              <a:gd name="T61" fmla="*/ 2147483647 h 388"/>
              <a:gd name="T62" fmla="*/ 2147483647 w 355"/>
              <a:gd name="T63" fmla="*/ 2147483647 h 388"/>
              <a:gd name="T64" fmla="*/ 2147483647 w 355"/>
              <a:gd name="T65" fmla="*/ 2147483647 h 388"/>
              <a:gd name="T66" fmla="*/ 2147483647 w 355"/>
              <a:gd name="T67" fmla="*/ 2147483647 h 388"/>
              <a:gd name="T68" fmla="*/ 2147483647 w 355"/>
              <a:gd name="T69" fmla="*/ 2147483647 h 388"/>
              <a:gd name="T70" fmla="*/ 2147483647 w 355"/>
              <a:gd name="T71" fmla="*/ 2147483647 h 388"/>
              <a:gd name="T72" fmla="*/ 2147483647 w 355"/>
              <a:gd name="T73" fmla="*/ 2147483647 h 388"/>
              <a:gd name="T74" fmla="*/ 2147483647 w 355"/>
              <a:gd name="T75" fmla="*/ 2147483647 h 388"/>
              <a:gd name="T76" fmla="*/ 2147483647 w 355"/>
              <a:gd name="T77" fmla="*/ 2147483647 h 388"/>
              <a:gd name="T78" fmla="*/ 2147483647 w 355"/>
              <a:gd name="T79" fmla="*/ 2147483647 h 388"/>
              <a:gd name="T80" fmla="*/ 2147483647 w 355"/>
              <a:gd name="T81" fmla="*/ 2147483647 h 388"/>
              <a:gd name="T82" fmla="*/ 2147483647 w 355"/>
              <a:gd name="T83" fmla="*/ 2147483647 h 388"/>
              <a:gd name="T84" fmla="*/ 2147483647 w 355"/>
              <a:gd name="T85" fmla="*/ 2147483647 h 388"/>
              <a:gd name="T86" fmla="*/ 2147483647 w 355"/>
              <a:gd name="T87" fmla="*/ 2147483647 h 388"/>
              <a:gd name="T88" fmla="*/ 2147483647 w 355"/>
              <a:gd name="T89" fmla="*/ 2147483647 h 388"/>
              <a:gd name="T90" fmla="*/ 2147483647 w 355"/>
              <a:gd name="T91" fmla="*/ 2147483647 h 388"/>
              <a:gd name="T92" fmla="*/ 2147483647 w 355"/>
              <a:gd name="T93" fmla="*/ 2147483647 h 388"/>
              <a:gd name="T94" fmla="*/ 2147483647 w 355"/>
              <a:gd name="T95" fmla="*/ 2147483647 h 3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rgbClr val="C0C0C0"/>
          </a:solidFill>
          <a:ln w="9525" cmpd="sng">
            <a:solidFill>
              <a:srgbClr val="FFFFFF"/>
            </a:solidFill>
            <a:prstDash val="solid"/>
            <a:round/>
            <a:headEnd/>
            <a:tailEnd/>
          </a:ln>
        </p:spPr>
        <p:txBody>
          <a:bodyPr/>
          <a:lstStyle/>
          <a:p>
            <a:endParaRPr lang="en-GB"/>
          </a:p>
        </p:txBody>
      </p:sp>
      <p:sp>
        <p:nvSpPr>
          <p:cNvPr id="44211" name="Freeform 251"/>
          <p:cNvSpPr>
            <a:spLocks/>
          </p:cNvSpPr>
          <p:nvPr>
            <p:custDataLst>
              <p:tags r:id="rId178"/>
            </p:custDataLst>
          </p:nvPr>
        </p:nvSpPr>
        <p:spPr bwMode="auto">
          <a:xfrm>
            <a:off x="4860925" y="4656547"/>
            <a:ext cx="260350" cy="520700"/>
          </a:xfrm>
          <a:custGeom>
            <a:avLst/>
            <a:gdLst>
              <a:gd name="T0" fmla="*/ 0 w 599"/>
              <a:gd name="T1" fmla="*/ 2147483647 h 993"/>
              <a:gd name="T2" fmla="*/ 2147483647 w 599"/>
              <a:gd name="T3" fmla="*/ 2147483647 h 993"/>
              <a:gd name="T4" fmla="*/ 2147483647 w 599"/>
              <a:gd name="T5" fmla="*/ 2147483647 h 993"/>
              <a:gd name="T6" fmla="*/ 2147483647 w 599"/>
              <a:gd name="T7" fmla="*/ 2147483647 h 993"/>
              <a:gd name="T8" fmla="*/ 2147483647 w 599"/>
              <a:gd name="T9" fmla="*/ 2147483647 h 993"/>
              <a:gd name="T10" fmla="*/ 2147483647 w 599"/>
              <a:gd name="T11" fmla="*/ 2147483647 h 993"/>
              <a:gd name="T12" fmla="*/ 2147483647 w 599"/>
              <a:gd name="T13" fmla="*/ 2147483647 h 993"/>
              <a:gd name="T14" fmla="*/ 2147483647 w 599"/>
              <a:gd name="T15" fmla="*/ 2147483647 h 993"/>
              <a:gd name="T16" fmla="*/ 2147483647 w 599"/>
              <a:gd name="T17" fmla="*/ 2147483647 h 993"/>
              <a:gd name="T18" fmla="*/ 2147483647 w 599"/>
              <a:gd name="T19" fmla="*/ 2147483647 h 993"/>
              <a:gd name="T20" fmla="*/ 2147483647 w 599"/>
              <a:gd name="T21" fmla="*/ 2147483647 h 993"/>
              <a:gd name="T22" fmla="*/ 2147483647 w 599"/>
              <a:gd name="T23" fmla="*/ 2147483647 h 993"/>
              <a:gd name="T24" fmla="*/ 2147483647 w 599"/>
              <a:gd name="T25" fmla="*/ 2147483647 h 993"/>
              <a:gd name="T26" fmla="*/ 2147483647 w 599"/>
              <a:gd name="T27" fmla="*/ 2147483647 h 993"/>
              <a:gd name="T28" fmla="*/ 2147483647 w 599"/>
              <a:gd name="T29" fmla="*/ 2147483647 h 993"/>
              <a:gd name="T30" fmla="*/ 2147483647 w 599"/>
              <a:gd name="T31" fmla="*/ 2147483647 h 993"/>
              <a:gd name="T32" fmla="*/ 2147483647 w 599"/>
              <a:gd name="T33" fmla="*/ 2147483647 h 993"/>
              <a:gd name="T34" fmla="*/ 2147483647 w 599"/>
              <a:gd name="T35" fmla="*/ 2147483647 h 993"/>
              <a:gd name="T36" fmla="*/ 2147483647 w 599"/>
              <a:gd name="T37" fmla="*/ 2147483647 h 993"/>
              <a:gd name="T38" fmla="*/ 2147483647 w 599"/>
              <a:gd name="T39" fmla="*/ 2147483647 h 993"/>
              <a:gd name="T40" fmla="*/ 2147483647 w 599"/>
              <a:gd name="T41" fmla="*/ 2147483647 h 993"/>
              <a:gd name="T42" fmla="*/ 2147483647 w 599"/>
              <a:gd name="T43" fmla="*/ 2147483647 h 993"/>
              <a:gd name="T44" fmla="*/ 2147483647 w 599"/>
              <a:gd name="T45" fmla="*/ 2147483647 h 993"/>
              <a:gd name="T46" fmla="*/ 2147483647 w 599"/>
              <a:gd name="T47" fmla="*/ 2147483647 h 993"/>
              <a:gd name="T48" fmla="*/ 2147483647 w 599"/>
              <a:gd name="T49" fmla="*/ 2147483647 h 993"/>
              <a:gd name="T50" fmla="*/ 2147483647 w 599"/>
              <a:gd name="T51" fmla="*/ 2147483647 h 993"/>
              <a:gd name="T52" fmla="*/ 2147483647 w 599"/>
              <a:gd name="T53" fmla="*/ 2147483647 h 993"/>
              <a:gd name="T54" fmla="*/ 2147483647 w 599"/>
              <a:gd name="T55" fmla="*/ 2147483647 h 993"/>
              <a:gd name="T56" fmla="*/ 2147483647 w 599"/>
              <a:gd name="T57" fmla="*/ 2147483647 h 993"/>
              <a:gd name="T58" fmla="*/ 2147483647 w 599"/>
              <a:gd name="T59" fmla="*/ 2147483647 h 993"/>
              <a:gd name="T60" fmla="*/ 2147483647 w 599"/>
              <a:gd name="T61" fmla="*/ 2147483647 h 993"/>
              <a:gd name="T62" fmla="*/ 2147483647 w 599"/>
              <a:gd name="T63" fmla="*/ 2147483647 h 993"/>
              <a:gd name="T64" fmla="*/ 2147483647 w 599"/>
              <a:gd name="T65" fmla="*/ 2147483647 h 993"/>
              <a:gd name="T66" fmla="*/ 2147483647 w 599"/>
              <a:gd name="T67" fmla="*/ 2147483647 h 993"/>
              <a:gd name="T68" fmla="*/ 2147483647 w 599"/>
              <a:gd name="T69" fmla="*/ 2147483647 h 993"/>
              <a:gd name="T70" fmla="*/ 2147483647 w 599"/>
              <a:gd name="T71" fmla="*/ 2147483647 h 993"/>
              <a:gd name="T72" fmla="*/ 2147483647 w 599"/>
              <a:gd name="T73" fmla="*/ 2147483647 h 993"/>
              <a:gd name="T74" fmla="*/ 2147483647 w 599"/>
              <a:gd name="T75" fmla="*/ 2147483647 h 993"/>
              <a:gd name="T76" fmla="*/ 2147483647 w 599"/>
              <a:gd name="T77" fmla="*/ 2147483647 h 993"/>
              <a:gd name="T78" fmla="*/ 2147483647 w 599"/>
              <a:gd name="T79" fmla="*/ 2147483647 h 993"/>
              <a:gd name="T80" fmla="*/ 2147483647 w 599"/>
              <a:gd name="T81" fmla="*/ 2147483647 h 993"/>
              <a:gd name="T82" fmla="*/ 2147483647 w 599"/>
              <a:gd name="T83" fmla="*/ 2147483647 h 993"/>
              <a:gd name="T84" fmla="*/ 2147483647 w 599"/>
              <a:gd name="T85" fmla="*/ 2147483647 h 993"/>
              <a:gd name="T86" fmla="*/ 2147483647 w 599"/>
              <a:gd name="T87" fmla="*/ 2147483647 h 993"/>
              <a:gd name="T88" fmla="*/ 2147483647 w 599"/>
              <a:gd name="T89" fmla="*/ 2147483647 h 993"/>
              <a:gd name="T90" fmla="*/ 2147483647 w 599"/>
              <a:gd name="T91" fmla="*/ 2147483647 h 993"/>
              <a:gd name="T92" fmla="*/ 2147483647 w 599"/>
              <a:gd name="T93" fmla="*/ 2147483647 h 993"/>
              <a:gd name="T94" fmla="*/ 2147483647 w 599"/>
              <a:gd name="T95" fmla="*/ 2147483647 h 993"/>
              <a:gd name="T96" fmla="*/ 2147483647 w 599"/>
              <a:gd name="T97" fmla="*/ 2147483647 h 993"/>
              <a:gd name="T98" fmla="*/ 2147483647 w 599"/>
              <a:gd name="T99" fmla="*/ 2147483647 h 993"/>
              <a:gd name="T100" fmla="*/ 2147483647 w 599"/>
              <a:gd name="T101" fmla="*/ 2147483647 h 993"/>
              <a:gd name="T102" fmla="*/ 2147483647 w 599"/>
              <a:gd name="T103" fmla="*/ 2147483647 h 9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C0C0C0"/>
          </a:solidFill>
          <a:ln w="9525" cmpd="sng">
            <a:solidFill>
              <a:srgbClr val="FFFFFF"/>
            </a:solidFill>
            <a:prstDash val="solid"/>
            <a:round/>
            <a:headEnd/>
            <a:tailEnd/>
          </a:ln>
        </p:spPr>
        <p:txBody>
          <a:bodyPr/>
          <a:lstStyle/>
          <a:p>
            <a:endParaRPr lang="en-GB"/>
          </a:p>
        </p:txBody>
      </p:sp>
      <p:sp>
        <p:nvSpPr>
          <p:cNvPr id="44212" name="Freeform 252"/>
          <p:cNvSpPr>
            <a:spLocks/>
          </p:cNvSpPr>
          <p:nvPr>
            <p:custDataLst>
              <p:tags r:id="rId179"/>
            </p:custDataLst>
          </p:nvPr>
        </p:nvSpPr>
        <p:spPr bwMode="auto">
          <a:xfrm>
            <a:off x="4595813" y="4896260"/>
            <a:ext cx="238125" cy="287337"/>
          </a:xfrm>
          <a:custGeom>
            <a:avLst/>
            <a:gdLst>
              <a:gd name="T0" fmla="*/ 2147483647 w 545"/>
              <a:gd name="T1" fmla="*/ 2147483647 h 549"/>
              <a:gd name="T2" fmla="*/ 2147483647 w 545"/>
              <a:gd name="T3" fmla="*/ 2147483647 h 549"/>
              <a:gd name="T4" fmla="*/ 2147483647 w 545"/>
              <a:gd name="T5" fmla="*/ 2147483647 h 549"/>
              <a:gd name="T6" fmla="*/ 2147483647 w 545"/>
              <a:gd name="T7" fmla="*/ 2147483647 h 549"/>
              <a:gd name="T8" fmla="*/ 2147483647 w 545"/>
              <a:gd name="T9" fmla="*/ 2147483647 h 549"/>
              <a:gd name="T10" fmla="*/ 2147483647 w 545"/>
              <a:gd name="T11" fmla="*/ 2147483647 h 549"/>
              <a:gd name="T12" fmla="*/ 2147483647 w 545"/>
              <a:gd name="T13" fmla="*/ 2147483647 h 549"/>
              <a:gd name="T14" fmla="*/ 2147483647 w 545"/>
              <a:gd name="T15" fmla="*/ 2147483647 h 549"/>
              <a:gd name="T16" fmla="*/ 2147483647 w 545"/>
              <a:gd name="T17" fmla="*/ 2147483647 h 549"/>
              <a:gd name="T18" fmla="*/ 2147483647 w 545"/>
              <a:gd name="T19" fmla="*/ 2147483647 h 549"/>
              <a:gd name="T20" fmla="*/ 2147483647 w 545"/>
              <a:gd name="T21" fmla="*/ 2147483647 h 549"/>
              <a:gd name="T22" fmla="*/ 2147483647 w 545"/>
              <a:gd name="T23" fmla="*/ 2147483647 h 549"/>
              <a:gd name="T24" fmla="*/ 2147483647 w 545"/>
              <a:gd name="T25" fmla="*/ 2147483647 h 549"/>
              <a:gd name="T26" fmla="*/ 2147483647 w 545"/>
              <a:gd name="T27" fmla="*/ 2147483647 h 549"/>
              <a:gd name="T28" fmla="*/ 2147483647 w 545"/>
              <a:gd name="T29" fmla="*/ 2147483647 h 549"/>
              <a:gd name="T30" fmla="*/ 2147483647 w 545"/>
              <a:gd name="T31" fmla="*/ 2147483647 h 549"/>
              <a:gd name="T32" fmla="*/ 2147483647 w 545"/>
              <a:gd name="T33" fmla="*/ 2147483647 h 549"/>
              <a:gd name="T34" fmla="*/ 2147483647 w 545"/>
              <a:gd name="T35" fmla="*/ 2147483647 h 549"/>
              <a:gd name="T36" fmla="*/ 2147483647 w 545"/>
              <a:gd name="T37" fmla="*/ 2147483647 h 549"/>
              <a:gd name="T38" fmla="*/ 2147483647 w 545"/>
              <a:gd name="T39" fmla="*/ 2147483647 h 549"/>
              <a:gd name="T40" fmla="*/ 2147483647 w 545"/>
              <a:gd name="T41" fmla="*/ 2147483647 h 549"/>
              <a:gd name="T42" fmla="*/ 2147483647 w 545"/>
              <a:gd name="T43" fmla="*/ 2147483647 h 549"/>
              <a:gd name="T44" fmla="*/ 2147483647 w 545"/>
              <a:gd name="T45" fmla="*/ 2147483647 h 549"/>
              <a:gd name="T46" fmla="*/ 2147483647 w 545"/>
              <a:gd name="T47" fmla="*/ 2147483647 h 549"/>
              <a:gd name="T48" fmla="*/ 2147483647 w 545"/>
              <a:gd name="T49" fmla="*/ 2147483647 h 549"/>
              <a:gd name="T50" fmla="*/ 2147483647 w 545"/>
              <a:gd name="T51" fmla="*/ 2147483647 h 549"/>
              <a:gd name="T52" fmla="*/ 2147483647 w 545"/>
              <a:gd name="T53" fmla="*/ 2147483647 h 549"/>
              <a:gd name="T54" fmla="*/ 2147483647 w 545"/>
              <a:gd name="T55" fmla="*/ 2147483647 h 549"/>
              <a:gd name="T56" fmla="*/ 2147483647 w 545"/>
              <a:gd name="T57" fmla="*/ 2147483647 h 549"/>
              <a:gd name="T58" fmla="*/ 2147483647 w 545"/>
              <a:gd name="T59" fmla="*/ 2147483647 h 549"/>
              <a:gd name="T60" fmla="*/ 2147483647 w 545"/>
              <a:gd name="T61" fmla="*/ 2147483647 h 549"/>
              <a:gd name="T62" fmla="*/ 2147483647 w 545"/>
              <a:gd name="T63" fmla="*/ 2147483647 h 549"/>
              <a:gd name="T64" fmla="*/ 2147483647 w 545"/>
              <a:gd name="T65" fmla="*/ 0 h 549"/>
              <a:gd name="T66" fmla="*/ 2147483647 w 545"/>
              <a:gd name="T67" fmla="*/ 2147483647 h 549"/>
              <a:gd name="T68" fmla="*/ 2147483647 w 545"/>
              <a:gd name="T69" fmla="*/ 2147483647 h 549"/>
              <a:gd name="T70" fmla="*/ 2147483647 w 545"/>
              <a:gd name="T71" fmla="*/ 2147483647 h 549"/>
              <a:gd name="T72" fmla="*/ 2147483647 w 545"/>
              <a:gd name="T73" fmla="*/ 2147483647 h 549"/>
              <a:gd name="T74" fmla="*/ 2147483647 w 545"/>
              <a:gd name="T75" fmla="*/ 2147483647 h 549"/>
              <a:gd name="T76" fmla="*/ 2147483647 w 545"/>
              <a:gd name="T77" fmla="*/ 2147483647 h 549"/>
              <a:gd name="T78" fmla="*/ 2147483647 w 545"/>
              <a:gd name="T79" fmla="*/ 2147483647 h 549"/>
              <a:gd name="T80" fmla="*/ 2147483647 w 545"/>
              <a:gd name="T81" fmla="*/ 2147483647 h 549"/>
              <a:gd name="T82" fmla="*/ 2147483647 w 545"/>
              <a:gd name="T83" fmla="*/ 2147483647 h 549"/>
              <a:gd name="T84" fmla="*/ 2147483647 w 545"/>
              <a:gd name="T85" fmla="*/ 2147483647 h 549"/>
              <a:gd name="T86" fmla="*/ 2147483647 w 545"/>
              <a:gd name="T87" fmla="*/ 2147483647 h 549"/>
              <a:gd name="T88" fmla="*/ 2147483647 w 545"/>
              <a:gd name="T89" fmla="*/ 2147483647 h 549"/>
              <a:gd name="T90" fmla="*/ 2147483647 w 545"/>
              <a:gd name="T91" fmla="*/ 2147483647 h 549"/>
              <a:gd name="T92" fmla="*/ 2147483647 w 545"/>
              <a:gd name="T93" fmla="*/ 2147483647 h 549"/>
              <a:gd name="T94" fmla="*/ 2147483647 w 545"/>
              <a:gd name="T95" fmla="*/ 2147483647 h 549"/>
              <a:gd name="T96" fmla="*/ 2147483647 w 545"/>
              <a:gd name="T97" fmla="*/ 2147483647 h 549"/>
              <a:gd name="T98" fmla="*/ 0 w 545"/>
              <a:gd name="T99" fmla="*/ 2147483647 h 5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rgbClr val="C0C0C0"/>
          </a:solidFill>
          <a:ln w="9525" cmpd="sng">
            <a:solidFill>
              <a:srgbClr val="FFFFFF"/>
            </a:solidFill>
            <a:prstDash val="solid"/>
            <a:round/>
            <a:headEnd/>
            <a:tailEnd/>
          </a:ln>
        </p:spPr>
        <p:txBody>
          <a:bodyPr/>
          <a:lstStyle/>
          <a:p>
            <a:endParaRPr lang="en-GB"/>
          </a:p>
        </p:txBody>
      </p:sp>
      <p:sp>
        <p:nvSpPr>
          <p:cNvPr id="44213" name="Freeform 253"/>
          <p:cNvSpPr>
            <a:spLocks/>
          </p:cNvSpPr>
          <p:nvPr>
            <p:custDataLst>
              <p:tags r:id="rId180"/>
            </p:custDataLst>
          </p:nvPr>
        </p:nvSpPr>
        <p:spPr bwMode="auto">
          <a:xfrm>
            <a:off x="5168900" y="4697822"/>
            <a:ext cx="196850" cy="434975"/>
          </a:xfrm>
          <a:custGeom>
            <a:avLst/>
            <a:gdLst>
              <a:gd name="T0" fmla="*/ 2147483647 w 452"/>
              <a:gd name="T1" fmla="*/ 2147483647 h 832"/>
              <a:gd name="T2" fmla="*/ 2147483647 w 452"/>
              <a:gd name="T3" fmla="*/ 2147483647 h 832"/>
              <a:gd name="T4" fmla="*/ 2147483647 w 452"/>
              <a:gd name="T5" fmla="*/ 2147483647 h 832"/>
              <a:gd name="T6" fmla="*/ 2147483647 w 452"/>
              <a:gd name="T7" fmla="*/ 2147483647 h 832"/>
              <a:gd name="T8" fmla="*/ 2147483647 w 452"/>
              <a:gd name="T9" fmla="*/ 2147483647 h 832"/>
              <a:gd name="T10" fmla="*/ 2147483647 w 452"/>
              <a:gd name="T11" fmla="*/ 2147483647 h 832"/>
              <a:gd name="T12" fmla="*/ 2147483647 w 452"/>
              <a:gd name="T13" fmla="*/ 2147483647 h 832"/>
              <a:gd name="T14" fmla="*/ 2147483647 w 452"/>
              <a:gd name="T15" fmla="*/ 2147483647 h 832"/>
              <a:gd name="T16" fmla="*/ 2147483647 w 452"/>
              <a:gd name="T17" fmla="*/ 2147483647 h 832"/>
              <a:gd name="T18" fmla="*/ 2147483647 w 452"/>
              <a:gd name="T19" fmla="*/ 2147483647 h 832"/>
              <a:gd name="T20" fmla="*/ 2147483647 w 452"/>
              <a:gd name="T21" fmla="*/ 2147483647 h 832"/>
              <a:gd name="T22" fmla="*/ 2147483647 w 452"/>
              <a:gd name="T23" fmla="*/ 2147483647 h 832"/>
              <a:gd name="T24" fmla="*/ 2147483647 w 452"/>
              <a:gd name="T25" fmla="*/ 0 h 832"/>
              <a:gd name="T26" fmla="*/ 2147483647 w 452"/>
              <a:gd name="T27" fmla="*/ 2147483647 h 832"/>
              <a:gd name="T28" fmla="*/ 2147483647 w 452"/>
              <a:gd name="T29" fmla="*/ 2147483647 h 832"/>
              <a:gd name="T30" fmla="*/ 2147483647 w 452"/>
              <a:gd name="T31" fmla="*/ 2147483647 h 832"/>
              <a:gd name="T32" fmla="*/ 2147483647 w 452"/>
              <a:gd name="T33" fmla="*/ 2147483647 h 832"/>
              <a:gd name="T34" fmla="*/ 2147483647 w 452"/>
              <a:gd name="T35" fmla="*/ 2147483647 h 832"/>
              <a:gd name="T36" fmla="*/ 2147483647 w 452"/>
              <a:gd name="T37" fmla="*/ 2147483647 h 832"/>
              <a:gd name="T38" fmla="*/ 2147483647 w 452"/>
              <a:gd name="T39" fmla="*/ 2147483647 h 832"/>
              <a:gd name="T40" fmla="*/ 2147483647 w 452"/>
              <a:gd name="T41" fmla="*/ 2147483647 h 832"/>
              <a:gd name="T42" fmla="*/ 2147483647 w 452"/>
              <a:gd name="T43" fmla="*/ 2147483647 h 832"/>
              <a:gd name="T44" fmla="*/ 2147483647 w 452"/>
              <a:gd name="T45" fmla="*/ 2147483647 h 832"/>
              <a:gd name="T46" fmla="*/ 2147483647 w 452"/>
              <a:gd name="T47" fmla="*/ 2147483647 h 832"/>
              <a:gd name="T48" fmla="*/ 2147483647 w 452"/>
              <a:gd name="T49" fmla="*/ 2147483647 h 832"/>
              <a:gd name="T50" fmla="*/ 2147483647 w 452"/>
              <a:gd name="T51" fmla="*/ 2147483647 h 832"/>
              <a:gd name="T52" fmla="*/ 2147483647 w 452"/>
              <a:gd name="T53" fmla="*/ 2147483647 h 832"/>
              <a:gd name="T54" fmla="*/ 2147483647 w 452"/>
              <a:gd name="T55" fmla="*/ 2147483647 h 832"/>
              <a:gd name="T56" fmla="*/ 2147483647 w 452"/>
              <a:gd name="T57" fmla="*/ 2147483647 h 832"/>
              <a:gd name="T58" fmla="*/ 2147483647 w 452"/>
              <a:gd name="T59" fmla="*/ 2147483647 h 832"/>
              <a:gd name="T60" fmla="*/ 2147483647 w 452"/>
              <a:gd name="T61" fmla="*/ 2147483647 h 832"/>
              <a:gd name="T62" fmla="*/ 2147483647 w 452"/>
              <a:gd name="T63" fmla="*/ 2147483647 h 832"/>
              <a:gd name="T64" fmla="*/ 2147483647 w 452"/>
              <a:gd name="T65" fmla="*/ 2147483647 h 832"/>
              <a:gd name="T66" fmla="*/ 2147483647 w 452"/>
              <a:gd name="T67" fmla="*/ 2147483647 h 832"/>
              <a:gd name="T68" fmla="*/ 2147483647 w 452"/>
              <a:gd name="T69" fmla="*/ 2147483647 h 832"/>
              <a:gd name="T70" fmla="*/ 2147483647 w 452"/>
              <a:gd name="T71" fmla="*/ 2147483647 h 832"/>
              <a:gd name="T72" fmla="*/ 2147483647 w 452"/>
              <a:gd name="T73" fmla="*/ 2147483647 h 832"/>
              <a:gd name="T74" fmla="*/ 2147483647 w 452"/>
              <a:gd name="T75" fmla="*/ 2147483647 h 832"/>
              <a:gd name="T76" fmla="*/ 2147483647 w 452"/>
              <a:gd name="T77" fmla="*/ 2147483647 h 832"/>
              <a:gd name="T78" fmla="*/ 2147483647 w 452"/>
              <a:gd name="T79" fmla="*/ 2147483647 h 832"/>
              <a:gd name="T80" fmla="*/ 2147483647 w 452"/>
              <a:gd name="T81" fmla="*/ 2147483647 h 832"/>
              <a:gd name="T82" fmla="*/ 2147483647 w 452"/>
              <a:gd name="T83" fmla="*/ 2147483647 h 832"/>
              <a:gd name="T84" fmla="*/ 2147483647 w 452"/>
              <a:gd name="T85" fmla="*/ 2147483647 h 832"/>
              <a:gd name="T86" fmla="*/ 2147483647 w 452"/>
              <a:gd name="T87" fmla="*/ 2147483647 h 832"/>
              <a:gd name="T88" fmla="*/ 2147483647 w 452"/>
              <a:gd name="T89" fmla="*/ 2147483647 h 832"/>
              <a:gd name="T90" fmla="*/ 2147483647 w 452"/>
              <a:gd name="T91" fmla="*/ 2147483647 h 832"/>
              <a:gd name="T92" fmla="*/ 0 w 452"/>
              <a:gd name="T93" fmla="*/ 2147483647 h 832"/>
              <a:gd name="T94" fmla="*/ 2147483647 w 452"/>
              <a:gd name="T95" fmla="*/ 2147483647 h 832"/>
              <a:gd name="T96" fmla="*/ 2147483647 w 452"/>
              <a:gd name="T97" fmla="*/ 2147483647 h 832"/>
              <a:gd name="T98" fmla="*/ 2147483647 w 452"/>
              <a:gd name="T99" fmla="*/ 2147483647 h 832"/>
              <a:gd name="T100" fmla="*/ 0 w 452"/>
              <a:gd name="T101" fmla="*/ 2147483647 h 832"/>
              <a:gd name="T102" fmla="*/ 2147483647 w 452"/>
              <a:gd name="T103" fmla="*/ 2147483647 h 832"/>
              <a:gd name="T104" fmla="*/ 2147483647 w 452"/>
              <a:gd name="T105" fmla="*/ 2147483647 h 832"/>
              <a:gd name="T106" fmla="*/ 2147483647 w 452"/>
              <a:gd name="T107" fmla="*/ 2147483647 h 832"/>
              <a:gd name="T108" fmla="*/ 2147483647 w 452"/>
              <a:gd name="T109" fmla="*/ 2147483647 h 832"/>
              <a:gd name="T110" fmla="*/ 2147483647 w 452"/>
              <a:gd name="T111" fmla="*/ 2147483647 h 832"/>
              <a:gd name="T112" fmla="*/ 2147483647 w 452"/>
              <a:gd name="T113" fmla="*/ 2147483647 h 832"/>
              <a:gd name="T114" fmla="*/ 2147483647 w 452"/>
              <a:gd name="T115" fmla="*/ 2147483647 h 832"/>
              <a:gd name="T116" fmla="*/ 2147483647 w 452"/>
              <a:gd name="T117" fmla="*/ 2147483647 h 832"/>
              <a:gd name="T118" fmla="*/ 2147483647 w 452"/>
              <a:gd name="T119" fmla="*/ 2147483647 h 832"/>
              <a:gd name="T120" fmla="*/ 2147483647 w 452"/>
              <a:gd name="T121" fmla="*/ 2147483647 h 832"/>
              <a:gd name="T122" fmla="*/ 2147483647 w 452"/>
              <a:gd name="T123" fmla="*/ 2147483647 h 832"/>
              <a:gd name="T124" fmla="*/ 2147483647 w 452"/>
              <a:gd name="T125" fmla="*/ 2147483647 h 8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rgbClr val="C0C0C0"/>
          </a:solidFill>
          <a:ln w="9525" cmpd="sng">
            <a:solidFill>
              <a:srgbClr val="FFFFFF"/>
            </a:solidFill>
            <a:prstDash val="solid"/>
            <a:round/>
            <a:headEnd/>
            <a:tailEnd/>
          </a:ln>
        </p:spPr>
        <p:txBody>
          <a:bodyPr/>
          <a:lstStyle/>
          <a:p>
            <a:endParaRPr lang="en-GB"/>
          </a:p>
        </p:txBody>
      </p:sp>
      <p:sp>
        <p:nvSpPr>
          <p:cNvPr id="44214" name="Freeform 254"/>
          <p:cNvSpPr>
            <a:spLocks/>
          </p:cNvSpPr>
          <p:nvPr>
            <p:custDataLst>
              <p:tags r:id="rId181"/>
            </p:custDataLst>
          </p:nvPr>
        </p:nvSpPr>
        <p:spPr bwMode="auto">
          <a:xfrm>
            <a:off x="4845050" y="4396197"/>
            <a:ext cx="36513" cy="66675"/>
          </a:xfrm>
          <a:custGeom>
            <a:avLst/>
            <a:gdLst>
              <a:gd name="T0" fmla="*/ 2147483647 w 80"/>
              <a:gd name="T1" fmla="*/ 2147483647 h 126"/>
              <a:gd name="T2" fmla="*/ 2147483647 w 80"/>
              <a:gd name="T3" fmla="*/ 2147483647 h 126"/>
              <a:gd name="T4" fmla="*/ 2147483647 w 80"/>
              <a:gd name="T5" fmla="*/ 2147483647 h 126"/>
              <a:gd name="T6" fmla="*/ 2147483647 w 80"/>
              <a:gd name="T7" fmla="*/ 2147483647 h 126"/>
              <a:gd name="T8" fmla="*/ 2147483647 w 80"/>
              <a:gd name="T9" fmla="*/ 2147483647 h 126"/>
              <a:gd name="T10" fmla="*/ 2147483647 w 80"/>
              <a:gd name="T11" fmla="*/ 2147483647 h 126"/>
              <a:gd name="T12" fmla="*/ 2147483647 w 80"/>
              <a:gd name="T13" fmla="*/ 2147483647 h 126"/>
              <a:gd name="T14" fmla="*/ 2147483647 w 80"/>
              <a:gd name="T15" fmla="*/ 2147483647 h 126"/>
              <a:gd name="T16" fmla="*/ 2147483647 w 80"/>
              <a:gd name="T17" fmla="*/ 2147483647 h 126"/>
              <a:gd name="T18" fmla="*/ 2147483647 w 80"/>
              <a:gd name="T19" fmla="*/ 2147483647 h 126"/>
              <a:gd name="T20" fmla="*/ 2147483647 w 80"/>
              <a:gd name="T21" fmla="*/ 2147483647 h 126"/>
              <a:gd name="T22" fmla="*/ 0 w 80"/>
              <a:gd name="T23" fmla="*/ 2147483647 h 126"/>
              <a:gd name="T24" fmla="*/ 2147483647 w 80"/>
              <a:gd name="T25" fmla="*/ 2147483647 h 126"/>
              <a:gd name="T26" fmla="*/ 2147483647 w 80"/>
              <a:gd name="T27" fmla="*/ 2147483647 h 126"/>
              <a:gd name="T28" fmla="*/ 2147483647 w 80"/>
              <a:gd name="T29" fmla="*/ 2147483647 h 126"/>
              <a:gd name="T30" fmla="*/ 2147483647 w 80"/>
              <a:gd name="T31" fmla="*/ 2147483647 h 126"/>
              <a:gd name="T32" fmla="*/ 2147483647 w 80"/>
              <a:gd name="T33" fmla="*/ 2147483647 h 126"/>
              <a:gd name="T34" fmla="*/ 2147483647 w 80"/>
              <a:gd name="T35" fmla="*/ 0 h 126"/>
              <a:gd name="T36" fmla="*/ 2147483647 w 80"/>
              <a:gd name="T37" fmla="*/ 0 h 126"/>
              <a:gd name="T38" fmla="*/ 2147483647 w 80"/>
              <a:gd name="T39" fmla="*/ 2147483647 h 126"/>
              <a:gd name="T40" fmla="*/ 2147483647 w 80"/>
              <a:gd name="T41" fmla="*/ 2147483647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rgbClr val="C0C0C0"/>
          </a:solidFill>
          <a:ln w="9525" cmpd="sng">
            <a:solidFill>
              <a:srgbClr val="FFFFFF"/>
            </a:solidFill>
            <a:prstDash val="solid"/>
            <a:round/>
            <a:headEnd/>
            <a:tailEnd/>
          </a:ln>
        </p:spPr>
        <p:txBody>
          <a:bodyPr/>
          <a:lstStyle/>
          <a:p>
            <a:endParaRPr lang="en-GB"/>
          </a:p>
        </p:txBody>
      </p:sp>
      <p:sp>
        <p:nvSpPr>
          <p:cNvPr id="44215" name="Freeform 255"/>
          <p:cNvSpPr>
            <a:spLocks/>
          </p:cNvSpPr>
          <p:nvPr>
            <p:custDataLst>
              <p:tags r:id="rId182"/>
            </p:custDataLst>
          </p:nvPr>
        </p:nvSpPr>
        <p:spPr bwMode="auto">
          <a:xfrm>
            <a:off x="4833938" y="4356510"/>
            <a:ext cx="55562" cy="60325"/>
          </a:xfrm>
          <a:custGeom>
            <a:avLst/>
            <a:gdLst>
              <a:gd name="T0" fmla="*/ 2147483647 w 124"/>
              <a:gd name="T1" fmla="*/ 0 h 117"/>
              <a:gd name="T2" fmla="*/ 2147483647 w 124"/>
              <a:gd name="T3" fmla="*/ 2147483647 h 117"/>
              <a:gd name="T4" fmla="*/ 2147483647 w 124"/>
              <a:gd name="T5" fmla="*/ 2147483647 h 117"/>
              <a:gd name="T6" fmla="*/ 2147483647 w 124"/>
              <a:gd name="T7" fmla="*/ 2147483647 h 117"/>
              <a:gd name="T8" fmla="*/ 2147483647 w 124"/>
              <a:gd name="T9" fmla="*/ 2147483647 h 117"/>
              <a:gd name="T10" fmla="*/ 2147483647 w 124"/>
              <a:gd name="T11" fmla="*/ 2147483647 h 117"/>
              <a:gd name="T12" fmla="*/ 2147483647 w 124"/>
              <a:gd name="T13" fmla="*/ 2147483647 h 117"/>
              <a:gd name="T14" fmla="*/ 2147483647 w 124"/>
              <a:gd name="T15" fmla="*/ 2147483647 h 117"/>
              <a:gd name="T16" fmla="*/ 2147483647 w 124"/>
              <a:gd name="T17" fmla="*/ 2147483647 h 117"/>
              <a:gd name="T18" fmla="*/ 2147483647 w 124"/>
              <a:gd name="T19" fmla="*/ 2147483647 h 117"/>
              <a:gd name="T20" fmla="*/ 2147483647 w 124"/>
              <a:gd name="T21" fmla="*/ 2147483647 h 117"/>
              <a:gd name="T22" fmla="*/ 2147483647 w 124"/>
              <a:gd name="T23" fmla="*/ 2147483647 h 117"/>
              <a:gd name="T24" fmla="*/ 2147483647 w 124"/>
              <a:gd name="T25" fmla="*/ 2147483647 h 117"/>
              <a:gd name="T26" fmla="*/ 2147483647 w 124"/>
              <a:gd name="T27" fmla="*/ 2147483647 h 117"/>
              <a:gd name="T28" fmla="*/ 2147483647 w 124"/>
              <a:gd name="T29" fmla="*/ 2147483647 h 117"/>
              <a:gd name="T30" fmla="*/ 2147483647 w 124"/>
              <a:gd name="T31" fmla="*/ 2147483647 h 117"/>
              <a:gd name="T32" fmla="*/ 2147483647 w 124"/>
              <a:gd name="T33" fmla="*/ 2147483647 h 117"/>
              <a:gd name="T34" fmla="*/ 2147483647 w 124"/>
              <a:gd name="T35" fmla="*/ 2147483647 h 117"/>
              <a:gd name="T36" fmla="*/ 2147483647 w 124"/>
              <a:gd name="T37" fmla="*/ 2147483647 h 117"/>
              <a:gd name="T38" fmla="*/ 2147483647 w 124"/>
              <a:gd name="T39" fmla="*/ 2147483647 h 117"/>
              <a:gd name="T40" fmla="*/ 0 w 124"/>
              <a:gd name="T41" fmla="*/ 2147483647 h 117"/>
              <a:gd name="T42" fmla="*/ 2147483647 w 124"/>
              <a:gd name="T43" fmla="*/ 2147483647 h 117"/>
              <a:gd name="T44" fmla="*/ 2147483647 w 124"/>
              <a:gd name="T45" fmla="*/ 2147483647 h 117"/>
              <a:gd name="T46" fmla="*/ 2147483647 w 124"/>
              <a:gd name="T47" fmla="*/ 2147483647 h 117"/>
              <a:gd name="T48" fmla="*/ 2147483647 w 124"/>
              <a:gd name="T49" fmla="*/ 2147483647 h 117"/>
              <a:gd name="T50" fmla="*/ 2147483647 w 124"/>
              <a:gd name="T51" fmla="*/ 2147483647 h 117"/>
              <a:gd name="T52" fmla="*/ 2147483647 w 124"/>
              <a:gd name="T53" fmla="*/ 2147483647 h 117"/>
              <a:gd name="T54" fmla="*/ 2147483647 w 124"/>
              <a:gd name="T55" fmla="*/ 2147483647 h 117"/>
              <a:gd name="T56" fmla="*/ 2147483647 w 124"/>
              <a:gd name="T57" fmla="*/ 2147483647 h 117"/>
              <a:gd name="T58" fmla="*/ 2147483647 w 124"/>
              <a:gd name="T59" fmla="*/ 2147483647 h 117"/>
              <a:gd name="T60" fmla="*/ 2147483647 w 124"/>
              <a:gd name="T61" fmla="*/ 2147483647 h 117"/>
              <a:gd name="T62" fmla="*/ 2147483647 w 124"/>
              <a:gd name="T63" fmla="*/ 2147483647 h 117"/>
              <a:gd name="T64" fmla="*/ 2147483647 w 124"/>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rgbClr val="C0C0C0"/>
          </a:solidFill>
          <a:ln w="9525" cmpd="sng">
            <a:solidFill>
              <a:srgbClr val="FFFFFF"/>
            </a:solidFill>
            <a:prstDash val="solid"/>
            <a:round/>
            <a:headEnd/>
            <a:tailEnd/>
          </a:ln>
        </p:spPr>
        <p:txBody>
          <a:bodyPr/>
          <a:lstStyle/>
          <a:p>
            <a:endParaRPr lang="en-GB"/>
          </a:p>
        </p:txBody>
      </p:sp>
      <p:sp>
        <p:nvSpPr>
          <p:cNvPr id="44216" name="Freeform 256"/>
          <p:cNvSpPr>
            <a:spLocks/>
          </p:cNvSpPr>
          <p:nvPr>
            <p:custDataLst>
              <p:tags r:id="rId183"/>
            </p:custDataLst>
          </p:nvPr>
        </p:nvSpPr>
        <p:spPr bwMode="auto">
          <a:xfrm>
            <a:off x="5143500" y="3056347"/>
            <a:ext cx="503238" cy="473075"/>
          </a:xfrm>
          <a:custGeom>
            <a:avLst/>
            <a:gdLst>
              <a:gd name="T0" fmla="*/ 2147483647 w 1156"/>
              <a:gd name="T1" fmla="*/ 2147483647 h 900"/>
              <a:gd name="T2" fmla="*/ 2147483647 w 1156"/>
              <a:gd name="T3" fmla="*/ 2147483647 h 900"/>
              <a:gd name="T4" fmla="*/ 2147483647 w 1156"/>
              <a:gd name="T5" fmla="*/ 2147483647 h 900"/>
              <a:gd name="T6" fmla="*/ 2147483647 w 1156"/>
              <a:gd name="T7" fmla="*/ 2147483647 h 900"/>
              <a:gd name="T8" fmla="*/ 2147483647 w 1156"/>
              <a:gd name="T9" fmla="*/ 2147483647 h 900"/>
              <a:gd name="T10" fmla="*/ 2147483647 w 1156"/>
              <a:gd name="T11" fmla="*/ 2147483647 h 900"/>
              <a:gd name="T12" fmla="*/ 2147483647 w 1156"/>
              <a:gd name="T13" fmla="*/ 2147483647 h 900"/>
              <a:gd name="T14" fmla="*/ 2147483647 w 1156"/>
              <a:gd name="T15" fmla="*/ 2147483647 h 900"/>
              <a:gd name="T16" fmla="*/ 2147483647 w 1156"/>
              <a:gd name="T17" fmla="*/ 2147483647 h 900"/>
              <a:gd name="T18" fmla="*/ 2147483647 w 1156"/>
              <a:gd name="T19" fmla="*/ 2147483647 h 900"/>
              <a:gd name="T20" fmla="*/ 2147483647 w 1156"/>
              <a:gd name="T21" fmla="*/ 2147483647 h 900"/>
              <a:gd name="T22" fmla="*/ 2147483647 w 1156"/>
              <a:gd name="T23" fmla="*/ 2147483647 h 900"/>
              <a:gd name="T24" fmla="*/ 2147483647 w 1156"/>
              <a:gd name="T25" fmla="*/ 2147483647 h 900"/>
              <a:gd name="T26" fmla="*/ 2147483647 w 1156"/>
              <a:gd name="T27" fmla="*/ 2147483647 h 900"/>
              <a:gd name="T28" fmla="*/ 2147483647 w 1156"/>
              <a:gd name="T29" fmla="*/ 2147483647 h 900"/>
              <a:gd name="T30" fmla="*/ 2147483647 w 1156"/>
              <a:gd name="T31" fmla="*/ 2147483647 h 900"/>
              <a:gd name="T32" fmla="*/ 2147483647 w 1156"/>
              <a:gd name="T33" fmla="*/ 2147483647 h 900"/>
              <a:gd name="T34" fmla="*/ 2147483647 w 1156"/>
              <a:gd name="T35" fmla="*/ 2147483647 h 900"/>
              <a:gd name="T36" fmla="*/ 2147483647 w 1156"/>
              <a:gd name="T37" fmla="*/ 2147483647 h 900"/>
              <a:gd name="T38" fmla="*/ 2147483647 w 1156"/>
              <a:gd name="T39" fmla="*/ 2147483647 h 900"/>
              <a:gd name="T40" fmla="*/ 2147483647 w 1156"/>
              <a:gd name="T41" fmla="*/ 2147483647 h 900"/>
              <a:gd name="T42" fmla="*/ 2147483647 w 1156"/>
              <a:gd name="T43" fmla="*/ 2147483647 h 900"/>
              <a:gd name="T44" fmla="*/ 2147483647 w 1156"/>
              <a:gd name="T45" fmla="*/ 2147483647 h 900"/>
              <a:gd name="T46" fmla="*/ 2147483647 w 1156"/>
              <a:gd name="T47" fmla="*/ 2147483647 h 900"/>
              <a:gd name="T48" fmla="*/ 2147483647 w 1156"/>
              <a:gd name="T49" fmla="*/ 2147483647 h 900"/>
              <a:gd name="T50" fmla="*/ 2147483647 w 1156"/>
              <a:gd name="T51" fmla="*/ 2147483647 h 900"/>
              <a:gd name="T52" fmla="*/ 2147483647 w 1156"/>
              <a:gd name="T53" fmla="*/ 2147483647 h 900"/>
              <a:gd name="T54" fmla="*/ 2147483647 w 1156"/>
              <a:gd name="T55" fmla="*/ 2147483647 h 900"/>
              <a:gd name="T56" fmla="*/ 2147483647 w 1156"/>
              <a:gd name="T57" fmla="*/ 2147483647 h 900"/>
              <a:gd name="T58" fmla="*/ 2147483647 w 1156"/>
              <a:gd name="T59" fmla="*/ 2147483647 h 900"/>
              <a:gd name="T60" fmla="*/ 2147483647 w 1156"/>
              <a:gd name="T61" fmla="*/ 2147483647 h 900"/>
              <a:gd name="T62" fmla="*/ 2147483647 w 1156"/>
              <a:gd name="T63" fmla="*/ 2147483647 h 900"/>
              <a:gd name="T64" fmla="*/ 2147483647 w 1156"/>
              <a:gd name="T65" fmla="*/ 2147483647 h 900"/>
              <a:gd name="T66" fmla="*/ 2147483647 w 1156"/>
              <a:gd name="T67" fmla="*/ 2147483647 h 900"/>
              <a:gd name="T68" fmla="*/ 2147483647 w 1156"/>
              <a:gd name="T69" fmla="*/ 2147483647 h 900"/>
              <a:gd name="T70" fmla="*/ 2147483647 w 1156"/>
              <a:gd name="T71" fmla="*/ 2147483647 h 900"/>
              <a:gd name="T72" fmla="*/ 2147483647 w 1156"/>
              <a:gd name="T73" fmla="*/ 2147483647 h 900"/>
              <a:gd name="T74" fmla="*/ 2147483647 w 1156"/>
              <a:gd name="T75" fmla="*/ 2147483647 h 900"/>
              <a:gd name="T76" fmla="*/ 2147483647 w 1156"/>
              <a:gd name="T77" fmla="*/ 2147483647 h 900"/>
              <a:gd name="T78" fmla="*/ 2147483647 w 1156"/>
              <a:gd name="T79" fmla="*/ 2147483647 h 900"/>
              <a:gd name="T80" fmla="*/ 2147483647 w 1156"/>
              <a:gd name="T81" fmla="*/ 2147483647 h 900"/>
              <a:gd name="T82" fmla="*/ 2147483647 w 1156"/>
              <a:gd name="T83" fmla="*/ 2147483647 h 900"/>
              <a:gd name="T84" fmla="*/ 2147483647 w 1156"/>
              <a:gd name="T85" fmla="*/ 2147483647 h 900"/>
              <a:gd name="T86" fmla="*/ 2147483647 w 1156"/>
              <a:gd name="T87" fmla="*/ 2147483647 h 900"/>
              <a:gd name="T88" fmla="*/ 2147483647 w 1156"/>
              <a:gd name="T89" fmla="*/ 2147483647 h 900"/>
              <a:gd name="T90" fmla="*/ 2147483647 w 1156"/>
              <a:gd name="T91" fmla="*/ 2147483647 h 900"/>
              <a:gd name="T92" fmla="*/ 2147483647 w 1156"/>
              <a:gd name="T93" fmla="*/ 2147483647 h 900"/>
              <a:gd name="T94" fmla="*/ 2147483647 w 1156"/>
              <a:gd name="T95" fmla="*/ 2147483647 h 900"/>
              <a:gd name="T96" fmla="*/ 2147483647 w 1156"/>
              <a:gd name="T97" fmla="*/ 2147483647 h 900"/>
              <a:gd name="T98" fmla="*/ 2147483647 w 1156"/>
              <a:gd name="T99" fmla="*/ 2147483647 h 900"/>
              <a:gd name="T100" fmla="*/ 2147483647 w 1156"/>
              <a:gd name="T101" fmla="*/ 2147483647 h 900"/>
              <a:gd name="T102" fmla="*/ 2147483647 w 1156"/>
              <a:gd name="T103" fmla="*/ 2147483647 h 900"/>
              <a:gd name="T104" fmla="*/ 2147483647 w 1156"/>
              <a:gd name="T105" fmla="*/ 2147483647 h 900"/>
              <a:gd name="T106" fmla="*/ 2147483647 w 1156"/>
              <a:gd name="T107" fmla="*/ 2147483647 h 900"/>
              <a:gd name="T108" fmla="*/ 2147483647 w 1156"/>
              <a:gd name="T109" fmla="*/ 2147483647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rgbClr val="C0C0C0"/>
          </a:solidFill>
          <a:ln w="9525" cmpd="sng">
            <a:solidFill>
              <a:srgbClr val="FFFFFF"/>
            </a:solidFill>
            <a:prstDash val="solid"/>
            <a:round/>
            <a:headEnd/>
            <a:tailEnd/>
          </a:ln>
        </p:spPr>
        <p:txBody>
          <a:bodyPr/>
          <a:lstStyle/>
          <a:p>
            <a:endParaRPr lang="en-GB"/>
          </a:p>
        </p:txBody>
      </p:sp>
      <p:sp>
        <p:nvSpPr>
          <p:cNvPr id="44217" name="Freeform 257"/>
          <p:cNvSpPr>
            <a:spLocks/>
          </p:cNvSpPr>
          <p:nvPr>
            <p:custDataLst>
              <p:tags r:id="rId184"/>
            </p:custDataLst>
          </p:nvPr>
        </p:nvSpPr>
        <p:spPr bwMode="auto">
          <a:xfrm>
            <a:off x="5167313" y="3713572"/>
            <a:ext cx="247650" cy="228600"/>
          </a:xfrm>
          <a:custGeom>
            <a:avLst/>
            <a:gdLst>
              <a:gd name="T0" fmla="*/ 2147483647 w 571"/>
              <a:gd name="T1" fmla="*/ 2147483647 h 443"/>
              <a:gd name="T2" fmla="*/ 2147483647 w 571"/>
              <a:gd name="T3" fmla="*/ 2147483647 h 443"/>
              <a:gd name="T4" fmla="*/ 2147483647 w 571"/>
              <a:gd name="T5" fmla="*/ 2147483647 h 443"/>
              <a:gd name="T6" fmla="*/ 2147483647 w 571"/>
              <a:gd name="T7" fmla="*/ 2147483647 h 443"/>
              <a:gd name="T8" fmla="*/ 2147483647 w 571"/>
              <a:gd name="T9" fmla="*/ 2147483647 h 443"/>
              <a:gd name="T10" fmla="*/ 2147483647 w 571"/>
              <a:gd name="T11" fmla="*/ 2147483647 h 443"/>
              <a:gd name="T12" fmla="*/ 2147483647 w 571"/>
              <a:gd name="T13" fmla="*/ 2147483647 h 443"/>
              <a:gd name="T14" fmla="*/ 2147483647 w 571"/>
              <a:gd name="T15" fmla="*/ 2147483647 h 443"/>
              <a:gd name="T16" fmla="*/ 2147483647 w 571"/>
              <a:gd name="T17" fmla="*/ 2147483647 h 443"/>
              <a:gd name="T18" fmla="*/ 2147483647 w 571"/>
              <a:gd name="T19" fmla="*/ 2147483647 h 443"/>
              <a:gd name="T20" fmla="*/ 2147483647 w 571"/>
              <a:gd name="T21" fmla="*/ 2147483647 h 443"/>
              <a:gd name="T22" fmla="*/ 2147483647 w 571"/>
              <a:gd name="T23" fmla="*/ 2147483647 h 443"/>
              <a:gd name="T24" fmla="*/ 2147483647 w 571"/>
              <a:gd name="T25" fmla="*/ 2147483647 h 443"/>
              <a:gd name="T26" fmla="*/ 2147483647 w 571"/>
              <a:gd name="T27" fmla="*/ 2147483647 h 443"/>
              <a:gd name="T28" fmla="*/ 2147483647 w 571"/>
              <a:gd name="T29" fmla="*/ 2147483647 h 443"/>
              <a:gd name="T30" fmla="*/ 2147483647 w 571"/>
              <a:gd name="T31" fmla="*/ 2147483647 h 443"/>
              <a:gd name="T32" fmla="*/ 2147483647 w 571"/>
              <a:gd name="T33" fmla="*/ 2147483647 h 443"/>
              <a:gd name="T34" fmla="*/ 2147483647 w 571"/>
              <a:gd name="T35" fmla="*/ 2147483647 h 443"/>
              <a:gd name="T36" fmla="*/ 2147483647 w 571"/>
              <a:gd name="T37" fmla="*/ 2147483647 h 443"/>
              <a:gd name="T38" fmla="*/ 2147483647 w 571"/>
              <a:gd name="T39" fmla="*/ 2147483647 h 443"/>
              <a:gd name="T40" fmla="*/ 2147483647 w 571"/>
              <a:gd name="T41" fmla="*/ 2147483647 h 443"/>
              <a:gd name="T42" fmla="*/ 2147483647 w 571"/>
              <a:gd name="T43" fmla="*/ 2147483647 h 443"/>
              <a:gd name="T44" fmla="*/ 2147483647 w 571"/>
              <a:gd name="T45" fmla="*/ 2147483647 h 443"/>
              <a:gd name="T46" fmla="*/ 2147483647 w 571"/>
              <a:gd name="T47" fmla="*/ 2147483647 h 443"/>
              <a:gd name="T48" fmla="*/ 2147483647 w 571"/>
              <a:gd name="T49" fmla="*/ 2147483647 h 443"/>
              <a:gd name="T50" fmla="*/ 2147483647 w 571"/>
              <a:gd name="T51" fmla="*/ 2147483647 h 443"/>
              <a:gd name="T52" fmla="*/ 2147483647 w 571"/>
              <a:gd name="T53" fmla="*/ 2147483647 h 443"/>
              <a:gd name="T54" fmla="*/ 2147483647 w 571"/>
              <a:gd name="T55" fmla="*/ 2147483647 h 443"/>
              <a:gd name="T56" fmla="*/ 2147483647 w 571"/>
              <a:gd name="T57" fmla="*/ 2147483647 h 443"/>
              <a:gd name="T58" fmla="*/ 2147483647 w 571"/>
              <a:gd name="T59" fmla="*/ 2147483647 h 443"/>
              <a:gd name="T60" fmla="*/ 2147483647 w 571"/>
              <a:gd name="T61" fmla="*/ 2147483647 h 443"/>
              <a:gd name="T62" fmla="*/ 2147483647 w 571"/>
              <a:gd name="T63" fmla="*/ 2147483647 h 443"/>
              <a:gd name="T64" fmla="*/ 2147483647 w 571"/>
              <a:gd name="T65" fmla="*/ 2147483647 h 443"/>
              <a:gd name="T66" fmla="*/ 2147483647 w 571"/>
              <a:gd name="T67" fmla="*/ 2147483647 h 443"/>
              <a:gd name="T68" fmla="*/ 2147483647 w 571"/>
              <a:gd name="T69" fmla="*/ 2147483647 h 443"/>
              <a:gd name="T70" fmla="*/ 2147483647 w 571"/>
              <a:gd name="T71" fmla="*/ 2147483647 h 443"/>
              <a:gd name="T72" fmla="*/ 2147483647 w 571"/>
              <a:gd name="T73" fmla="*/ 2147483647 h 443"/>
              <a:gd name="T74" fmla="*/ 2147483647 w 571"/>
              <a:gd name="T75" fmla="*/ 2147483647 h 443"/>
              <a:gd name="T76" fmla="*/ 2147483647 w 571"/>
              <a:gd name="T77" fmla="*/ 2147483647 h 443"/>
              <a:gd name="T78" fmla="*/ 2147483647 w 571"/>
              <a:gd name="T79" fmla="*/ 2147483647 h 443"/>
              <a:gd name="T80" fmla="*/ 2147483647 w 571"/>
              <a:gd name="T81" fmla="*/ 2147483647 h 443"/>
              <a:gd name="T82" fmla="*/ 0 w 571"/>
              <a:gd name="T83" fmla="*/ 2147483647 h 4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rgbClr val="C0C0C0"/>
          </a:solidFill>
          <a:ln w="9525" cmpd="sng">
            <a:solidFill>
              <a:srgbClr val="FFFFFF"/>
            </a:solidFill>
            <a:prstDash val="solid"/>
            <a:round/>
            <a:headEnd/>
            <a:tailEnd/>
          </a:ln>
        </p:spPr>
        <p:txBody>
          <a:bodyPr/>
          <a:lstStyle/>
          <a:p>
            <a:endParaRPr lang="en-GB"/>
          </a:p>
        </p:txBody>
      </p:sp>
      <p:sp>
        <p:nvSpPr>
          <p:cNvPr id="44218" name="Freeform 258"/>
          <p:cNvSpPr>
            <a:spLocks/>
          </p:cNvSpPr>
          <p:nvPr>
            <p:custDataLst>
              <p:tags r:id="rId185"/>
            </p:custDataLst>
          </p:nvPr>
        </p:nvSpPr>
        <p:spPr bwMode="auto">
          <a:xfrm>
            <a:off x="5362575" y="3488147"/>
            <a:ext cx="120650" cy="120650"/>
          </a:xfrm>
          <a:custGeom>
            <a:avLst/>
            <a:gdLst>
              <a:gd name="T0" fmla="*/ 0 w 286"/>
              <a:gd name="T1" fmla="*/ 2147483647 h 228"/>
              <a:gd name="T2" fmla="*/ 2147483647 w 286"/>
              <a:gd name="T3" fmla="*/ 2147483647 h 228"/>
              <a:gd name="T4" fmla="*/ 2147483647 w 286"/>
              <a:gd name="T5" fmla="*/ 2147483647 h 228"/>
              <a:gd name="T6" fmla="*/ 2147483647 w 286"/>
              <a:gd name="T7" fmla="*/ 2147483647 h 228"/>
              <a:gd name="T8" fmla="*/ 2147483647 w 286"/>
              <a:gd name="T9" fmla="*/ 2147483647 h 228"/>
              <a:gd name="T10" fmla="*/ 2147483647 w 286"/>
              <a:gd name="T11" fmla="*/ 2147483647 h 228"/>
              <a:gd name="T12" fmla="*/ 2147483647 w 286"/>
              <a:gd name="T13" fmla="*/ 2147483647 h 228"/>
              <a:gd name="T14" fmla="*/ 2147483647 w 286"/>
              <a:gd name="T15" fmla="*/ 2147483647 h 228"/>
              <a:gd name="T16" fmla="*/ 2147483647 w 286"/>
              <a:gd name="T17" fmla="*/ 2147483647 h 228"/>
              <a:gd name="T18" fmla="*/ 2147483647 w 286"/>
              <a:gd name="T19" fmla="*/ 2147483647 h 228"/>
              <a:gd name="T20" fmla="*/ 2147483647 w 286"/>
              <a:gd name="T21" fmla="*/ 2147483647 h 228"/>
              <a:gd name="T22" fmla="*/ 2147483647 w 286"/>
              <a:gd name="T23" fmla="*/ 2147483647 h 228"/>
              <a:gd name="T24" fmla="*/ 2147483647 w 286"/>
              <a:gd name="T25" fmla="*/ 2147483647 h 228"/>
              <a:gd name="T26" fmla="*/ 2147483647 w 286"/>
              <a:gd name="T27" fmla="*/ 2147483647 h 228"/>
              <a:gd name="T28" fmla="*/ 2147483647 w 286"/>
              <a:gd name="T29" fmla="*/ 2147483647 h 228"/>
              <a:gd name="T30" fmla="*/ 2147483647 w 286"/>
              <a:gd name="T31" fmla="*/ 2147483647 h 228"/>
              <a:gd name="T32" fmla="*/ 2147483647 w 286"/>
              <a:gd name="T33" fmla="*/ 2147483647 h 228"/>
              <a:gd name="T34" fmla="*/ 2147483647 w 286"/>
              <a:gd name="T35" fmla="*/ 2147483647 h 228"/>
              <a:gd name="T36" fmla="*/ 2147483647 w 286"/>
              <a:gd name="T37" fmla="*/ 2147483647 h 228"/>
              <a:gd name="T38" fmla="*/ 2147483647 w 286"/>
              <a:gd name="T39" fmla="*/ 2147483647 h 228"/>
              <a:gd name="T40" fmla="*/ 2147483647 w 286"/>
              <a:gd name="T41" fmla="*/ 2147483647 h 228"/>
              <a:gd name="T42" fmla="*/ 2147483647 w 286"/>
              <a:gd name="T43" fmla="*/ 2147483647 h 228"/>
              <a:gd name="T44" fmla="*/ 2147483647 w 286"/>
              <a:gd name="T45" fmla="*/ 2147483647 h 228"/>
              <a:gd name="T46" fmla="*/ 2147483647 w 286"/>
              <a:gd name="T47" fmla="*/ 2147483647 h 228"/>
              <a:gd name="T48" fmla="*/ 2147483647 w 286"/>
              <a:gd name="T49" fmla="*/ 2147483647 h 228"/>
              <a:gd name="T50" fmla="*/ 2147483647 w 286"/>
              <a:gd name="T51" fmla="*/ 2147483647 h 228"/>
              <a:gd name="T52" fmla="*/ 2147483647 w 286"/>
              <a:gd name="T53" fmla="*/ 2147483647 h 228"/>
              <a:gd name="T54" fmla="*/ 2147483647 w 286"/>
              <a:gd name="T55" fmla="*/ 2147483647 h 228"/>
              <a:gd name="T56" fmla="*/ 2147483647 w 286"/>
              <a:gd name="T57" fmla="*/ 0 h 228"/>
              <a:gd name="T58" fmla="*/ 2147483647 w 286"/>
              <a:gd name="T59" fmla="*/ 2147483647 h 228"/>
              <a:gd name="T60" fmla="*/ 2147483647 w 286"/>
              <a:gd name="T61" fmla="*/ 2147483647 h 228"/>
              <a:gd name="T62" fmla="*/ 2147483647 w 286"/>
              <a:gd name="T63" fmla="*/ 2147483647 h 228"/>
              <a:gd name="T64" fmla="*/ 2147483647 w 286"/>
              <a:gd name="T65" fmla="*/ 2147483647 h 228"/>
              <a:gd name="T66" fmla="*/ 2147483647 w 286"/>
              <a:gd name="T67" fmla="*/ 2147483647 h 228"/>
              <a:gd name="T68" fmla="*/ 2147483647 w 286"/>
              <a:gd name="T69" fmla="*/ 2147483647 h 228"/>
              <a:gd name="T70" fmla="*/ 2147483647 w 286"/>
              <a:gd name="T71" fmla="*/ 2147483647 h 228"/>
              <a:gd name="T72" fmla="*/ 2147483647 w 286"/>
              <a:gd name="T73" fmla="*/ 2147483647 h 228"/>
              <a:gd name="T74" fmla="*/ 2147483647 w 286"/>
              <a:gd name="T75" fmla="*/ 2147483647 h 228"/>
              <a:gd name="T76" fmla="*/ 0 w 286"/>
              <a:gd name="T77" fmla="*/ 2147483647 h 2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19" name="Freeform 259"/>
          <p:cNvSpPr>
            <a:spLocks/>
          </p:cNvSpPr>
          <p:nvPr>
            <p:custDataLst>
              <p:tags r:id="rId186"/>
            </p:custDataLst>
          </p:nvPr>
        </p:nvSpPr>
        <p:spPr bwMode="auto">
          <a:xfrm>
            <a:off x="5049838" y="3140485"/>
            <a:ext cx="222250" cy="263525"/>
          </a:xfrm>
          <a:custGeom>
            <a:avLst/>
            <a:gdLst>
              <a:gd name="T0" fmla="*/ 2147483647 w 524"/>
              <a:gd name="T1" fmla="*/ 2147483647 h 505"/>
              <a:gd name="T2" fmla="*/ 2147483647 w 524"/>
              <a:gd name="T3" fmla="*/ 2147483647 h 505"/>
              <a:gd name="T4" fmla="*/ 2147483647 w 524"/>
              <a:gd name="T5" fmla="*/ 2147483647 h 505"/>
              <a:gd name="T6" fmla="*/ 2147483647 w 524"/>
              <a:gd name="T7" fmla="*/ 2147483647 h 505"/>
              <a:gd name="T8" fmla="*/ 2147483647 w 524"/>
              <a:gd name="T9" fmla="*/ 2147483647 h 505"/>
              <a:gd name="T10" fmla="*/ 2147483647 w 524"/>
              <a:gd name="T11" fmla="*/ 2147483647 h 505"/>
              <a:gd name="T12" fmla="*/ 2147483647 w 524"/>
              <a:gd name="T13" fmla="*/ 2147483647 h 505"/>
              <a:gd name="T14" fmla="*/ 2147483647 w 524"/>
              <a:gd name="T15" fmla="*/ 2147483647 h 505"/>
              <a:gd name="T16" fmla="*/ 2147483647 w 524"/>
              <a:gd name="T17" fmla="*/ 2147483647 h 505"/>
              <a:gd name="T18" fmla="*/ 2147483647 w 524"/>
              <a:gd name="T19" fmla="*/ 2147483647 h 505"/>
              <a:gd name="T20" fmla="*/ 2147483647 w 524"/>
              <a:gd name="T21" fmla="*/ 2147483647 h 505"/>
              <a:gd name="T22" fmla="*/ 2147483647 w 524"/>
              <a:gd name="T23" fmla="*/ 2147483647 h 505"/>
              <a:gd name="T24" fmla="*/ 2147483647 w 524"/>
              <a:gd name="T25" fmla="*/ 2147483647 h 505"/>
              <a:gd name="T26" fmla="*/ 2147483647 w 524"/>
              <a:gd name="T27" fmla="*/ 2147483647 h 505"/>
              <a:gd name="T28" fmla="*/ 2147483647 w 524"/>
              <a:gd name="T29" fmla="*/ 2147483647 h 505"/>
              <a:gd name="T30" fmla="*/ 2147483647 w 524"/>
              <a:gd name="T31" fmla="*/ 2147483647 h 505"/>
              <a:gd name="T32" fmla="*/ 2147483647 w 524"/>
              <a:gd name="T33" fmla="*/ 2147483647 h 505"/>
              <a:gd name="T34" fmla="*/ 2147483647 w 524"/>
              <a:gd name="T35" fmla="*/ 2147483647 h 505"/>
              <a:gd name="T36" fmla="*/ 2147483647 w 524"/>
              <a:gd name="T37" fmla="*/ 2147483647 h 505"/>
              <a:gd name="T38" fmla="*/ 2147483647 w 524"/>
              <a:gd name="T39" fmla="*/ 2147483647 h 505"/>
              <a:gd name="T40" fmla="*/ 2147483647 w 524"/>
              <a:gd name="T41" fmla="*/ 2147483647 h 505"/>
              <a:gd name="T42" fmla="*/ 2147483647 w 524"/>
              <a:gd name="T43" fmla="*/ 2147483647 h 505"/>
              <a:gd name="T44" fmla="*/ 2147483647 w 524"/>
              <a:gd name="T45" fmla="*/ 2147483647 h 505"/>
              <a:gd name="T46" fmla="*/ 2147483647 w 524"/>
              <a:gd name="T47" fmla="*/ 2147483647 h 505"/>
              <a:gd name="T48" fmla="*/ 2147483647 w 524"/>
              <a:gd name="T49" fmla="*/ 2147483647 h 505"/>
              <a:gd name="T50" fmla="*/ 2147483647 w 524"/>
              <a:gd name="T51" fmla="*/ 2147483647 h 505"/>
              <a:gd name="T52" fmla="*/ 2147483647 w 524"/>
              <a:gd name="T53" fmla="*/ 2147483647 h 505"/>
              <a:gd name="T54" fmla="*/ 2147483647 w 524"/>
              <a:gd name="T55" fmla="*/ 2147483647 h 505"/>
              <a:gd name="T56" fmla="*/ 2147483647 w 524"/>
              <a:gd name="T57" fmla="*/ 2147483647 h 505"/>
              <a:gd name="T58" fmla="*/ 2147483647 w 524"/>
              <a:gd name="T59" fmla="*/ 2147483647 h 505"/>
              <a:gd name="T60" fmla="*/ 2147483647 w 524"/>
              <a:gd name="T61" fmla="*/ 2147483647 h 505"/>
              <a:gd name="T62" fmla="*/ 2147483647 w 524"/>
              <a:gd name="T63" fmla="*/ 2147483647 h 505"/>
              <a:gd name="T64" fmla="*/ 2147483647 w 524"/>
              <a:gd name="T65" fmla="*/ 2147483647 h 505"/>
              <a:gd name="T66" fmla="*/ 2147483647 w 524"/>
              <a:gd name="T67" fmla="*/ 2147483647 h 505"/>
              <a:gd name="T68" fmla="*/ 2147483647 w 524"/>
              <a:gd name="T69" fmla="*/ 2147483647 h 505"/>
              <a:gd name="T70" fmla="*/ 2147483647 w 524"/>
              <a:gd name="T71" fmla="*/ 2147483647 h 505"/>
              <a:gd name="T72" fmla="*/ 2147483647 w 524"/>
              <a:gd name="T73" fmla="*/ 2147483647 h 505"/>
              <a:gd name="T74" fmla="*/ 2147483647 w 524"/>
              <a:gd name="T75" fmla="*/ 2147483647 h 505"/>
              <a:gd name="T76" fmla="*/ 0 w 524"/>
              <a:gd name="T77" fmla="*/ 2147483647 h 505"/>
              <a:gd name="T78" fmla="*/ 0 w 524"/>
              <a:gd name="T79" fmla="*/ 2147483647 h 505"/>
              <a:gd name="T80" fmla="*/ 2147483647 w 524"/>
              <a:gd name="T81" fmla="*/ 2147483647 h 505"/>
              <a:gd name="T82" fmla="*/ 2147483647 w 524"/>
              <a:gd name="T83" fmla="*/ 2147483647 h 505"/>
              <a:gd name="T84" fmla="*/ 2147483647 w 524"/>
              <a:gd name="T85" fmla="*/ 2147483647 h 505"/>
              <a:gd name="T86" fmla="*/ 2147483647 w 524"/>
              <a:gd name="T87" fmla="*/ 2147483647 h 505"/>
              <a:gd name="T88" fmla="*/ 2147483647 w 524"/>
              <a:gd name="T89" fmla="*/ 2147483647 h 505"/>
              <a:gd name="T90" fmla="*/ 2147483647 w 524"/>
              <a:gd name="T91" fmla="*/ 2147483647 h 505"/>
              <a:gd name="T92" fmla="*/ 2147483647 w 524"/>
              <a:gd name="T93" fmla="*/ 2147483647 h 505"/>
              <a:gd name="T94" fmla="*/ 2147483647 w 524"/>
              <a:gd name="T95" fmla="*/ 2147483647 h 505"/>
              <a:gd name="T96" fmla="*/ 2147483647 w 524"/>
              <a:gd name="T97" fmla="*/ 2147483647 h 505"/>
              <a:gd name="T98" fmla="*/ 2147483647 w 524"/>
              <a:gd name="T99" fmla="*/ 2147483647 h 505"/>
              <a:gd name="T100" fmla="*/ 2147483647 w 524"/>
              <a:gd name="T101" fmla="*/ 2147483647 h 505"/>
              <a:gd name="T102" fmla="*/ 2147483647 w 524"/>
              <a:gd name="T103" fmla="*/ 2147483647 h 505"/>
              <a:gd name="T104" fmla="*/ 2147483647 w 524"/>
              <a:gd name="T105" fmla="*/ 2147483647 h 505"/>
              <a:gd name="T106" fmla="*/ 2147483647 w 524"/>
              <a:gd name="T107" fmla="*/ 2147483647 h 505"/>
              <a:gd name="T108" fmla="*/ 2147483647 w 524"/>
              <a:gd name="T109" fmla="*/ 2147483647 h 505"/>
              <a:gd name="T110" fmla="*/ 2147483647 w 524"/>
              <a:gd name="T111" fmla="*/ 2147483647 h 505"/>
              <a:gd name="T112" fmla="*/ 2147483647 w 524"/>
              <a:gd name="T113" fmla="*/ 2147483647 h 505"/>
              <a:gd name="T114" fmla="*/ 2147483647 w 524"/>
              <a:gd name="T115" fmla="*/ 2147483647 h 505"/>
              <a:gd name="T116" fmla="*/ 2147483647 w 524"/>
              <a:gd name="T117" fmla="*/ 2147483647 h 505"/>
              <a:gd name="T118" fmla="*/ 2147483647 w 524"/>
              <a:gd name="T119" fmla="*/ 2147483647 h 505"/>
              <a:gd name="T120" fmla="*/ 2147483647 w 524"/>
              <a:gd name="T121" fmla="*/ 2147483647 h 505"/>
              <a:gd name="T122" fmla="*/ 2147483647 w 524"/>
              <a:gd name="T123" fmla="*/ 2147483647 h 5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rgbClr val="C0C0C0"/>
          </a:solidFill>
          <a:ln w="9525" cmpd="sng">
            <a:solidFill>
              <a:srgbClr val="FFFFFF"/>
            </a:solidFill>
            <a:prstDash val="solid"/>
            <a:round/>
            <a:headEnd/>
            <a:tailEnd/>
          </a:ln>
        </p:spPr>
        <p:txBody>
          <a:bodyPr/>
          <a:lstStyle/>
          <a:p>
            <a:endParaRPr lang="en-GB"/>
          </a:p>
        </p:txBody>
      </p:sp>
      <p:sp>
        <p:nvSpPr>
          <p:cNvPr id="44220" name="Freeform 260"/>
          <p:cNvSpPr>
            <a:spLocks/>
          </p:cNvSpPr>
          <p:nvPr>
            <p:custDataLst>
              <p:tags r:id="rId187"/>
            </p:custDataLst>
          </p:nvPr>
        </p:nvSpPr>
        <p:spPr bwMode="auto">
          <a:xfrm>
            <a:off x="5549900" y="3100797"/>
            <a:ext cx="331788" cy="290513"/>
          </a:xfrm>
          <a:custGeom>
            <a:avLst/>
            <a:gdLst>
              <a:gd name="T0" fmla="*/ 2147483647 w 764"/>
              <a:gd name="T1" fmla="*/ 2147483647 h 555"/>
              <a:gd name="T2" fmla="*/ 2147483647 w 764"/>
              <a:gd name="T3" fmla="*/ 2147483647 h 555"/>
              <a:gd name="T4" fmla="*/ 2147483647 w 764"/>
              <a:gd name="T5" fmla="*/ 2147483647 h 555"/>
              <a:gd name="T6" fmla="*/ 2147483647 w 764"/>
              <a:gd name="T7" fmla="*/ 2147483647 h 555"/>
              <a:gd name="T8" fmla="*/ 2147483647 w 764"/>
              <a:gd name="T9" fmla="*/ 2147483647 h 555"/>
              <a:gd name="T10" fmla="*/ 2147483647 w 764"/>
              <a:gd name="T11" fmla="*/ 2147483647 h 555"/>
              <a:gd name="T12" fmla="*/ 2147483647 w 764"/>
              <a:gd name="T13" fmla="*/ 2147483647 h 555"/>
              <a:gd name="T14" fmla="*/ 2147483647 w 764"/>
              <a:gd name="T15" fmla="*/ 2147483647 h 555"/>
              <a:gd name="T16" fmla="*/ 2147483647 w 764"/>
              <a:gd name="T17" fmla="*/ 2147483647 h 555"/>
              <a:gd name="T18" fmla="*/ 2147483647 w 764"/>
              <a:gd name="T19" fmla="*/ 2147483647 h 555"/>
              <a:gd name="T20" fmla="*/ 2147483647 w 764"/>
              <a:gd name="T21" fmla="*/ 2147483647 h 555"/>
              <a:gd name="T22" fmla="*/ 2147483647 w 764"/>
              <a:gd name="T23" fmla="*/ 2147483647 h 555"/>
              <a:gd name="T24" fmla="*/ 2147483647 w 764"/>
              <a:gd name="T25" fmla="*/ 2147483647 h 555"/>
              <a:gd name="T26" fmla="*/ 2147483647 w 764"/>
              <a:gd name="T27" fmla="*/ 2147483647 h 555"/>
              <a:gd name="T28" fmla="*/ 2147483647 w 764"/>
              <a:gd name="T29" fmla="*/ 2147483647 h 555"/>
              <a:gd name="T30" fmla="*/ 2147483647 w 764"/>
              <a:gd name="T31" fmla="*/ 2147483647 h 555"/>
              <a:gd name="T32" fmla="*/ 2147483647 w 764"/>
              <a:gd name="T33" fmla="*/ 2147483647 h 555"/>
              <a:gd name="T34" fmla="*/ 2147483647 w 764"/>
              <a:gd name="T35" fmla="*/ 2147483647 h 555"/>
              <a:gd name="T36" fmla="*/ 2147483647 w 764"/>
              <a:gd name="T37" fmla="*/ 2147483647 h 555"/>
              <a:gd name="T38" fmla="*/ 2147483647 w 764"/>
              <a:gd name="T39" fmla="*/ 2147483647 h 555"/>
              <a:gd name="T40" fmla="*/ 2147483647 w 764"/>
              <a:gd name="T41" fmla="*/ 2147483647 h 555"/>
              <a:gd name="T42" fmla="*/ 2147483647 w 764"/>
              <a:gd name="T43" fmla="*/ 2147483647 h 555"/>
              <a:gd name="T44" fmla="*/ 2147483647 w 764"/>
              <a:gd name="T45" fmla="*/ 2147483647 h 555"/>
              <a:gd name="T46" fmla="*/ 2147483647 w 764"/>
              <a:gd name="T47" fmla="*/ 2147483647 h 555"/>
              <a:gd name="T48" fmla="*/ 2147483647 w 764"/>
              <a:gd name="T49" fmla="*/ 2147483647 h 555"/>
              <a:gd name="T50" fmla="*/ 2147483647 w 764"/>
              <a:gd name="T51" fmla="*/ 2147483647 h 555"/>
              <a:gd name="T52" fmla="*/ 2147483647 w 764"/>
              <a:gd name="T53" fmla="*/ 2147483647 h 555"/>
              <a:gd name="T54" fmla="*/ 2147483647 w 764"/>
              <a:gd name="T55" fmla="*/ 2147483647 h 555"/>
              <a:gd name="T56" fmla="*/ 2147483647 w 764"/>
              <a:gd name="T57" fmla="*/ 2147483647 h 555"/>
              <a:gd name="T58" fmla="*/ 2147483647 w 764"/>
              <a:gd name="T59" fmla="*/ 2147483647 h 555"/>
              <a:gd name="T60" fmla="*/ 2147483647 w 764"/>
              <a:gd name="T61" fmla="*/ 2147483647 h 555"/>
              <a:gd name="T62" fmla="*/ 2147483647 w 764"/>
              <a:gd name="T63" fmla="*/ 2147483647 h 555"/>
              <a:gd name="T64" fmla="*/ 2147483647 w 764"/>
              <a:gd name="T65" fmla="*/ 2147483647 h 555"/>
              <a:gd name="T66" fmla="*/ 2147483647 w 764"/>
              <a:gd name="T67" fmla="*/ 2147483647 h 555"/>
              <a:gd name="T68" fmla="*/ 2147483647 w 764"/>
              <a:gd name="T69" fmla="*/ 2147483647 h 555"/>
              <a:gd name="T70" fmla="*/ 2147483647 w 764"/>
              <a:gd name="T71" fmla="*/ 2147483647 h 555"/>
              <a:gd name="T72" fmla="*/ 2147483647 w 764"/>
              <a:gd name="T73" fmla="*/ 2147483647 h 555"/>
              <a:gd name="T74" fmla="*/ 2147483647 w 764"/>
              <a:gd name="T75" fmla="*/ 2147483647 h 555"/>
              <a:gd name="T76" fmla="*/ 2147483647 w 764"/>
              <a:gd name="T77" fmla="*/ 2147483647 h 555"/>
              <a:gd name="T78" fmla="*/ 2147483647 w 764"/>
              <a:gd name="T79" fmla="*/ 2147483647 h 555"/>
              <a:gd name="T80" fmla="*/ 2147483647 w 764"/>
              <a:gd name="T81" fmla="*/ 2147483647 h 555"/>
              <a:gd name="T82" fmla="*/ 2147483647 w 764"/>
              <a:gd name="T83" fmla="*/ 2147483647 h 555"/>
              <a:gd name="T84" fmla="*/ 2147483647 w 764"/>
              <a:gd name="T85" fmla="*/ 2147483647 h 555"/>
              <a:gd name="T86" fmla="*/ 2147483647 w 764"/>
              <a:gd name="T87" fmla="*/ 2147483647 h 555"/>
              <a:gd name="T88" fmla="*/ 2147483647 w 764"/>
              <a:gd name="T89" fmla="*/ 2147483647 h 555"/>
              <a:gd name="T90" fmla="*/ 2147483647 w 764"/>
              <a:gd name="T91" fmla="*/ 2147483647 h 555"/>
              <a:gd name="T92" fmla="*/ 2147483647 w 764"/>
              <a:gd name="T93" fmla="*/ 2147483647 h 555"/>
              <a:gd name="T94" fmla="*/ 2147483647 w 764"/>
              <a:gd name="T95" fmla="*/ 2147483647 h 555"/>
              <a:gd name="T96" fmla="*/ 2147483647 w 764"/>
              <a:gd name="T97" fmla="*/ 2147483647 h 555"/>
              <a:gd name="T98" fmla="*/ 2147483647 w 764"/>
              <a:gd name="T99" fmla="*/ 2147483647 h 555"/>
              <a:gd name="T100" fmla="*/ 2147483647 w 764"/>
              <a:gd name="T101" fmla="*/ 2147483647 h 555"/>
              <a:gd name="T102" fmla="*/ 2147483647 w 764"/>
              <a:gd name="T103" fmla="*/ 2147483647 h 555"/>
              <a:gd name="T104" fmla="*/ 2147483647 w 764"/>
              <a:gd name="T105" fmla="*/ 2147483647 h 555"/>
              <a:gd name="T106" fmla="*/ 2147483647 w 764"/>
              <a:gd name="T107" fmla="*/ 2147483647 h 555"/>
              <a:gd name="T108" fmla="*/ 2147483647 w 764"/>
              <a:gd name="T109" fmla="*/ 2147483647 h 555"/>
              <a:gd name="T110" fmla="*/ 2147483647 w 764"/>
              <a:gd name="T111" fmla="*/ 2147483647 h 555"/>
              <a:gd name="T112" fmla="*/ 2147483647 w 764"/>
              <a:gd name="T113" fmla="*/ 2147483647 h 555"/>
              <a:gd name="T114" fmla="*/ 2147483647 w 764"/>
              <a:gd name="T115" fmla="*/ 2147483647 h 555"/>
              <a:gd name="T116" fmla="*/ 2147483647 w 764"/>
              <a:gd name="T117" fmla="*/ 2147483647 h 555"/>
              <a:gd name="T118" fmla="*/ 0 w 764"/>
              <a:gd name="T119" fmla="*/ 2147483647 h 555"/>
              <a:gd name="T120" fmla="*/ 2147483647 w 764"/>
              <a:gd name="T121" fmla="*/ 2147483647 h 555"/>
              <a:gd name="T122" fmla="*/ 2147483647 w 764"/>
              <a:gd name="T123" fmla="*/ 2147483647 h 555"/>
              <a:gd name="T124" fmla="*/ 2147483647 w 764"/>
              <a:gd name="T125" fmla="*/ 2147483647 h 5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C0C0C0"/>
          </a:solidFill>
          <a:ln w="9525" cmpd="sng">
            <a:solidFill>
              <a:srgbClr val="FFFFFF"/>
            </a:solidFill>
            <a:prstDash val="solid"/>
            <a:round/>
            <a:headEnd/>
            <a:tailEnd/>
          </a:ln>
        </p:spPr>
        <p:txBody>
          <a:bodyPr/>
          <a:lstStyle/>
          <a:p>
            <a:endParaRPr lang="en-GB"/>
          </a:p>
        </p:txBody>
      </p:sp>
      <p:sp>
        <p:nvSpPr>
          <p:cNvPr id="44221" name="Freeform 261"/>
          <p:cNvSpPr>
            <a:spLocks/>
          </p:cNvSpPr>
          <p:nvPr>
            <p:custDataLst>
              <p:tags r:id="rId188"/>
            </p:custDataLst>
          </p:nvPr>
        </p:nvSpPr>
        <p:spPr bwMode="auto">
          <a:xfrm>
            <a:off x="5581650" y="3150010"/>
            <a:ext cx="365125" cy="423862"/>
          </a:xfrm>
          <a:custGeom>
            <a:avLst/>
            <a:gdLst>
              <a:gd name="T0" fmla="*/ 2147483647 w 831"/>
              <a:gd name="T1" fmla="*/ 2147483647 h 812"/>
              <a:gd name="T2" fmla="*/ 2147483647 w 831"/>
              <a:gd name="T3" fmla="*/ 2147483647 h 812"/>
              <a:gd name="T4" fmla="*/ 2147483647 w 831"/>
              <a:gd name="T5" fmla="*/ 2147483647 h 812"/>
              <a:gd name="T6" fmla="*/ 2147483647 w 831"/>
              <a:gd name="T7" fmla="*/ 2147483647 h 812"/>
              <a:gd name="T8" fmla="*/ 2147483647 w 831"/>
              <a:gd name="T9" fmla="*/ 2147483647 h 812"/>
              <a:gd name="T10" fmla="*/ 2147483647 w 831"/>
              <a:gd name="T11" fmla="*/ 2147483647 h 812"/>
              <a:gd name="T12" fmla="*/ 2147483647 w 831"/>
              <a:gd name="T13" fmla="*/ 2147483647 h 812"/>
              <a:gd name="T14" fmla="*/ 2147483647 w 831"/>
              <a:gd name="T15" fmla="*/ 2147483647 h 812"/>
              <a:gd name="T16" fmla="*/ 2147483647 w 831"/>
              <a:gd name="T17" fmla="*/ 2147483647 h 812"/>
              <a:gd name="T18" fmla="*/ 2147483647 w 831"/>
              <a:gd name="T19" fmla="*/ 2147483647 h 812"/>
              <a:gd name="T20" fmla="*/ 2147483647 w 831"/>
              <a:gd name="T21" fmla="*/ 2147483647 h 812"/>
              <a:gd name="T22" fmla="*/ 2147483647 w 831"/>
              <a:gd name="T23" fmla="*/ 2147483647 h 812"/>
              <a:gd name="T24" fmla="*/ 2147483647 w 831"/>
              <a:gd name="T25" fmla="*/ 2147483647 h 812"/>
              <a:gd name="T26" fmla="*/ 2147483647 w 831"/>
              <a:gd name="T27" fmla="*/ 2147483647 h 812"/>
              <a:gd name="T28" fmla="*/ 2147483647 w 831"/>
              <a:gd name="T29" fmla="*/ 2147483647 h 812"/>
              <a:gd name="T30" fmla="*/ 2147483647 w 831"/>
              <a:gd name="T31" fmla="*/ 2147483647 h 812"/>
              <a:gd name="T32" fmla="*/ 2147483647 w 831"/>
              <a:gd name="T33" fmla="*/ 2147483647 h 812"/>
              <a:gd name="T34" fmla="*/ 2147483647 w 831"/>
              <a:gd name="T35" fmla="*/ 2147483647 h 812"/>
              <a:gd name="T36" fmla="*/ 2147483647 w 831"/>
              <a:gd name="T37" fmla="*/ 2147483647 h 812"/>
              <a:gd name="T38" fmla="*/ 2147483647 w 831"/>
              <a:gd name="T39" fmla="*/ 2147483647 h 812"/>
              <a:gd name="T40" fmla="*/ 2147483647 w 831"/>
              <a:gd name="T41" fmla="*/ 2147483647 h 812"/>
              <a:gd name="T42" fmla="*/ 2147483647 w 831"/>
              <a:gd name="T43" fmla="*/ 2147483647 h 812"/>
              <a:gd name="T44" fmla="*/ 2147483647 w 831"/>
              <a:gd name="T45" fmla="*/ 2147483647 h 812"/>
              <a:gd name="T46" fmla="*/ 2147483647 w 831"/>
              <a:gd name="T47" fmla="*/ 2147483647 h 812"/>
              <a:gd name="T48" fmla="*/ 2147483647 w 831"/>
              <a:gd name="T49" fmla="*/ 2147483647 h 812"/>
              <a:gd name="T50" fmla="*/ 2147483647 w 831"/>
              <a:gd name="T51" fmla="*/ 2147483647 h 812"/>
              <a:gd name="T52" fmla="*/ 2147483647 w 831"/>
              <a:gd name="T53" fmla="*/ 2147483647 h 812"/>
              <a:gd name="T54" fmla="*/ 2147483647 w 831"/>
              <a:gd name="T55" fmla="*/ 2147483647 h 812"/>
              <a:gd name="T56" fmla="*/ 2147483647 w 831"/>
              <a:gd name="T57" fmla="*/ 2147483647 h 812"/>
              <a:gd name="T58" fmla="*/ 2147483647 w 831"/>
              <a:gd name="T59" fmla="*/ 2147483647 h 812"/>
              <a:gd name="T60" fmla="*/ 2147483647 w 831"/>
              <a:gd name="T61" fmla="*/ 2147483647 h 812"/>
              <a:gd name="T62" fmla="*/ 2147483647 w 831"/>
              <a:gd name="T63" fmla="*/ 2147483647 h 812"/>
              <a:gd name="T64" fmla="*/ 2147483647 w 831"/>
              <a:gd name="T65" fmla="*/ 2147483647 h 812"/>
              <a:gd name="T66" fmla="*/ 2147483647 w 831"/>
              <a:gd name="T67" fmla="*/ 2147483647 h 812"/>
              <a:gd name="T68" fmla="*/ 2147483647 w 831"/>
              <a:gd name="T69" fmla="*/ 2147483647 h 812"/>
              <a:gd name="T70" fmla="*/ 2147483647 w 831"/>
              <a:gd name="T71" fmla="*/ 2147483647 h 812"/>
              <a:gd name="T72" fmla="*/ 2147483647 w 831"/>
              <a:gd name="T73" fmla="*/ 2147483647 h 812"/>
              <a:gd name="T74" fmla="*/ 2147483647 w 831"/>
              <a:gd name="T75" fmla="*/ 2147483647 h 812"/>
              <a:gd name="T76" fmla="*/ 2147483647 w 831"/>
              <a:gd name="T77" fmla="*/ 2147483647 h 812"/>
              <a:gd name="T78" fmla="*/ 2147483647 w 831"/>
              <a:gd name="T79" fmla="*/ 2147483647 h 812"/>
              <a:gd name="T80" fmla="*/ 2147483647 w 831"/>
              <a:gd name="T81" fmla="*/ 2147483647 h 812"/>
              <a:gd name="T82" fmla="*/ 2147483647 w 831"/>
              <a:gd name="T83" fmla="*/ 2147483647 h 812"/>
              <a:gd name="T84" fmla="*/ 2147483647 w 831"/>
              <a:gd name="T85" fmla="*/ 2147483647 h 812"/>
              <a:gd name="T86" fmla="*/ 2147483647 w 831"/>
              <a:gd name="T87" fmla="*/ 2147483647 h 812"/>
              <a:gd name="T88" fmla="*/ 2147483647 w 831"/>
              <a:gd name="T89" fmla="*/ 2147483647 h 812"/>
              <a:gd name="T90" fmla="*/ 2147483647 w 831"/>
              <a:gd name="T91" fmla="*/ 2147483647 h 812"/>
              <a:gd name="T92" fmla="*/ 2147483647 w 831"/>
              <a:gd name="T93" fmla="*/ 2147483647 h 812"/>
              <a:gd name="T94" fmla="*/ 2147483647 w 831"/>
              <a:gd name="T95" fmla="*/ 2147483647 h 812"/>
              <a:gd name="T96" fmla="*/ 2147483647 w 831"/>
              <a:gd name="T97" fmla="*/ 2147483647 h 812"/>
              <a:gd name="T98" fmla="*/ 2147483647 w 831"/>
              <a:gd name="T99" fmla="*/ 2147483647 h 812"/>
              <a:gd name="T100" fmla="*/ 2147483647 w 831"/>
              <a:gd name="T101" fmla="*/ 2147483647 h 812"/>
              <a:gd name="T102" fmla="*/ 2147483647 w 831"/>
              <a:gd name="T103" fmla="*/ 2147483647 h 812"/>
              <a:gd name="T104" fmla="*/ 2147483647 w 831"/>
              <a:gd name="T105" fmla="*/ 2147483647 h 812"/>
              <a:gd name="T106" fmla="*/ 2147483647 w 831"/>
              <a:gd name="T107" fmla="*/ 2147483647 h 8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rgbClr val="C0C0C0"/>
          </a:solidFill>
          <a:ln w="9525" cmpd="sng">
            <a:solidFill>
              <a:srgbClr val="FFFFFF"/>
            </a:solidFill>
            <a:prstDash val="solid"/>
            <a:round/>
            <a:headEnd/>
            <a:tailEnd/>
          </a:ln>
        </p:spPr>
        <p:txBody>
          <a:bodyPr/>
          <a:lstStyle/>
          <a:p>
            <a:endParaRPr lang="en-GB"/>
          </a:p>
        </p:txBody>
      </p:sp>
      <p:sp>
        <p:nvSpPr>
          <p:cNvPr id="44222" name="Freeform 262"/>
          <p:cNvSpPr>
            <a:spLocks/>
          </p:cNvSpPr>
          <p:nvPr>
            <p:custDataLst>
              <p:tags r:id="rId189"/>
            </p:custDataLst>
          </p:nvPr>
        </p:nvSpPr>
        <p:spPr bwMode="auto">
          <a:xfrm>
            <a:off x="6372225" y="3418297"/>
            <a:ext cx="220663" cy="585788"/>
          </a:xfrm>
          <a:custGeom>
            <a:avLst/>
            <a:gdLst>
              <a:gd name="T0" fmla="*/ 2147483647 w 505"/>
              <a:gd name="T1" fmla="*/ 2147483647 h 1121"/>
              <a:gd name="T2" fmla="*/ 2147483647 w 505"/>
              <a:gd name="T3" fmla="*/ 2147483647 h 1121"/>
              <a:gd name="T4" fmla="*/ 2147483647 w 505"/>
              <a:gd name="T5" fmla="*/ 2147483647 h 1121"/>
              <a:gd name="T6" fmla="*/ 2147483647 w 505"/>
              <a:gd name="T7" fmla="*/ 2147483647 h 1121"/>
              <a:gd name="T8" fmla="*/ 2147483647 w 505"/>
              <a:gd name="T9" fmla="*/ 2147483647 h 1121"/>
              <a:gd name="T10" fmla="*/ 2147483647 w 505"/>
              <a:gd name="T11" fmla="*/ 2147483647 h 1121"/>
              <a:gd name="T12" fmla="*/ 2147483647 w 505"/>
              <a:gd name="T13" fmla="*/ 2147483647 h 1121"/>
              <a:gd name="T14" fmla="*/ 2147483647 w 505"/>
              <a:gd name="T15" fmla="*/ 2147483647 h 1121"/>
              <a:gd name="T16" fmla="*/ 2147483647 w 505"/>
              <a:gd name="T17" fmla="*/ 2147483647 h 1121"/>
              <a:gd name="T18" fmla="*/ 2147483647 w 505"/>
              <a:gd name="T19" fmla="*/ 2147483647 h 1121"/>
              <a:gd name="T20" fmla="*/ 2147483647 w 505"/>
              <a:gd name="T21" fmla="*/ 2147483647 h 1121"/>
              <a:gd name="T22" fmla="*/ 2147483647 w 505"/>
              <a:gd name="T23" fmla="*/ 2147483647 h 1121"/>
              <a:gd name="T24" fmla="*/ 2147483647 w 505"/>
              <a:gd name="T25" fmla="*/ 2147483647 h 1121"/>
              <a:gd name="T26" fmla="*/ 2147483647 w 505"/>
              <a:gd name="T27" fmla="*/ 2147483647 h 1121"/>
              <a:gd name="T28" fmla="*/ 2147483647 w 505"/>
              <a:gd name="T29" fmla="*/ 2147483647 h 1121"/>
              <a:gd name="T30" fmla="*/ 2147483647 w 505"/>
              <a:gd name="T31" fmla="*/ 2147483647 h 1121"/>
              <a:gd name="T32" fmla="*/ 2147483647 w 505"/>
              <a:gd name="T33" fmla="*/ 2147483647 h 1121"/>
              <a:gd name="T34" fmla="*/ 2147483647 w 505"/>
              <a:gd name="T35" fmla="*/ 2147483647 h 1121"/>
              <a:gd name="T36" fmla="*/ 2147483647 w 505"/>
              <a:gd name="T37" fmla="*/ 2147483647 h 1121"/>
              <a:gd name="T38" fmla="*/ 2147483647 w 505"/>
              <a:gd name="T39" fmla="*/ 2147483647 h 1121"/>
              <a:gd name="T40" fmla="*/ 2147483647 w 505"/>
              <a:gd name="T41" fmla="*/ 2147483647 h 1121"/>
              <a:gd name="T42" fmla="*/ 2147483647 w 505"/>
              <a:gd name="T43" fmla="*/ 2147483647 h 1121"/>
              <a:gd name="T44" fmla="*/ 2147483647 w 505"/>
              <a:gd name="T45" fmla="*/ 2147483647 h 1121"/>
              <a:gd name="T46" fmla="*/ 2147483647 w 505"/>
              <a:gd name="T47" fmla="*/ 2147483647 h 1121"/>
              <a:gd name="T48" fmla="*/ 2147483647 w 505"/>
              <a:gd name="T49" fmla="*/ 2147483647 h 1121"/>
              <a:gd name="T50" fmla="*/ 2147483647 w 505"/>
              <a:gd name="T51" fmla="*/ 2147483647 h 1121"/>
              <a:gd name="T52" fmla="*/ 2147483647 w 505"/>
              <a:gd name="T53" fmla="*/ 2147483647 h 1121"/>
              <a:gd name="T54" fmla="*/ 2147483647 w 505"/>
              <a:gd name="T55" fmla="*/ 2147483647 h 1121"/>
              <a:gd name="T56" fmla="*/ 2147483647 w 505"/>
              <a:gd name="T57" fmla="*/ 2147483647 h 1121"/>
              <a:gd name="T58" fmla="*/ 2147483647 w 505"/>
              <a:gd name="T59" fmla="*/ 2147483647 h 1121"/>
              <a:gd name="T60" fmla="*/ 2147483647 w 505"/>
              <a:gd name="T61" fmla="*/ 2147483647 h 1121"/>
              <a:gd name="T62" fmla="*/ 2147483647 w 505"/>
              <a:gd name="T63" fmla="*/ 2147483647 h 1121"/>
              <a:gd name="T64" fmla="*/ 2147483647 w 505"/>
              <a:gd name="T65" fmla="*/ 2147483647 h 1121"/>
              <a:gd name="T66" fmla="*/ 2147483647 w 505"/>
              <a:gd name="T67" fmla="*/ 2147483647 h 1121"/>
              <a:gd name="T68" fmla="*/ 2147483647 w 505"/>
              <a:gd name="T69" fmla="*/ 2147483647 h 1121"/>
              <a:gd name="T70" fmla="*/ 2147483647 w 505"/>
              <a:gd name="T71" fmla="*/ 2147483647 h 1121"/>
              <a:gd name="T72" fmla="*/ 2147483647 w 505"/>
              <a:gd name="T73" fmla="*/ 2147483647 h 1121"/>
              <a:gd name="T74" fmla="*/ 2147483647 w 505"/>
              <a:gd name="T75" fmla="*/ 2147483647 h 1121"/>
              <a:gd name="T76" fmla="*/ 2147483647 w 505"/>
              <a:gd name="T77" fmla="*/ 2147483647 h 1121"/>
              <a:gd name="T78" fmla="*/ 2147483647 w 505"/>
              <a:gd name="T79" fmla="*/ 2147483647 h 1121"/>
              <a:gd name="T80" fmla="*/ 2147483647 w 505"/>
              <a:gd name="T81" fmla="*/ 2147483647 h 1121"/>
              <a:gd name="T82" fmla="*/ 2147483647 w 505"/>
              <a:gd name="T83" fmla="*/ 2147483647 h 1121"/>
              <a:gd name="T84" fmla="*/ 2147483647 w 505"/>
              <a:gd name="T85" fmla="*/ 2147483647 h 1121"/>
              <a:gd name="T86" fmla="*/ 2147483647 w 505"/>
              <a:gd name="T87" fmla="*/ 2147483647 h 1121"/>
              <a:gd name="T88" fmla="*/ 2147483647 w 505"/>
              <a:gd name="T89" fmla="*/ 2147483647 h 1121"/>
              <a:gd name="T90" fmla="*/ 2147483647 w 505"/>
              <a:gd name="T91" fmla="*/ 2147483647 h 1121"/>
              <a:gd name="T92" fmla="*/ 2147483647 w 505"/>
              <a:gd name="T93" fmla="*/ 2147483647 h 1121"/>
              <a:gd name="T94" fmla="*/ 2147483647 w 505"/>
              <a:gd name="T95" fmla="*/ 2147483647 h 1121"/>
              <a:gd name="T96" fmla="*/ 2147483647 w 505"/>
              <a:gd name="T97" fmla="*/ 2147483647 h 1121"/>
              <a:gd name="T98" fmla="*/ 2147483647 w 505"/>
              <a:gd name="T99" fmla="*/ 2147483647 h 1121"/>
              <a:gd name="T100" fmla="*/ 2147483647 w 505"/>
              <a:gd name="T101" fmla="*/ 2147483647 h 1121"/>
              <a:gd name="T102" fmla="*/ 2147483647 w 505"/>
              <a:gd name="T103" fmla="*/ 2147483647 h 11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23" name="Freeform 263"/>
          <p:cNvSpPr>
            <a:spLocks/>
          </p:cNvSpPr>
          <p:nvPr>
            <p:custDataLst>
              <p:tags r:id="rId190"/>
            </p:custDataLst>
          </p:nvPr>
        </p:nvSpPr>
        <p:spPr bwMode="auto">
          <a:xfrm>
            <a:off x="3695700" y="3927885"/>
            <a:ext cx="80963" cy="58737"/>
          </a:xfrm>
          <a:custGeom>
            <a:avLst/>
            <a:gdLst>
              <a:gd name="T0" fmla="*/ 2147483647 w 180"/>
              <a:gd name="T1" fmla="*/ 2147483647 h 112"/>
              <a:gd name="T2" fmla="*/ 2147483647 w 180"/>
              <a:gd name="T3" fmla="*/ 2147483647 h 112"/>
              <a:gd name="T4" fmla="*/ 2147483647 w 180"/>
              <a:gd name="T5" fmla="*/ 2147483647 h 112"/>
              <a:gd name="T6" fmla="*/ 2147483647 w 180"/>
              <a:gd name="T7" fmla="*/ 2147483647 h 112"/>
              <a:gd name="T8" fmla="*/ 2147483647 w 180"/>
              <a:gd name="T9" fmla="*/ 2147483647 h 112"/>
              <a:gd name="T10" fmla="*/ 2147483647 w 180"/>
              <a:gd name="T11" fmla="*/ 2147483647 h 112"/>
              <a:gd name="T12" fmla="*/ 2147483647 w 180"/>
              <a:gd name="T13" fmla="*/ 2147483647 h 112"/>
              <a:gd name="T14" fmla="*/ 2147483647 w 180"/>
              <a:gd name="T15" fmla="*/ 2147483647 h 112"/>
              <a:gd name="T16" fmla="*/ 2147483647 w 180"/>
              <a:gd name="T17" fmla="*/ 2147483647 h 112"/>
              <a:gd name="T18" fmla="*/ 2147483647 w 180"/>
              <a:gd name="T19" fmla="*/ 2147483647 h 112"/>
              <a:gd name="T20" fmla="*/ 2147483647 w 180"/>
              <a:gd name="T21" fmla="*/ 2147483647 h 112"/>
              <a:gd name="T22" fmla="*/ 2147483647 w 180"/>
              <a:gd name="T23" fmla="*/ 2147483647 h 112"/>
              <a:gd name="T24" fmla="*/ 2147483647 w 180"/>
              <a:gd name="T25" fmla="*/ 2147483647 h 112"/>
              <a:gd name="T26" fmla="*/ 2147483647 w 180"/>
              <a:gd name="T27" fmla="*/ 2147483647 h 112"/>
              <a:gd name="T28" fmla="*/ 2147483647 w 180"/>
              <a:gd name="T29" fmla="*/ 2147483647 h 112"/>
              <a:gd name="T30" fmla="*/ 2147483647 w 180"/>
              <a:gd name="T31" fmla="*/ 2147483647 h 112"/>
              <a:gd name="T32" fmla="*/ 2147483647 w 180"/>
              <a:gd name="T33" fmla="*/ 2147483647 h 112"/>
              <a:gd name="T34" fmla="*/ 2147483647 w 180"/>
              <a:gd name="T35" fmla="*/ 2147483647 h 112"/>
              <a:gd name="T36" fmla="*/ 2147483647 w 180"/>
              <a:gd name="T37" fmla="*/ 2147483647 h 112"/>
              <a:gd name="T38" fmla="*/ 2147483647 w 180"/>
              <a:gd name="T39" fmla="*/ 2147483647 h 112"/>
              <a:gd name="T40" fmla="*/ 2147483647 w 180"/>
              <a:gd name="T41" fmla="*/ 2147483647 h 112"/>
              <a:gd name="T42" fmla="*/ 2147483647 w 180"/>
              <a:gd name="T43" fmla="*/ 2147483647 h 112"/>
              <a:gd name="T44" fmla="*/ 0 w 180"/>
              <a:gd name="T45" fmla="*/ 2147483647 h 112"/>
              <a:gd name="T46" fmla="*/ 2147483647 w 180"/>
              <a:gd name="T47" fmla="*/ 2147483647 h 112"/>
              <a:gd name="T48" fmla="*/ 2147483647 w 180"/>
              <a:gd name="T49" fmla="*/ 2147483647 h 112"/>
              <a:gd name="T50" fmla="*/ 2147483647 w 180"/>
              <a:gd name="T51" fmla="*/ 2147483647 h 112"/>
              <a:gd name="T52" fmla="*/ 2147483647 w 180"/>
              <a:gd name="T53" fmla="*/ 2147483647 h 112"/>
              <a:gd name="T54" fmla="*/ 2147483647 w 180"/>
              <a:gd name="T55" fmla="*/ 2147483647 h 112"/>
              <a:gd name="T56" fmla="*/ 2147483647 w 180"/>
              <a:gd name="T57" fmla="*/ 0 h 112"/>
              <a:gd name="T58" fmla="*/ 2147483647 w 180"/>
              <a:gd name="T59" fmla="*/ 2147483647 h 112"/>
              <a:gd name="T60" fmla="*/ 2147483647 w 180"/>
              <a:gd name="T61" fmla="*/ 2147483647 h 112"/>
              <a:gd name="T62" fmla="*/ 2147483647 w 180"/>
              <a:gd name="T63" fmla="*/ 2147483647 h 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rgbClr val="C0C0C0"/>
          </a:solidFill>
          <a:ln w="9525" cmpd="sng">
            <a:solidFill>
              <a:srgbClr val="FFFFFF"/>
            </a:solidFill>
            <a:prstDash val="solid"/>
            <a:round/>
            <a:headEnd/>
            <a:tailEnd/>
          </a:ln>
        </p:spPr>
        <p:txBody>
          <a:bodyPr/>
          <a:lstStyle/>
          <a:p>
            <a:endParaRPr lang="en-GB"/>
          </a:p>
        </p:txBody>
      </p:sp>
      <p:sp>
        <p:nvSpPr>
          <p:cNvPr id="44224" name="Freeform 264"/>
          <p:cNvSpPr>
            <a:spLocks/>
          </p:cNvSpPr>
          <p:nvPr>
            <p:custDataLst>
              <p:tags r:id="rId191"/>
            </p:custDataLst>
          </p:nvPr>
        </p:nvSpPr>
        <p:spPr bwMode="auto">
          <a:xfrm>
            <a:off x="3779838" y="4010435"/>
            <a:ext cx="74612" cy="100012"/>
          </a:xfrm>
          <a:custGeom>
            <a:avLst/>
            <a:gdLst>
              <a:gd name="T0" fmla="*/ 0 w 173"/>
              <a:gd name="T1" fmla="*/ 2147483647 h 192"/>
              <a:gd name="T2" fmla="*/ 2147483647 w 173"/>
              <a:gd name="T3" fmla="*/ 2147483647 h 192"/>
              <a:gd name="T4" fmla="*/ 2147483647 w 173"/>
              <a:gd name="T5" fmla="*/ 2147483647 h 192"/>
              <a:gd name="T6" fmla="*/ 2147483647 w 173"/>
              <a:gd name="T7" fmla="*/ 2147483647 h 192"/>
              <a:gd name="T8" fmla="*/ 2147483647 w 173"/>
              <a:gd name="T9" fmla="*/ 2147483647 h 192"/>
              <a:gd name="T10" fmla="*/ 2147483647 w 173"/>
              <a:gd name="T11" fmla="*/ 2147483647 h 192"/>
              <a:gd name="T12" fmla="*/ 2147483647 w 173"/>
              <a:gd name="T13" fmla="*/ 2147483647 h 192"/>
              <a:gd name="T14" fmla="*/ 2147483647 w 173"/>
              <a:gd name="T15" fmla="*/ 2147483647 h 192"/>
              <a:gd name="T16" fmla="*/ 2147483647 w 173"/>
              <a:gd name="T17" fmla="*/ 2147483647 h 192"/>
              <a:gd name="T18" fmla="*/ 2147483647 w 173"/>
              <a:gd name="T19" fmla="*/ 2147483647 h 192"/>
              <a:gd name="T20" fmla="*/ 2147483647 w 173"/>
              <a:gd name="T21" fmla="*/ 0 h 192"/>
              <a:gd name="T22" fmla="*/ 2147483647 w 173"/>
              <a:gd name="T23" fmla="*/ 2147483647 h 192"/>
              <a:gd name="T24" fmla="*/ 2147483647 w 173"/>
              <a:gd name="T25" fmla="*/ 2147483647 h 192"/>
              <a:gd name="T26" fmla="*/ 2147483647 w 173"/>
              <a:gd name="T27" fmla="*/ 2147483647 h 192"/>
              <a:gd name="T28" fmla="*/ 2147483647 w 173"/>
              <a:gd name="T29" fmla="*/ 2147483647 h 192"/>
              <a:gd name="T30" fmla="*/ 2147483647 w 173"/>
              <a:gd name="T31" fmla="*/ 2147483647 h 192"/>
              <a:gd name="T32" fmla="*/ 2147483647 w 173"/>
              <a:gd name="T33" fmla="*/ 2147483647 h 192"/>
              <a:gd name="T34" fmla="*/ 2147483647 w 173"/>
              <a:gd name="T35" fmla="*/ 2147483647 h 192"/>
              <a:gd name="T36" fmla="*/ 2147483647 w 173"/>
              <a:gd name="T37" fmla="*/ 2147483647 h 192"/>
              <a:gd name="T38" fmla="*/ 2147483647 w 173"/>
              <a:gd name="T39" fmla="*/ 2147483647 h 192"/>
              <a:gd name="T40" fmla="*/ 2147483647 w 173"/>
              <a:gd name="T41" fmla="*/ 2147483647 h 192"/>
              <a:gd name="T42" fmla="*/ 2147483647 w 173"/>
              <a:gd name="T43" fmla="*/ 2147483647 h 192"/>
              <a:gd name="T44" fmla="*/ 2147483647 w 173"/>
              <a:gd name="T45" fmla="*/ 2147483647 h 192"/>
              <a:gd name="T46" fmla="*/ 2147483647 w 173"/>
              <a:gd name="T47" fmla="*/ 2147483647 h 192"/>
              <a:gd name="T48" fmla="*/ 2147483647 w 173"/>
              <a:gd name="T49" fmla="*/ 2147483647 h 192"/>
              <a:gd name="T50" fmla="*/ 2147483647 w 173"/>
              <a:gd name="T51" fmla="*/ 2147483647 h 192"/>
              <a:gd name="T52" fmla="*/ 2147483647 w 173"/>
              <a:gd name="T53" fmla="*/ 2147483647 h 192"/>
              <a:gd name="T54" fmla="*/ 2147483647 w 173"/>
              <a:gd name="T55" fmla="*/ 2147483647 h 192"/>
              <a:gd name="T56" fmla="*/ 2147483647 w 173"/>
              <a:gd name="T57" fmla="*/ 2147483647 h 192"/>
              <a:gd name="T58" fmla="*/ 2147483647 w 173"/>
              <a:gd name="T59" fmla="*/ 2147483647 h 192"/>
              <a:gd name="T60" fmla="*/ 2147483647 w 173"/>
              <a:gd name="T61" fmla="*/ 2147483647 h 192"/>
              <a:gd name="T62" fmla="*/ 2147483647 w 173"/>
              <a:gd name="T63" fmla="*/ 2147483647 h 192"/>
              <a:gd name="T64" fmla="*/ 2147483647 w 173"/>
              <a:gd name="T65" fmla="*/ 2147483647 h 192"/>
              <a:gd name="T66" fmla="*/ 2147483647 w 173"/>
              <a:gd name="T67" fmla="*/ 2147483647 h 192"/>
              <a:gd name="T68" fmla="*/ 2147483647 w 173"/>
              <a:gd name="T69" fmla="*/ 2147483647 h 192"/>
              <a:gd name="T70" fmla="*/ 2147483647 w 173"/>
              <a:gd name="T71" fmla="*/ 2147483647 h 192"/>
              <a:gd name="T72" fmla="*/ 2147483647 w 173"/>
              <a:gd name="T73" fmla="*/ 2147483647 h 192"/>
              <a:gd name="T74" fmla="*/ 2147483647 w 173"/>
              <a:gd name="T75" fmla="*/ 2147483647 h 192"/>
              <a:gd name="T76" fmla="*/ 2147483647 w 173"/>
              <a:gd name="T77" fmla="*/ 2147483647 h 192"/>
              <a:gd name="T78" fmla="*/ 2147483647 w 173"/>
              <a:gd name="T79" fmla="*/ 2147483647 h 192"/>
              <a:gd name="T80" fmla="*/ 2147483647 w 173"/>
              <a:gd name="T81" fmla="*/ 2147483647 h 192"/>
              <a:gd name="T82" fmla="*/ 2147483647 w 173"/>
              <a:gd name="T83" fmla="*/ 2147483647 h 192"/>
              <a:gd name="T84" fmla="*/ 0 w 173"/>
              <a:gd name="T85" fmla="*/ 2147483647 h 1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C0C0C0"/>
          </a:solidFill>
          <a:ln w="9525" cmpd="sng">
            <a:solidFill>
              <a:srgbClr val="FFFFFF"/>
            </a:solidFill>
            <a:prstDash val="solid"/>
            <a:round/>
            <a:headEnd/>
            <a:tailEnd/>
          </a:ln>
        </p:spPr>
        <p:txBody>
          <a:bodyPr/>
          <a:lstStyle/>
          <a:p>
            <a:endParaRPr lang="en-GB"/>
          </a:p>
        </p:txBody>
      </p:sp>
      <p:sp>
        <p:nvSpPr>
          <p:cNvPr id="44225" name="Freeform 265"/>
          <p:cNvSpPr>
            <a:spLocks/>
          </p:cNvSpPr>
          <p:nvPr>
            <p:custDataLst>
              <p:tags r:id="rId192"/>
            </p:custDataLst>
          </p:nvPr>
        </p:nvSpPr>
        <p:spPr bwMode="auto">
          <a:xfrm>
            <a:off x="3822700" y="4061235"/>
            <a:ext cx="104775" cy="131762"/>
          </a:xfrm>
          <a:custGeom>
            <a:avLst/>
            <a:gdLst>
              <a:gd name="T0" fmla="*/ 2147483647 w 233"/>
              <a:gd name="T1" fmla="*/ 0 h 252"/>
              <a:gd name="T2" fmla="*/ 2147483647 w 233"/>
              <a:gd name="T3" fmla="*/ 2147483647 h 252"/>
              <a:gd name="T4" fmla="*/ 2147483647 w 233"/>
              <a:gd name="T5" fmla="*/ 2147483647 h 252"/>
              <a:gd name="T6" fmla="*/ 2147483647 w 233"/>
              <a:gd name="T7" fmla="*/ 2147483647 h 252"/>
              <a:gd name="T8" fmla="*/ 2147483647 w 233"/>
              <a:gd name="T9" fmla="*/ 2147483647 h 252"/>
              <a:gd name="T10" fmla="*/ 2147483647 w 233"/>
              <a:gd name="T11" fmla="*/ 2147483647 h 252"/>
              <a:gd name="T12" fmla="*/ 2147483647 w 233"/>
              <a:gd name="T13" fmla="*/ 0 h 252"/>
              <a:gd name="T14" fmla="*/ 2147483647 w 233"/>
              <a:gd name="T15" fmla="*/ 2147483647 h 252"/>
              <a:gd name="T16" fmla="*/ 2147483647 w 233"/>
              <a:gd name="T17" fmla="*/ 2147483647 h 252"/>
              <a:gd name="T18" fmla="*/ 2147483647 w 233"/>
              <a:gd name="T19" fmla="*/ 2147483647 h 252"/>
              <a:gd name="T20" fmla="*/ 2147483647 w 233"/>
              <a:gd name="T21" fmla="*/ 2147483647 h 252"/>
              <a:gd name="T22" fmla="*/ 2147483647 w 233"/>
              <a:gd name="T23" fmla="*/ 2147483647 h 252"/>
              <a:gd name="T24" fmla="*/ 2147483647 w 233"/>
              <a:gd name="T25" fmla="*/ 2147483647 h 252"/>
              <a:gd name="T26" fmla="*/ 2147483647 w 233"/>
              <a:gd name="T27" fmla="*/ 2147483647 h 252"/>
              <a:gd name="T28" fmla="*/ 2147483647 w 233"/>
              <a:gd name="T29" fmla="*/ 2147483647 h 252"/>
              <a:gd name="T30" fmla="*/ 2147483647 w 233"/>
              <a:gd name="T31" fmla="*/ 2147483647 h 252"/>
              <a:gd name="T32" fmla="*/ 2147483647 w 233"/>
              <a:gd name="T33" fmla="*/ 2147483647 h 252"/>
              <a:gd name="T34" fmla="*/ 2147483647 w 233"/>
              <a:gd name="T35" fmla="*/ 2147483647 h 252"/>
              <a:gd name="T36" fmla="*/ 2147483647 w 233"/>
              <a:gd name="T37" fmla="*/ 2147483647 h 252"/>
              <a:gd name="T38" fmla="*/ 2147483647 w 233"/>
              <a:gd name="T39" fmla="*/ 2147483647 h 252"/>
              <a:gd name="T40" fmla="*/ 2147483647 w 233"/>
              <a:gd name="T41" fmla="*/ 2147483647 h 252"/>
              <a:gd name="T42" fmla="*/ 2147483647 w 233"/>
              <a:gd name="T43" fmla="*/ 2147483647 h 252"/>
              <a:gd name="T44" fmla="*/ 2147483647 w 233"/>
              <a:gd name="T45" fmla="*/ 2147483647 h 252"/>
              <a:gd name="T46" fmla="*/ 2147483647 w 233"/>
              <a:gd name="T47" fmla="*/ 2147483647 h 252"/>
              <a:gd name="T48" fmla="*/ 2147483647 w 233"/>
              <a:gd name="T49" fmla="*/ 2147483647 h 252"/>
              <a:gd name="T50" fmla="*/ 2147483647 w 233"/>
              <a:gd name="T51" fmla="*/ 2147483647 h 252"/>
              <a:gd name="T52" fmla="*/ 2147483647 w 233"/>
              <a:gd name="T53" fmla="*/ 2147483647 h 252"/>
              <a:gd name="T54" fmla="*/ 2147483647 w 233"/>
              <a:gd name="T55" fmla="*/ 2147483647 h 252"/>
              <a:gd name="T56" fmla="*/ 2147483647 w 233"/>
              <a:gd name="T57" fmla="*/ 2147483647 h 252"/>
              <a:gd name="T58" fmla="*/ 2147483647 w 233"/>
              <a:gd name="T59" fmla="*/ 2147483647 h 252"/>
              <a:gd name="T60" fmla="*/ 2147483647 w 233"/>
              <a:gd name="T61" fmla="*/ 2147483647 h 252"/>
              <a:gd name="T62" fmla="*/ 2147483647 w 233"/>
              <a:gd name="T63" fmla="*/ 2147483647 h 252"/>
              <a:gd name="T64" fmla="*/ 2147483647 w 233"/>
              <a:gd name="T65" fmla="*/ 2147483647 h 252"/>
              <a:gd name="T66" fmla="*/ 2147483647 w 233"/>
              <a:gd name="T67" fmla="*/ 2147483647 h 252"/>
              <a:gd name="T68" fmla="*/ 2147483647 w 233"/>
              <a:gd name="T69" fmla="*/ 2147483647 h 252"/>
              <a:gd name="T70" fmla="*/ 2147483647 w 233"/>
              <a:gd name="T71" fmla="*/ 2147483647 h 252"/>
              <a:gd name="T72" fmla="*/ 2147483647 w 233"/>
              <a:gd name="T73" fmla="*/ 2147483647 h 252"/>
              <a:gd name="T74" fmla="*/ 2147483647 w 233"/>
              <a:gd name="T75" fmla="*/ 2147483647 h 252"/>
              <a:gd name="T76" fmla="*/ 2147483647 w 233"/>
              <a:gd name="T77" fmla="*/ 2147483647 h 252"/>
              <a:gd name="T78" fmla="*/ 2147483647 w 233"/>
              <a:gd name="T79" fmla="*/ 2147483647 h 252"/>
              <a:gd name="T80" fmla="*/ 2147483647 w 233"/>
              <a:gd name="T81" fmla="*/ 2147483647 h 252"/>
              <a:gd name="T82" fmla="*/ 2147483647 w 233"/>
              <a:gd name="T83" fmla="*/ 2147483647 h 252"/>
              <a:gd name="T84" fmla="*/ 2147483647 w 233"/>
              <a:gd name="T85" fmla="*/ 2147483647 h 252"/>
              <a:gd name="T86" fmla="*/ 2147483647 w 233"/>
              <a:gd name="T87" fmla="*/ 2147483647 h 252"/>
              <a:gd name="T88" fmla="*/ 2147483647 w 233"/>
              <a:gd name="T89" fmla="*/ 2147483647 h 252"/>
              <a:gd name="T90" fmla="*/ 2147483647 w 233"/>
              <a:gd name="T91" fmla="*/ 2147483647 h 252"/>
              <a:gd name="T92" fmla="*/ 2147483647 w 233"/>
              <a:gd name="T93" fmla="*/ 2147483647 h 252"/>
              <a:gd name="T94" fmla="*/ 0 w 233"/>
              <a:gd name="T95" fmla="*/ 2147483647 h 252"/>
              <a:gd name="T96" fmla="*/ 2147483647 w 233"/>
              <a:gd name="T97" fmla="*/ 2147483647 h 252"/>
              <a:gd name="T98" fmla="*/ 2147483647 w 233"/>
              <a:gd name="T99" fmla="*/ 2147483647 h 252"/>
              <a:gd name="T100" fmla="*/ 2147483647 w 233"/>
              <a:gd name="T101" fmla="*/ 2147483647 h 252"/>
              <a:gd name="T102" fmla="*/ 2147483647 w 233"/>
              <a:gd name="T103" fmla="*/ 2147483647 h 252"/>
              <a:gd name="T104" fmla="*/ 2147483647 w 233"/>
              <a:gd name="T105" fmla="*/ 2147483647 h 252"/>
              <a:gd name="T106" fmla="*/ 2147483647 w 233"/>
              <a:gd name="T107" fmla="*/ 0 h 2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rgbClr val="C0C0C0"/>
          </a:solidFill>
          <a:ln w="9525" cmpd="sng">
            <a:solidFill>
              <a:srgbClr val="FFFFFF"/>
            </a:solidFill>
            <a:prstDash val="solid"/>
            <a:round/>
            <a:headEnd/>
            <a:tailEnd/>
          </a:ln>
        </p:spPr>
        <p:txBody>
          <a:bodyPr/>
          <a:lstStyle/>
          <a:p>
            <a:endParaRPr lang="en-GB"/>
          </a:p>
        </p:txBody>
      </p:sp>
      <p:sp>
        <p:nvSpPr>
          <p:cNvPr id="44226" name="Freeform 266"/>
          <p:cNvSpPr>
            <a:spLocks/>
          </p:cNvSpPr>
          <p:nvPr>
            <p:custDataLst>
              <p:tags r:id="rId193"/>
            </p:custDataLst>
          </p:nvPr>
        </p:nvSpPr>
        <p:spPr bwMode="auto">
          <a:xfrm>
            <a:off x="4037013" y="3980272"/>
            <a:ext cx="104775" cy="201613"/>
          </a:xfrm>
          <a:custGeom>
            <a:avLst/>
            <a:gdLst>
              <a:gd name="T0" fmla="*/ 2147483647 w 246"/>
              <a:gd name="T1" fmla="*/ 2147483647 h 380"/>
              <a:gd name="T2" fmla="*/ 2147483647 w 246"/>
              <a:gd name="T3" fmla="*/ 2147483647 h 380"/>
              <a:gd name="T4" fmla="*/ 2147483647 w 246"/>
              <a:gd name="T5" fmla="*/ 2147483647 h 380"/>
              <a:gd name="T6" fmla="*/ 2147483647 w 246"/>
              <a:gd name="T7" fmla="*/ 2147483647 h 380"/>
              <a:gd name="T8" fmla="*/ 2147483647 w 246"/>
              <a:gd name="T9" fmla="*/ 2147483647 h 380"/>
              <a:gd name="T10" fmla="*/ 2147483647 w 246"/>
              <a:gd name="T11" fmla="*/ 2147483647 h 380"/>
              <a:gd name="T12" fmla="*/ 2147483647 w 246"/>
              <a:gd name="T13" fmla="*/ 2147483647 h 380"/>
              <a:gd name="T14" fmla="*/ 2147483647 w 246"/>
              <a:gd name="T15" fmla="*/ 2147483647 h 380"/>
              <a:gd name="T16" fmla="*/ 2147483647 w 246"/>
              <a:gd name="T17" fmla="*/ 2147483647 h 380"/>
              <a:gd name="T18" fmla="*/ 2147483647 w 246"/>
              <a:gd name="T19" fmla="*/ 2147483647 h 380"/>
              <a:gd name="T20" fmla="*/ 2147483647 w 246"/>
              <a:gd name="T21" fmla="*/ 2147483647 h 380"/>
              <a:gd name="T22" fmla="*/ 2147483647 w 246"/>
              <a:gd name="T23" fmla="*/ 2147483647 h 380"/>
              <a:gd name="T24" fmla="*/ 2147483647 w 246"/>
              <a:gd name="T25" fmla="*/ 2147483647 h 380"/>
              <a:gd name="T26" fmla="*/ 2147483647 w 246"/>
              <a:gd name="T27" fmla="*/ 2147483647 h 380"/>
              <a:gd name="T28" fmla="*/ 0 w 246"/>
              <a:gd name="T29" fmla="*/ 2147483647 h 380"/>
              <a:gd name="T30" fmla="*/ 2147483647 w 246"/>
              <a:gd name="T31" fmla="*/ 2147483647 h 380"/>
              <a:gd name="T32" fmla="*/ 2147483647 w 246"/>
              <a:gd name="T33" fmla="*/ 2147483647 h 380"/>
              <a:gd name="T34" fmla="*/ 2147483647 w 246"/>
              <a:gd name="T35" fmla="*/ 2147483647 h 380"/>
              <a:gd name="T36" fmla="*/ 2147483647 w 246"/>
              <a:gd name="T37" fmla="*/ 2147483647 h 380"/>
              <a:gd name="T38" fmla="*/ 2147483647 w 246"/>
              <a:gd name="T39" fmla="*/ 2147483647 h 380"/>
              <a:gd name="T40" fmla="*/ 2147483647 w 246"/>
              <a:gd name="T41" fmla="*/ 2147483647 h 380"/>
              <a:gd name="T42" fmla="*/ 2147483647 w 246"/>
              <a:gd name="T43" fmla="*/ 2147483647 h 380"/>
              <a:gd name="T44" fmla="*/ 2147483647 w 246"/>
              <a:gd name="T45" fmla="*/ 2147483647 h 380"/>
              <a:gd name="T46" fmla="*/ 2147483647 w 246"/>
              <a:gd name="T47" fmla="*/ 2147483647 h 380"/>
              <a:gd name="T48" fmla="*/ 2147483647 w 246"/>
              <a:gd name="T49" fmla="*/ 2147483647 h 380"/>
              <a:gd name="T50" fmla="*/ 2147483647 w 246"/>
              <a:gd name="T51" fmla="*/ 2147483647 h 380"/>
              <a:gd name="T52" fmla="*/ 2147483647 w 246"/>
              <a:gd name="T53" fmla="*/ 2147483647 h 380"/>
              <a:gd name="T54" fmla="*/ 2147483647 w 246"/>
              <a:gd name="T55" fmla="*/ 2147483647 h 380"/>
              <a:gd name="T56" fmla="*/ 2147483647 w 246"/>
              <a:gd name="T57" fmla="*/ 2147483647 h 380"/>
              <a:gd name="T58" fmla="*/ 2147483647 w 246"/>
              <a:gd name="T59" fmla="*/ 2147483647 h 380"/>
              <a:gd name="T60" fmla="*/ 2147483647 w 246"/>
              <a:gd name="T61" fmla="*/ 2147483647 h 380"/>
              <a:gd name="T62" fmla="*/ 2147483647 w 246"/>
              <a:gd name="T63" fmla="*/ 0 h 380"/>
              <a:gd name="T64" fmla="*/ 2147483647 w 246"/>
              <a:gd name="T65" fmla="*/ 0 h 380"/>
              <a:gd name="T66" fmla="*/ 2147483647 w 246"/>
              <a:gd name="T67" fmla="*/ 2147483647 h 380"/>
              <a:gd name="T68" fmla="*/ 2147483647 w 246"/>
              <a:gd name="T69" fmla="*/ 2147483647 h 380"/>
              <a:gd name="T70" fmla="*/ 2147483647 w 246"/>
              <a:gd name="T71" fmla="*/ 2147483647 h 380"/>
              <a:gd name="T72" fmla="*/ 2147483647 w 246"/>
              <a:gd name="T73" fmla="*/ 2147483647 h 380"/>
              <a:gd name="T74" fmla="*/ 2147483647 w 246"/>
              <a:gd name="T75" fmla="*/ 2147483647 h 380"/>
              <a:gd name="T76" fmla="*/ 2147483647 w 246"/>
              <a:gd name="T77" fmla="*/ 2147483647 h 380"/>
              <a:gd name="T78" fmla="*/ 2147483647 w 246"/>
              <a:gd name="T79" fmla="*/ 2147483647 h 380"/>
              <a:gd name="T80" fmla="*/ 2147483647 w 246"/>
              <a:gd name="T81" fmla="*/ 2147483647 h 380"/>
              <a:gd name="T82" fmla="*/ 2147483647 w 246"/>
              <a:gd name="T83" fmla="*/ 2147483647 h 380"/>
              <a:gd name="T84" fmla="*/ 2147483647 w 246"/>
              <a:gd name="T85" fmla="*/ 2147483647 h 380"/>
              <a:gd name="T86" fmla="*/ 2147483647 w 246"/>
              <a:gd name="T87" fmla="*/ 2147483647 h 380"/>
              <a:gd name="T88" fmla="*/ 2147483647 w 246"/>
              <a:gd name="T89" fmla="*/ 2147483647 h 380"/>
              <a:gd name="T90" fmla="*/ 2147483647 w 246"/>
              <a:gd name="T91" fmla="*/ 2147483647 h 380"/>
              <a:gd name="T92" fmla="*/ 2147483647 w 246"/>
              <a:gd name="T93" fmla="*/ 2147483647 h 380"/>
              <a:gd name="T94" fmla="*/ 2147483647 w 246"/>
              <a:gd name="T95" fmla="*/ 2147483647 h 380"/>
              <a:gd name="T96" fmla="*/ 2147483647 w 246"/>
              <a:gd name="T97" fmla="*/ 2147483647 h 380"/>
              <a:gd name="T98" fmla="*/ 2147483647 w 246"/>
              <a:gd name="T99" fmla="*/ 2147483647 h 380"/>
              <a:gd name="T100" fmla="*/ 2147483647 w 246"/>
              <a:gd name="T101" fmla="*/ 2147483647 h 380"/>
              <a:gd name="T102" fmla="*/ 2147483647 w 246"/>
              <a:gd name="T103" fmla="*/ 2147483647 h 380"/>
              <a:gd name="T104" fmla="*/ 2147483647 w 246"/>
              <a:gd name="T105" fmla="*/ 2147483647 h 380"/>
              <a:gd name="T106" fmla="*/ 2147483647 w 246"/>
              <a:gd name="T107" fmla="*/ 2147483647 h 380"/>
              <a:gd name="T108" fmla="*/ 2147483647 w 246"/>
              <a:gd name="T109" fmla="*/ 2147483647 h 380"/>
              <a:gd name="T110" fmla="*/ 2147483647 w 246"/>
              <a:gd name="T111" fmla="*/ 2147483647 h 380"/>
              <a:gd name="T112" fmla="*/ 2147483647 w 246"/>
              <a:gd name="T113" fmla="*/ 2147483647 h 380"/>
              <a:gd name="T114" fmla="*/ 2147483647 w 246"/>
              <a:gd name="T115" fmla="*/ 2147483647 h 380"/>
              <a:gd name="T116" fmla="*/ 2147483647 w 246"/>
              <a:gd name="T117" fmla="*/ 2147483647 h 380"/>
              <a:gd name="T118" fmla="*/ 2147483647 w 246"/>
              <a:gd name="T119" fmla="*/ 2147483647 h 380"/>
              <a:gd name="T120" fmla="*/ 2147483647 w 246"/>
              <a:gd name="T121" fmla="*/ 2147483647 h 3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rgbClr val="C0C0C0"/>
          </a:solidFill>
          <a:ln w="9525" cmpd="sng">
            <a:solidFill>
              <a:srgbClr val="FFFFFF"/>
            </a:solidFill>
            <a:prstDash val="solid"/>
            <a:round/>
            <a:headEnd/>
            <a:tailEnd/>
          </a:ln>
        </p:spPr>
        <p:txBody>
          <a:bodyPr/>
          <a:lstStyle/>
          <a:p>
            <a:endParaRPr lang="en-GB"/>
          </a:p>
        </p:txBody>
      </p:sp>
      <p:sp>
        <p:nvSpPr>
          <p:cNvPr id="44227" name="Freeform 267"/>
          <p:cNvSpPr>
            <a:spLocks/>
          </p:cNvSpPr>
          <p:nvPr>
            <p:custDataLst>
              <p:tags r:id="rId194"/>
            </p:custDataLst>
          </p:nvPr>
        </p:nvSpPr>
        <p:spPr bwMode="auto">
          <a:xfrm>
            <a:off x="3689350" y="3896135"/>
            <a:ext cx="87313" cy="58737"/>
          </a:xfrm>
          <a:custGeom>
            <a:avLst/>
            <a:gdLst>
              <a:gd name="T0" fmla="*/ 2147483647 w 193"/>
              <a:gd name="T1" fmla="*/ 2147483647 h 38"/>
              <a:gd name="T2" fmla="*/ 2147483647 w 193"/>
              <a:gd name="T3" fmla="*/ 2147483647 h 38"/>
              <a:gd name="T4" fmla="*/ 2147483647 w 193"/>
              <a:gd name="T5" fmla="*/ 2147483647 h 38"/>
              <a:gd name="T6" fmla="*/ 2147483647 w 193"/>
              <a:gd name="T7" fmla="*/ 2147483647 h 38"/>
              <a:gd name="T8" fmla="*/ 2147483647 w 193"/>
              <a:gd name="T9" fmla="*/ 2147483647 h 38"/>
              <a:gd name="T10" fmla="*/ 2147483647 w 193"/>
              <a:gd name="T11" fmla="*/ 2147483647 h 38"/>
              <a:gd name="T12" fmla="*/ 2147483647 w 193"/>
              <a:gd name="T13" fmla="*/ 0 h 38"/>
              <a:gd name="T14" fmla="*/ 2147483647 w 193"/>
              <a:gd name="T15" fmla="*/ 2147483647 h 38"/>
              <a:gd name="T16" fmla="*/ 2147483647 w 193"/>
              <a:gd name="T17" fmla="*/ 2147483647 h 38"/>
              <a:gd name="T18" fmla="*/ 2147483647 w 193"/>
              <a:gd name="T19" fmla="*/ 2147483647 h 38"/>
              <a:gd name="T20" fmla="*/ 2147483647 w 193"/>
              <a:gd name="T21" fmla="*/ 2147483647 h 38"/>
              <a:gd name="T22" fmla="*/ 2147483647 w 193"/>
              <a:gd name="T23" fmla="*/ 2147483647 h 38"/>
              <a:gd name="T24" fmla="*/ 2147483647 w 193"/>
              <a:gd name="T25" fmla="*/ 2147483647 h 38"/>
              <a:gd name="T26" fmla="*/ 2147483647 w 193"/>
              <a:gd name="T27" fmla="*/ 2147483647 h 38"/>
              <a:gd name="T28" fmla="*/ 2147483647 w 193"/>
              <a:gd name="T29" fmla="*/ 2147483647 h 38"/>
              <a:gd name="T30" fmla="*/ 2147483647 w 193"/>
              <a:gd name="T31" fmla="*/ 2147483647 h 38"/>
              <a:gd name="T32" fmla="*/ 2147483647 w 193"/>
              <a:gd name="T33" fmla="*/ 2147483647 h 38"/>
              <a:gd name="T34" fmla="*/ 2147483647 w 193"/>
              <a:gd name="T35" fmla="*/ 2147483647 h 38"/>
              <a:gd name="T36" fmla="*/ 2147483647 w 193"/>
              <a:gd name="T37" fmla="*/ 2147483647 h 38"/>
              <a:gd name="T38" fmla="*/ 2147483647 w 193"/>
              <a:gd name="T39" fmla="*/ 2147483647 h 38"/>
              <a:gd name="T40" fmla="*/ 2147483647 w 193"/>
              <a:gd name="T41" fmla="*/ 2147483647 h 38"/>
              <a:gd name="T42" fmla="*/ 2147483647 w 193"/>
              <a:gd name="T43" fmla="*/ 2147483647 h 38"/>
              <a:gd name="T44" fmla="*/ 2147483647 w 193"/>
              <a:gd name="T45" fmla="*/ 2147483647 h 38"/>
              <a:gd name="T46" fmla="*/ 2147483647 w 193"/>
              <a:gd name="T47" fmla="*/ 2147483647 h 38"/>
              <a:gd name="T48" fmla="*/ 2147483647 w 193"/>
              <a:gd name="T49" fmla="*/ 2147483647 h 38"/>
              <a:gd name="T50" fmla="*/ 2147483647 w 193"/>
              <a:gd name="T51" fmla="*/ 2147483647 h 38"/>
              <a:gd name="T52" fmla="*/ 2147483647 w 193"/>
              <a:gd name="T53" fmla="*/ 2147483647 h 38"/>
              <a:gd name="T54" fmla="*/ 2147483647 w 193"/>
              <a:gd name="T55" fmla="*/ 2147483647 h 38"/>
              <a:gd name="T56" fmla="*/ 2147483647 w 193"/>
              <a:gd name="T57" fmla="*/ 2147483647 h 38"/>
              <a:gd name="T58" fmla="*/ 2147483647 w 193"/>
              <a:gd name="T59" fmla="*/ 2147483647 h 38"/>
              <a:gd name="T60" fmla="*/ 0 w 193"/>
              <a:gd name="T61" fmla="*/ 2147483647 h 38"/>
              <a:gd name="T62" fmla="*/ 0 w 193"/>
              <a:gd name="T63" fmla="*/ 2147483647 h 38"/>
              <a:gd name="T64" fmla="*/ 2147483647 w 193"/>
              <a:gd name="T65" fmla="*/ 2147483647 h 38"/>
              <a:gd name="T66" fmla="*/ 2147483647 w 193"/>
              <a:gd name="T67" fmla="*/ 2147483647 h 38"/>
              <a:gd name="T68" fmla="*/ 2147483647 w 193"/>
              <a:gd name="T69" fmla="*/ 2147483647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rgbClr val="C0C0C0"/>
          </a:solidFill>
          <a:ln w="9525" cmpd="sng">
            <a:solidFill>
              <a:srgbClr val="FFFFFF"/>
            </a:solidFill>
            <a:prstDash val="solid"/>
            <a:round/>
            <a:headEnd/>
            <a:tailEnd/>
          </a:ln>
        </p:spPr>
        <p:txBody>
          <a:bodyPr/>
          <a:lstStyle/>
          <a:p>
            <a:endParaRPr lang="en-GB"/>
          </a:p>
        </p:txBody>
      </p:sp>
      <p:sp>
        <p:nvSpPr>
          <p:cNvPr id="44228" name="Freeform 268"/>
          <p:cNvSpPr>
            <a:spLocks/>
          </p:cNvSpPr>
          <p:nvPr>
            <p:custDataLst>
              <p:tags r:id="rId195"/>
            </p:custDataLst>
          </p:nvPr>
        </p:nvSpPr>
        <p:spPr bwMode="auto">
          <a:xfrm>
            <a:off x="4114800" y="3973922"/>
            <a:ext cx="42863" cy="155575"/>
          </a:xfrm>
          <a:custGeom>
            <a:avLst/>
            <a:gdLst>
              <a:gd name="T0" fmla="*/ 2147483647 w 99"/>
              <a:gd name="T1" fmla="*/ 2147483647 h 301"/>
              <a:gd name="T2" fmla="*/ 2147483647 w 99"/>
              <a:gd name="T3" fmla="*/ 2147483647 h 301"/>
              <a:gd name="T4" fmla="*/ 2147483647 w 99"/>
              <a:gd name="T5" fmla="*/ 2147483647 h 301"/>
              <a:gd name="T6" fmla="*/ 2147483647 w 99"/>
              <a:gd name="T7" fmla="*/ 2147483647 h 301"/>
              <a:gd name="T8" fmla="*/ 2147483647 w 99"/>
              <a:gd name="T9" fmla="*/ 2147483647 h 301"/>
              <a:gd name="T10" fmla="*/ 2147483647 w 99"/>
              <a:gd name="T11" fmla="*/ 2147483647 h 301"/>
              <a:gd name="T12" fmla="*/ 2147483647 w 99"/>
              <a:gd name="T13" fmla="*/ 2147483647 h 301"/>
              <a:gd name="T14" fmla="*/ 2147483647 w 99"/>
              <a:gd name="T15" fmla="*/ 2147483647 h 301"/>
              <a:gd name="T16" fmla="*/ 2147483647 w 99"/>
              <a:gd name="T17" fmla="*/ 2147483647 h 301"/>
              <a:gd name="T18" fmla="*/ 2147483647 w 99"/>
              <a:gd name="T19" fmla="*/ 2147483647 h 301"/>
              <a:gd name="T20" fmla="*/ 2147483647 w 99"/>
              <a:gd name="T21" fmla="*/ 2147483647 h 301"/>
              <a:gd name="T22" fmla="*/ 2147483647 w 99"/>
              <a:gd name="T23" fmla="*/ 2147483647 h 301"/>
              <a:gd name="T24" fmla="*/ 2147483647 w 99"/>
              <a:gd name="T25" fmla="*/ 2147483647 h 301"/>
              <a:gd name="T26" fmla="*/ 2147483647 w 99"/>
              <a:gd name="T27" fmla="*/ 2147483647 h 301"/>
              <a:gd name="T28" fmla="*/ 2147483647 w 99"/>
              <a:gd name="T29" fmla="*/ 2147483647 h 301"/>
              <a:gd name="T30" fmla="*/ 2147483647 w 99"/>
              <a:gd name="T31" fmla="*/ 2147483647 h 301"/>
              <a:gd name="T32" fmla="*/ 2147483647 w 99"/>
              <a:gd name="T33" fmla="*/ 2147483647 h 301"/>
              <a:gd name="T34" fmla="*/ 2147483647 w 99"/>
              <a:gd name="T35" fmla="*/ 2147483647 h 301"/>
              <a:gd name="T36" fmla="*/ 2147483647 w 99"/>
              <a:gd name="T37" fmla="*/ 2147483647 h 301"/>
              <a:gd name="T38" fmla="*/ 2147483647 w 99"/>
              <a:gd name="T39" fmla="*/ 2147483647 h 301"/>
              <a:gd name="T40" fmla="*/ 2147483647 w 99"/>
              <a:gd name="T41" fmla="*/ 2147483647 h 301"/>
              <a:gd name="T42" fmla="*/ 2147483647 w 99"/>
              <a:gd name="T43" fmla="*/ 2147483647 h 301"/>
              <a:gd name="T44" fmla="*/ 2147483647 w 99"/>
              <a:gd name="T45" fmla="*/ 2147483647 h 301"/>
              <a:gd name="T46" fmla="*/ 2147483647 w 99"/>
              <a:gd name="T47" fmla="*/ 2147483647 h 301"/>
              <a:gd name="T48" fmla="*/ 2147483647 w 99"/>
              <a:gd name="T49" fmla="*/ 2147483647 h 301"/>
              <a:gd name="T50" fmla="*/ 2147483647 w 99"/>
              <a:gd name="T51" fmla="*/ 2147483647 h 301"/>
              <a:gd name="T52" fmla="*/ 2147483647 w 99"/>
              <a:gd name="T53" fmla="*/ 2147483647 h 301"/>
              <a:gd name="T54" fmla="*/ 2147483647 w 99"/>
              <a:gd name="T55" fmla="*/ 2147483647 h 301"/>
              <a:gd name="T56" fmla="*/ 0 w 99"/>
              <a:gd name="T57" fmla="*/ 2147483647 h 301"/>
              <a:gd name="T58" fmla="*/ 2147483647 w 99"/>
              <a:gd name="T59" fmla="*/ 2147483647 h 301"/>
              <a:gd name="T60" fmla="*/ 2147483647 w 99"/>
              <a:gd name="T61" fmla="*/ 0 h 301"/>
              <a:gd name="T62" fmla="*/ 2147483647 w 99"/>
              <a:gd name="T63" fmla="*/ 0 h 301"/>
              <a:gd name="T64" fmla="*/ 2147483647 w 99"/>
              <a:gd name="T65" fmla="*/ 0 h 301"/>
              <a:gd name="T66" fmla="*/ 2147483647 w 99"/>
              <a:gd name="T67" fmla="*/ 0 h 301"/>
              <a:gd name="T68" fmla="*/ 2147483647 w 99"/>
              <a:gd name="T69" fmla="*/ 2147483647 h 301"/>
              <a:gd name="T70" fmla="*/ 2147483647 w 99"/>
              <a:gd name="T71" fmla="*/ 2147483647 h 301"/>
              <a:gd name="T72" fmla="*/ 2147483647 w 99"/>
              <a:gd name="T73" fmla="*/ 2147483647 h 301"/>
              <a:gd name="T74" fmla="*/ 2147483647 w 99"/>
              <a:gd name="T75" fmla="*/ 2147483647 h 301"/>
              <a:gd name="T76" fmla="*/ 2147483647 w 99"/>
              <a:gd name="T77" fmla="*/ 2147483647 h 3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rgbClr val="C0C0C0"/>
          </a:solidFill>
          <a:ln w="9525" cmpd="sng">
            <a:solidFill>
              <a:srgbClr val="FFFFFF"/>
            </a:solidFill>
            <a:prstDash val="solid"/>
            <a:round/>
            <a:headEnd/>
            <a:tailEnd/>
          </a:ln>
        </p:spPr>
        <p:txBody>
          <a:bodyPr/>
          <a:lstStyle/>
          <a:p>
            <a:endParaRPr lang="en-GB"/>
          </a:p>
        </p:txBody>
      </p:sp>
      <p:sp>
        <p:nvSpPr>
          <p:cNvPr id="44229" name="Freeform 269"/>
          <p:cNvSpPr>
            <a:spLocks/>
          </p:cNvSpPr>
          <p:nvPr>
            <p:custDataLst>
              <p:tags r:id="rId196"/>
            </p:custDataLst>
          </p:nvPr>
        </p:nvSpPr>
        <p:spPr bwMode="auto">
          <a:xfrm>
            <a:off x="4140200" y="3935822"/>
            <a:ext cx="76200" cy="188913"/>
          </a:xfrm>
          <a:custGeom>
            <a:avLst/>
            <a:gdLst>
              <a:gd name="T0" fmla="*/ 0 w 173"/>
              <a:gd name="T1" fmla="*/ 2147483647 h 357"/>
              <a:gd name="T2" fmla="*/ 2147483647 w 173"/>
              <a:gd name="T3" fmla="*/ 2147483647 h 357"/>
              <a:gd name="T4" fmla="*/ 2147483647 w 173"/>
              <a:gd name="T5" fmla="*/ 2147483647 h 357"/>
              <a:gd name="T6" fmla="*/ 2147483647 w 173"/>
              <a:gd name="T7" fmla="*/ 2147483647 h 357"/>
              <a:gd name="T8" fmla="*/ 2147483647 w 173"/>
              <a:gd name="T9" fmla="*/ 2147483647 h 357"/>
              <a:gd name="T10" fmla="*/ 2147483647 w 173"/>
              <a:gd name="T11" fmla="*/ 2147483647 h 357"/>
              <a:gd name="T12" fmla="*/ 2147483647 w 173"/>
              <a:gd name="T13" fmla="*/ 2147483647 h 357"/>
              <a:gd name="T14" fmla="*/ 2147483647 w 173"/>
              <a:gd name="T15" fmla="*/ 0 h 357"/>
              <a:gd name="T16" fmla="*/ 2147483647 w 173"/>
              <a:gd name="T17" fmla="*/ 2147483647 h 357"/>
              <a:gd name="T18" fmla="*/ 2147483647 w 173"/>
              <a:gd name="T19" fmla="*/ 2147483647 h 357"/>
              <a:gd name="T20" fmla="*/ 2147483647 w 173"/>
              <a:gd name="T21" fmla="*/ 2147483647 h 357"/>
              <a:gd name="T22" fmla="*/ 2147483647 w 173"/>
              <a:gd name="T23" fmla="*/ 2147483647 h 357"/>
              <a:gd name="T24" fmla="*/ 2147483647 w 173"/>
              <a:gd name="T25" fmla="*/ 2147483647 h 357"/>
              <a:gd name="T26" fmla="*/ 2147483647 w 173"/>
              <a:gd name="T27" fmla="*/ 2147483647 h 357"/>
              <a:gd name="T28" fmla="*/ 2147483647 w 173"/>
              <a:gd name="T29" fmla="*/ 2147483647 h 357"/>
              <a:gd name="T30" fmla="*/ 2147483647 w 173"/>
              <a:gd name="T31" fmla="*/ 2147483647 h 357"/>
              <a:gd name="T32" fmla="*/ 2147483647 w 173"/>
              <a:gd name="T33" fmla="*/ 2147483647 h 357"/>
              <a:gd name="T34" fmla="*/ 2147483647 w 173"/>
              <a:gd name="T35" fmla="*/ 2147483647 h 357"/>
              <a:gd name="T36" fmla="*/ 2147483647 w 173"/>
              <a:gd name="T37" fmla="*/ 2147483647 h 357"/>
              <a:gd name="T38" fmla="*/ 2147483647 w 173"/>
              <a:gd name="T39" fmla="*/ 2147483647 h 357"/>
              <a:gd name="T40" fmla="*/ 2147483647 w 173"/>
              <a:gd name="T41" fmla="*/ 2147483647 h 357"/>
              <a:gd name="T42" fmla="*/ 2147483647 w 173"/>
              <a:gd name="T43" fmla="*/ 2147483647 h 357"/>
              <a:gd name="T44" fmla="*/ 2147483647 w 173"/>
              <a:gd name="T45" fmla="*/ 2147483647 h 357"/>
              <a:gd name="T46" fmla="*/ 2147483647 w 173"/>
              <a:gd name="T47" fmla="*/ 2147483647 h 357"/>
              <a:gd name="T48" fmla="*/ 2147483647 w 173"/>
              <a:gd name="T49" fmla="*/ 2147483647 h 357"/>
              <a:gd name="T50" fmla="*/ 2147483647 w 173"/>
              <a:gd name="T51" fmla="*/ 2147483647 h 357"/>
              <a:gd name="T52" fmla="*/ 2147483647 w 173"/>
              <a:gd name="T53" fmla="*/ 2147483647 h 357"/>
              <a:gd name="T54" fmla="*/ 2147483647 w 173"/>
              <a:gd name="T55" fmla="*/ 2147483647 h 357"/>
              <a:gd name="T56" fmla="*/ 2147483647 w 173"/>
              <a:gd name="T57" fmla="*/ 2147483647 h 357"/>
              <a:gd name="T58" fmla="*/ 2147483647 w 173"/>
              <a:gd name="T59" fmla="*/ 2147483647 h 357"/>
              <a:gd name="T60" fmla="*/ 2147483647 w 173"/>
              <a:gd name="T61" fmla="*/ 2147483647 h 357"/>
              <a:gd name="T62" fmla="*/ 2147483647 w 173"/>
              <a:gd name="T63" fmla="*/ 2147483647 h 357"/>
              <a:gd name="T64" fmla="*/ 2147483647 w 173"/>
              <a:gd name="T65" fmla="*/ 2147483647 h 357"/>
              <a:gd name="T66" fmla="*/ 2147483647 w 173"/>
              <a:gd name="T67" fmla="*/ 2147483647 h 357"/>
              <a:gd name="T68" fmla="*/ 2147483647 w 173"/>
              <a:gd name="T69" fmla="*/ 2147483647 h 357"/>
              <a:gd name="T70" fmla="*/ 2147483647 w 173"/>
              <a:gd name="T71" fmla="*/ 2147483647 h 357"/>
              <a:gd name="T72" fmla="*/ 2147483647 w 173"/>
              <a:gd name="T73" fmla="*/ 2147483647 h 357"/>
              <a:gd name="T74" fmla="*/ 2147483647 w 173"/>
              <a:gd name="T75" fmla="*/ 2147483647 h 357"/>
              <a:gd name="T76" fmla="*/ 2147483647 w 173"/>
              <a:gd name="T77" fmla="*/ 2147483647 h 357"/>
              <a:gd name="T78" fmla="*/ 2147483647 w 173"/>
              <a:gd name="T79" fmla="*/ 2147483647 h 357"/>
              <a:gd name="T80" fmla="*/ 2147483647 w 173"/>
              <a:gd name="T81" fmla="*/ 2147483647 h 357"/>
              <a:gd name="T82" fmla="*/ 2147483647 w 173"/>
              <a:gd name="T83" fmla="*/ 2147483647 h 357"/>
              <a:gd name="T84" fmla="*/ 2147483647 w 173"/>
              <a:gd name="T85" fmla="*/ 2147483647 h 357"/>
              <a:gd name="T86" fmla="*/ 2147483647 w 173"/>
              <a:gd name="T87" fmla="*/ 2147483647 h 357"/>
              <a:gd name="T88" fmla="*/ 2147483647 w 173"/>
              <a:gd name="T89" fmla="*/ 2147483647 h 357"/>
              <a:gd name="T90" fmla="*/ 2147483647 w 173"/>
              <a:gd name="T91" fmla="*/ 2147483647 h 357"/>
              <a:gd name="T92" fmla="*/ 2147483647 w 173"/>
              <a:gd name="T93" fmla="*/ 2147483647 h 357"/>
              <a:gd name="T94" fmla="*/ 2147483647 w 173"/>
              <a:gd name="T95" fmla="*/ 2147483647 h 357"/>
              <a:gd name="T96" fmla="*/ 2147483647 w 173"/>
              <a:gd name="T97" fmla="*/ 2147483647 h 357"/>
              <a:gd name="T98" fmla="*/ 2147483647 w 173"/>
              <a:gd name="T99" fmla="*/ 2147483647 h 357"/>
              <a:gd name="T100" fmla="*/ 2147483647 w 173"/>
              <a:gd name="T101" fmla="*/ 2147483647 h 357"/>
              <a:gd name="T102" fmla="*/ 2147483647 w 173"/>
              <a:gd name="T103" fmla="*/ 2147483647 h 357"/>
              <a:gd name="T104" fmla="*/ 2147483647 w 173"/>
              <a:gd name="T105" fmla="*/ 2147483647 h 357"/>
              <a:gd name="T106" fmla="*/ 2147483647 w 173"/>
              <a:gd name="T107" fmla="*/ 2147483647 h 357"/>
              <a:gd name="T108" fmla="*/ 2147483647 w 173"/>
              <a:gd name="T109" fmla="*/ 2147483647 h 357"/>
              <a:gd name="T110" fmla="*/ 2147483647 w 173"/>
              <a:gd name="T111" fmla="*/ 2147483647 h 357"/>
              <a:gd name="T112" fmla="*/ 2147483647 w 173"/>
              <a:gd name="T113" fmla="*/ 2147483647 h 357"/>
              <a:gd name="T114" fmla="*/ 2147483647 w 173"/>
              <a:gd name="T115" fmla="*/ 2147483647 h 357"/>
              <a:gd name="T116" fmla="*/ 2147483647 w 173"/>
              <a:gd name="T117" fmla="*/ 2147483647 h 357"/>
              <a:gd name="T118" fmla="*/ 0 w 173"/>
              <a:gd name="T119" fmla="*/ 2147483647 h 357"/>
              <a:gd name="T120" fmla="*/ 0 w 173"/>
              <a:gd name="T121" fmla="*/ 2147483647 h 3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rgbClr val="C0C0C0"/>
          </a:solidFill>
          <a:ln w="9525" cmpd="sng">
            <a:solidFill>
              <a:srgbClr val="FFFFFF"/>
            </a:solidFill>
            <a:prstDash val="solid"/>
            <a:round/>
            <a:headEnd/>
            <a:tailEnd/>
          </a:ln>
        </p:spPr>
        <p:txBody>
          <a:bodyPr/>
          <a:lstStyle/>
          <a:p>
            <a:endParaRPr lang="en-GB"/>
          </a:p>
        </p:txBody>
      </p:sp>
      <p:sp>
        <p:nvSpPr>
          <p:cNvPr id="44230" name="Freeform 270"/>
          <p:cNvSpPr>
            <a:spLocks/>
          </p:cNvSpPr>
          <p:nvPr>
            <p:custDataLst>
              <p:tags r:id="rId197"/>
            </p:custDataLst>
          </p:nvPr>
        </p:nvSpPr>
        <p:spPr bwMode="auto">
          <a:xfrm>
            <a:off x="4868863" y="5140735"/>
            <a:ext cx="25400" cy="60325"/>
          </a:xfrm>
          <a:custGeom>
            <a:avLst/>
            <a:gdLst>
              <a:gd name="T0" fmla="*/ 2147483647 w 50"/>
              <a:gd name="T1" fmla="*/ 0 h 74"/>
              <a:gd name="T2" fmla="*/ 2147483647 w 50"/>
              <a:gd name="T3" fmla="*/ 2147483647 h 74"/>
              <a:gd name="T4" fmla="*/ 2147483647 w 50"/>
              <a:gd name="T5" fmla="*/ 2147483647 h 74"/>
              <a:gd name="T6" fmla="*/ 0 w 50"/>
              <a:gd name="T7" fmla="*/ 2147483647 h 74"/>
              <a:gd name="T8" fmla="*/ 0 w 50"/>
              <a:gd name="T9" fmla="*/ 2147483647 h 74"/>
              <a:gd name="T10" fmla="*/ 0 w 50"/>
              <a:gd name="T11" fmla="*/ 2147483647 h 74"/>
              <a:gd name="T12" fmla="*/ 2147483647 w 50"/>
              <a:gd name="T13" fmla="*/ 2147483647 h 74"/>
              <a:gd name="T14" fmla="*/ 2147483647 w 50"/>
              <a:gd name="T15" fmla="*/ 2147483647 h 74"/>
              <a:gd name="T16" fmla="*/ 2147483647 w 50"/>
              <a:gd name="T17" fmla="*/ 2147483647 h 74"/>
              <a:gd name="T18" fmla="*/ 2147483647 w 50"/>
              <a:gd name="T19" fmla="*/ 2147483647 h 74"/>
              <a:gd name="T20" fmla="*/ 2147483647 w 50"/>
              <a:gd name="T21" fmla="*/ 2147483647 h 74"/>
              <a:gd name="T22" fmla="*/ 2147483647 w 50"/>
              <a:gd name="T23" fmla="*/ 2147483647 h 74"/>
              <a:gd name="T24" fmla="*/ 2147483647 w 50"/>
              <a:gd name="T25" fmla="*/ 2147483647 h 74"/>
              <a:gd name="T26" fmla="*/ 2147483647 w 50"/>
              <a:gd name="T27" fmla="*/ 0 h 74"/>
              <a:gd name="T28" fmla="*/ 2147483647 w 50"/>
              <a:gd name="T29" fmla="*/ 0 h 74"/>
              <a:gd name="T30" fmla="*/ 2147483647 w 50"/>
              <a:gd name="T31" fmla="*/ 0 h 74"/>
              <a:gd name="T32" fmla="*/ 2147483647 w 50"/>
              <a:gd name="T33" fmla="*/ 0 h 74"/>
              <a:gd name="T34" fmla="*/ 2147483647 w 50"/>
              <a:gd name="T35" fmla="*/ 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C0C0C0"/>
          </a:solidFill>
          <a:ln w="9525" cmpd="sng">
            <a:solidFill>
              <a:srgbClr val="FFFFFF"/>
            </a:solidFill>
            <a:prstDash val="solid"/>
            <a:round/>
            <a:headEnd/>
            <a:tailEnd/>
          </a:ln>
        </p:spPr>
        <p:txBody>
          <a:bodyPr/>
          <a:lstStyle/>
          <a:p>
            <a:endParaRPr lang="en-GB"/>
          </a:p>
        </p:txBody>
      </p:sp>
      <p:sp>
        <p:nvSpPr>
          <p:cNvPr id="44231" name="Freeform 271"/>
          <p:cNvSpPr>
            <a:spLocks/>
          </p:cNvSpPr>
          <p:nvPr>
            <p:custDataLst>
              <p:tags r:id="rId198"/>
            </p:custDataLst>
          </p:nvPr>
        </p:nvSpPr>
        <p:spPr bwMode="auto">
          <a:xfrm>
            <a:off x="4764088" y="5237572"/>
            <a:ext cx="61912" cy="57150"/>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endParaRPr lang="en-GB"/>
          </a:p>
        </p:txBody>
      </p:sp>
      <p:sp>
        <p:nvSpPr>
          <p:cNvPr id="44232" name="Freeform 272"/>
          <p:cNvSpPr>
            <a:spLocks/>
          </p:cNvSpPr>
          <p:nvPr>
            <p:custDataLst>
              <p:tags r:id="rId199"/>
            </p:custDataLst>
          </p:nvPr>
        </p:nvSpPr>
        <p:spPr bwMode="auto">
          <a:xfrm>
            <a:off x="6981825" y="2951572"/>
            <a:ext cx="120650" cy="171450"/>
          </a:xfrm>
          <a:custGeom>
            <a:avLst/>
            <a:gdLst>
              <a:gd name="T0" fmla="*/ 2147483647 w 266"/>
              <a:gd name="T1" fmla="*/ 2147483647 h 326"/>
              <a:gd name="T2" fmla="*/ 2147483647 w 266"/>
              <a:gd name="T3" fmla="*/ 2147483647 h 326"/>
              <a:gd name="T4" fmla="*/ 2147483647 w 266"/>
              <a:gd name="T5" fmla="*/ 2147483647 h 326"/>
              <a:gd name="T6" fmla="*/ 2147483647 w 266"/>
              <a:gd name="T7" fmla="*/ 2147483647 h 326"/>
              <a:gd name="T8" fmla="*/ 2147483647 w 266"/>
              <a:gd name="T9" fmla="*/ 2147483647 h 326"/>
              <a:gd name="T10" fmla="*/ 2147483647 w 266"/>
              <a:gd name="T11" fmla="*/ 2147483647 h 326"/>
              <a:gd name="T12" fmla="*/ 2147483647 w 266"/>
              <a:gd name="T13" fmla="*/ 2147483647 h 326"/>
              <a:gd name="T14" fmla="*/ 2147483647 w 266"/>
              <a:gd name="T15" fmla="*/ 2147483647 h 326"/>
              <a:gd name="T16" fmla="*/ 2147483647 w 266"/>
              <a:gd name="T17" fmla="*/ 2147483647 h 326"/>
              <a:gd name="T18" fmla="*/ 2147483647 w 266"/>
              <a:gd name="T19" fmla="*/ 2147483647 h 326"/>
              <a:gd name="T20" fmla="*/ 2147483647 w 266"/>
              <a:gd name="T21" fmla="*/ 2147483647 h 326"/>
              <a:gd name="T22" fmla="*/ 2147483647 w 266"/>
              <a:gd name="T23" fmla="*/ 2147483647 h 326"/>
              <a:gd name="T24" fmla="*/ 2147483647 w 266"/>
              <a:gd name="T25" fmla="*/ 2147483647 h 326"/>
              <a:gd name="T26" fmla="*/ 2147483647 w 266"/>
              <a:gd name="T27" fmla="*/ 2147483647 h 326"/>
              <a:gd name="T28" fmla="*/ 2147483647 w 266"/>
              <a:gd name="T29" fmla="*/ 2147483647 h 326"/>
              <a:gd name="T30" fmla="*/ 2147483647 w 266"/>
              <a:gd name="T31" fmla="*/ 2147483647 h 326"/>
              <a:gd name="T32" fmla="*/ 2147483647 w 266"/>
              <a:gd name="T33" fmla="*/ 2147483647 h 326"/>
              <a:gd name="T34" fmla="*/ 2147483647 w 266"/>
              <a:gd name="T35" fmla="*/ 2147483647 h 326"/>
              <a:gd name="T36" fmla="*/ 2147483647 w 266"/>
              <a:gd name="T37" fmla="*/ 2147483647 h 326"/>
              <a:gd name="T38" fmla="*/ 2147483647 w 266"/>
              <a:gd name="T39" fmla="*/ 2147483647 h 326"/>
              <a:gd name="T40" fmla="*/ 2147483647 w 266"/>
              <a:gd name="T41" fmla="*/ 2147483647 h 326"/>
              <a:gd name="T42" fmla="*/ 2147483647 w 266"/>
              <a:gd name="T43" fmla="*/ 2147483647 h 326"/>
              <a:gd name="T44" fmla="*/ 2147483647 w 266"/>
              <a:gd name="T45" fmla="*/ 2147483647 h 326"/>
              <a:gd name="T46" fmla="*/ 2147483647 w 266"/>
              <a:gd name="T47" fmla="*/ 2147483647 h 326"/>
              <a:gd name="T48" fmla="*/ 2147483647 w 266"/>
              <a:gd name="T49" fmla="*/ 2147483647 h 326"/>
              <a:gd name="T50" fmla="*/ 2147483647 w 266"/>
              <a:gd name="T51" fmla="*/ 2147483647 h 326"/>
              <a:gd name="T52" fmla="*/ 2147483647 w 266"/>
              <a:gd name="T53" fmla="*/ 2147483647 h 326"/>
              <a:gd name="T54" fmla="*/ 2147483647 w 266"/>
              <a:gd name="T55" fmla="*/ 2147483647 h 326"/>
              <a:gd name="T56" fmla="*/ 2147483647 w 266"/>
              <a:gd name="T57" fmla="*/ 2147483647 h 326"/>
              <a:gd name="T58" fmla="*/ 2147483647 w 266"/>
              <a:gd name="T59" fmla="*/ 2147483647 h 326"/>
              <a:gd name="T60" fmla="*/ 2147483647 w 266"/>
              <a:gd name="T61" fmla="*/ 2147483647 h 326"/>
              <a:gd name="T62" fmla="*/ 2147483647 w 266"/>
              <a:gd name="T63" fmla="*/ 2147483647 h 326"/>
              <a:gd name="T64" fmla="*/ 2147483647 w 266"/>
              <a:gd name="T65" fmla="*/ 2147483647 h 326"/>
              <a:gd name="T66" fmla="*/ 2147483647 w 266"/>
              <a:gd name="T67" fmla="*/ 2147483647 h 326"/>
              <a:gd name="T68" fmla="*/ 2147483647 w 266"/>
              <a:gd name="T69" fmla="*/ 2147483647 h 326"/>
              <a:gd name="T70" fmla="*/ 2147483647 w 266"/>
              <a:gd name="T71" fmla="*/ 2147483647 h 326"/>
              <a:gd name="T72" fmla="*/ 2147483647 w 266"/>
              <a:gd name="T73" fmla="*/ 2147483647 h 326"/>
              <a:gd name="T74" fmla="*/ 2147483647 w 266"/>
              <a:gd name="T75" fmla="*/ 2147483647 h 326"/>
              <a:gd name="T76" fmla="*/ 2147483647 w 266"/>
              <a:gd name="T77" fmla="*/ 2147483647 h 326"/>
              <a:gd name="T78" fmla="*/ 2147483647 w 266"/>
              <a:gd name="T79" fmla="*/ 2147483647 h 326"/>
              <a:gd name="T80" fmla="*/ 2147483647 w 266"/>
              <a:gd name="T81" fmla="*/ 2147483647 h 326"/>
              <a:gd name="T82" fmla="*/ 2147483647 w 266"/>
              <a:gd name="T83" fmla="*/ 2147483647 h 326"/>
              <a:gd name="T84" fmla="*/ 2147483647 w 266"/>
              <a:gd name="T85" fmla="*/ 2147483647 h 326"/>
              <a:gd name="T86" fmla="*/ 2147483647 w 266"/>
              <a:gd name="T87" fmla="*/ 2147483647 h 326"/>
              <a:gd name="T88" fmla="*/ 2147483647 w 266"/>
              <a:gd name="T89" fmla="*/ 2147483647 h 326"/>
              <a:gd name="T90" fmla="*/ 2147483647 w 266"/>
              <a:gd name="T91" fmla="*/ 2147483647 h 326"/>
              <a:gd name="T92" fmla="*/ 2147483647 w 266"/>
              <a:gd name="T93" fmla="*/ 2147483647 h 326"/>
              <a:gd name="T94" fmla="*/ 2147483647 w 266"/>
              <a:gd name="T95" fmla="*/ 2147483647 h 326"/>
              <a:gd name="T96" fmla="*/ 2147483647 w 266"/>
              <a:gd name="T97" fmla="*/ 2147483647 h 326"/>
              <a:gd name="T98" fmla="*/ 2147483647 w 266"/>
              <a:gd name="T99" fmla="*/ 2147483647 h 326"/>
              <a:gd name="T100" fmla="*/ 2147483647 w 266"/>
              <a:gd name="T101" fmla="*/ 0 h 3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rgbClr val="C0C0C0"/>
          </a:solidFill>
          <a:ln w="9525" cmpd="sng">
            <a:solidFill>
              <a:srgbClr val="FFFFFF"/>
            </a:solidFill>
            <a:prstDash val="solid"/>
            <a:round/>
            <a:headEnd/>
            <a:tailEnd/>
          </a:ln>
        </p:spPr>
        <p:txBody>
          <a:bodyPr/>
          <a:lstStyle/>
          <a:p>
            <a:endParaRPr lang="en-GB"/>
          </a:p>
        </p:txBody>
      </p:sp>
      <p:sp>
        <p:nvSpPr>
          <p:cNvPr id="44233" name="Freeform 273"/>
          <p:cNvSpPr>
            <a:spLocks/>
          </p:cNvSpPr>
          <p:nvPr>
            <p:custDataLst>
              <p:tags r:id="rId200"/>
            </p:custDataLst>
          </p:nvPr>
        </p:nvSpPr>
        <p:spPr bwMode="auto">
          <a:xfrm>
            <a:off x="6053138" y="3365910"/>
            <a:ext cx="206375" cy="123825"/>
          </a:xfrm>
          <a:custGeom>
            <a:avLst/>
            <a:gdLst>
              <a:gd name="T0" fmla="*/ 2147483647 w 471"/>
              <a:gd name="T1" fmla="*/ 0 h 237"/>
              <a:gd name="T2" fmla="*/ 2147483647 w 471"/>
              <a:gd name="T3" fmla="*/ 2147483647 h 237"/>
              <a:gd name="T4" fmla="*/ 2147483647 w 471"/>
              <a:gd name="T5" fmla="*/ 2147483647 h 237"/>
              <a:gd name="T6" fmla="*/ 2147483647 w 471"/>
              <a:gd name="T7" fmla="*/ 2147483647 h 237"/>
              <a:gd name="T8" fmla="*/ 2147483647 w 471"/>
              <a:gd name="T9" fmla="*/ 2147483647 h 237"/>
              <a:gd name="T10" fmla="*/ 2147483647 w 471"/>
              <a:gd name="T11" fmla="*/ 2147483647 h 237"/>
              <a:gd name="T12" fmla="*/ 2147483647 w 471"/>
              <a:gd name="T13" fmla="*/ 2147483647 h 237"/>
              <a:gd name="T14" fmla="*/ 2147483647 w 471"/>
              <a:gd name="T15" fmla="*/ 2147483647 h 237"/>
              <a:gd name="T16" fmla="*/ 2147483647 w 471"/>
              <a:gd name="T17" fmla="*/ 2147483647 h 237"/>
              <a:gd name="T18" fmla="*/ 2147483647 w 471"/>
              <a:gd name="T19" fmla="*/ 2147483647 h 237"/>
              <a:gd name="T20" fmla="*/ 2147483647 w 471"/>
              <a:gd name="T21" fmla="*/ 2147483647 h 237"/>
              <a:gd name="T22" fmla="*/ 2147483647 w 471"/>
              <a:gd name="T23" fmla="*/ 2147483647 h 237"/>
              <a:gd name="T24" fmla="*/ 2147483647 w 471"/>
              <a:gd name="T25" fmla="*/ 2147483647 h 237"/>
              <a:gd name="T26" fmla="*/ 2147483647 w 471"/>
              <a:gd name="T27" fmla="*/ 2147483647 h 237"/>
              <a:gd name="T28" fmla="*/ 2147483647 w 471"/>
              <a:gd name="T29" fmla="*/ 2147483647 h 237"/>
              <a:gd name="T30" fmla="*/ 2147483647 w 471"/>
              <a:gd name="T31" fmla="*/ 2147483647 h 237"/>
              <a:gd name="T32" fmla="*/ 2147483647 w 471"/>
              <a:gd name="T33" fmla="*/ 2147483647 h 237"/>
              <a:gd name="T34" fmla="*/ 2147483647 w 471"/>
              <a:gd name="T35" fmla="*/ 2147483647 h 237"/>
              <a:gd name="T36" fmla="*/ 2147483647 w 471"/>
              <a:gd name="T37" fmla="*/ 2147483647 h 237"/>
              <a:gd name="T38" fmla="*/ 2147483647 w 471"/>
              <a:gd name="T39" fmla="*/ 2147483647 h 237"/>
              <a:gd name="T40" fmla="*/ 2147483647 w 471"/>
              <a:gd name="T41" fmla="*/ 2147483647 h 237"/>
              <a:gd name="T42" fmla="*/ 2147483647 w 471"/>
              <a:gd name="T43" fmla="*/ 2147483647 h 237"/>
              <a:gd name="T44" fmla="*/ 2147483647 w 471"/>
              <a:gd name="T45" fmla="*/ 2147483647 h 237"/>
              <a:gd name="T46" fmla="*/ 2147483647 w 471"/>
              <a:gd name="T47" fmla="*/ 2147483647 h 237"/>
              <a:gd name="T48" fmla="*/ 2147483647 w 471"/>
              <a:gd name="T49" fmla="*/ 2147483647 h 237"/>
              <a:gd name="T50" fmla="*/ 2147483647 w 471"/>
              <a:gd name="T51" fmla="*/ 2147483647 h 237"/>
              <a:gd name="T52" fmla="*/ 2147483647 w 471"/>
              <a:gd name="T53" fmla="*/ 2147483647 h 237"/>
              <a:gd name="T54" fmla="*/ 2147483647 w 471"/>
              <a:gd name="T55" fmla="*/ 2147483647 h 237"/>
              <a:gd name="T56" fmla="*/ 2147483647 w 471"/>
              <a:gd name="T57" fmla="*/ 2147483647 h 237"/>
              <a:gd name="T58" fmla="*/ 2147483647 w 471"/>
              <a:gd name="T59" fmla="*/ 2147483647 h 237"/>
              <a:gd name="T60" fmla="*/ 2147483647 w 471"/>
              <a:gd name="T61" fmla="*/ 2147483647 h 237"/>
              <a:gd name="T62" fmla="*/ 2147483647 w 471"/>
              <a:gd name="T63" fmla="*/ 2147483647 h 237"/>
              <a:gd name="T64" fmla="*/ 2147483647 w 471"/>
              <a:gd name="T65" fmla="*/ 2147483647 h 237"/>
              <a:gd name="T66" fmla="*/ 2147483647 w 471"/>
              <a:gd name="T67" fmla="*/ 2147483647 h 237"/>
              <a:gd name="T68" fmla="*/ 2147483647 w 471"/>
              <a:gd name="T69" fmla="*/ 2147483647 h 237"/>
              <a:gd name="T70" fmla="*/ 2147483647 w 471"/>
              <a:gd name="T71" fmla="*/ 2147483647 h 237"/>
              <a:gd name="T72" fmla="*/ 2147483647 w 471"/>
              <a:gd name="T73" fmla="*/ 2147483647 h 237"/>
              <a:gd name="T74" fmla="*/ 2147483647 w 471"/>
              <a:gd name="T75" fmla="*/ 0 h 2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C0C0C0"/>
          </a:solidFill>
          <a:ln w="9525" cmpd="sng">
            <a:solidFill>
              <a:srgbClr val="FFFFFF"/>
            </a:solidFill>
            <a:prstDash val="solid"/>
            <a:round/>
            <a:headEnd/>
            <a:tailEnd/>
          </a:ln>
        </p:spPr>
        <p:txBody>
          <a:bodyPr/>
          <a:lstStyle/>
          <a:p>
            <a:endParaRPr lang="en-GB"/>
          </a:p>
        </p:txBody>
      </p:sp>
      <p:sp>
        <p:nvSpPr>
          <p:cNvPr id="44234" name="Freeform 274"/>
          <p:cNvSpPr>
            <a:spLocks/>
          </p:cNvSpPr>
          <p:nvPr>
            <p:custDataLst>
              <p:tags r:id="rId201"/>
            </p:custDataLst>
          </p:nvPr>
        </p:nvSpPr>
        <p:spPr bwMode="auto">
          <a:xfrm>
            <a:off x="6269038" y="3421472"/>
            <a:ext cx="73025" cy="65088"/>
          </a:xfrm>
          <a:custGeom>
            <a:avLst/>
            <a:gdLst>
              <a:gd name="T0" fmla="*/ 2147483647 w 167"/>
              <a:gd name="T1" fmla="*/ 2147483647 h 123"/>
              <a:gd name="T2" fmla="*/ 2147483647 w 167"/>
              <a:gd name="T3" fmla="*/ 2147483647 h 123"/>
              <a:gd name="T4" fmla="*/ 2147483647 w 167"/>
              <a:gd name="T5" fmla="*/ 2147483647 h 123"/>
              <a:gd name="T6" fmla="*/ 2147483647 w 167"/>
              <a:gd name="T7" fmla="*/ 2147483647 h 123"/>
              <a:gd name="T8" fmla="*/ 2147483647 w 167"/>
              <a:gd name="T9" fmla="*/ 2147483647 h 123"/>
              <a:gd name="T10" fmla="*/ 2147483647 w 167"/>
              <a:gd name="T11" fmla="*/ 2147483647 h 123"/>
              <a:gd name="T12" fmla="*/ 2147483647 w 167"/>
              <a:gd name="T13" fmla="*/ 2147483647 h 123"/>
              <a:gd name="T14" fmla="*/ 2147483647 w 167"/>
              <a:gd name="T15" fmla="*/ 2147483647 h 123"/>
              <a:gd name="T16" fmla="*/ 2147483647 w 167"/>
              <a:gd name="T17" fmla="*/ 2147483647 h 123"/>
              <a:gd name="T18" fmla="*/ 2147483647 w 167"/>
              <a:gd name="T19" fmla="*/ 2147483647 h 123"/>
              <a:gd name="T20" fmla="*/ 2147483647 w 167"/>
              <a:gd name="T21" fmla="*/ 2147483647 h 123"/>
              <a:gd name="T22" fmla="*/ 2147483647 w 167"/>
              <a:gd name="T23" fmla="*/ 2147483647 h 123"/>
              <a:gd name="T24" fmla="*/ 2147483647 w 167"/>
              <a:gd name="T25" fmla="*/ 2147483647 h 123"/>
              <a:gd name="T26" fmla="*/ 2147483647 w 167"/>
              <a:gd name="T27" fmla="*/ 2147483647 h 123"/>
              <a:gd name="T28" fmla="*/ 2147483647 w 167"/>
              <a:gd name="T29" fmla="*/ 2147483647 h 123"/>
              <a:gd name="T30" fmla="*/ 2147483647 w 167"/>
              <a:gd name="T31" fmla="*/ 2147483647 h 123"/>
              <a:gd name="T32" fmla="*/ 2147483647 w 167"/>
              <a:gd name="T33" fmla="*/ 2147483647 h 123"/>
              <a:gd name="T34" fmla="*/ 2147483647 w 167"/>
              <a:gd name="T35" fmla="*/ 2147483647 h 123"/>
              <a:gd name="T36" fmla="*/ 2147483647 w 167"/>
              <a:gd name="T37" fmla="*/ 2147483647 h 123"/>
              <a:gd name="T38" fmla="*/ 2147483647 w 167"/>
              <a:gd name="T39" fmla="*/ 2147483647 h 123"/>
              <a:gd name="T40" fmla="*/ 2147483647 w 167"/>
              <a:gd name="T41" fmla="*/ 2147483647 h 123"/>
              <a:gd name="T42" fmla="*/ 2147483647 w 167"/>
              <a:gd name="T43" fmla="*/ 2147483647 h 123"/>
              <a:gd name="T44" fmla="*/ 2147483647 w 167"/>
              <a:gd name="T45" fmla="*/ 2147483647 h 123"/>
              <a:gd name="T46" fmla="*/ 2147483647 w 167"/>
              <a:gd name="T47" fmla="*/ 2147483647 h 123"/>
              <a:gd name="T48" fmla="*/ 0 w 167"/>
              <a:gd name="T49" fmla="*/ 2147483647 h 123"/>
              <a:gd name="T50" fmla="*/ 2147483647 w 167"/>
              <a:gd name="T51" fmla="*/ 2147483647 h 123"/>
              <a:gd name="T52" fmla="*/ 2147483647 w 167"/>
              <a:gd name="T53" fmla="*/ 2147483647 h 123"/>
              <a:gd name="T54" fmla="*/ 2147483647 w 167"/>
              <a:gd name="T55" fmla="*/ 2147483647 h 123"/>
              <a:gd name="T56" fmla="*/ 2147483647 w 167"/>
              <a:gd name="T57" fmla="*/ 2147483647 h 123"/>
              <a:gd name="T58" fmla="*/ 2147483647 w 167"/>
              <a:gd name="T59" fmla="*/ 2147483647 h 123"/>
              <a:gd name="T60" fmla="*/ 2147483647 w 167"/>
              <a:gd name="T61" fmla="*/ 2147483647 h 123"/>
              <a:gd name="T62" fmla="*/ 2147483647 w 167"/>
              <a:gd name="T63" fmla="*/ 2147483647 h 123"/>
              <a:gd name="T64" fmla="*/ 2147483647 w 167"/>
              <a:gd name="T65" fmla="*/ 2147483647 h 123"/>
              <a:gd name="T66" fmla="*/ 2147483647 w 167"/>
              <a:gd name="T67" fmla="*/ 2147483647 h 123"/>
              <a:gd name="T68" fmla="*/ 2147483647 w 167"/>
              <a:gd name="T69" fmla="*/ 2147483647 h 123"/>
              <a:gd name="T70" fmla="*/ 2147483647 w 167"/>
              <a:gd name="T71" fmla="*/ 2147483647 h 123"/>
              <a:gd name="T72" fmla="*/ 2147483647 w 167"/>
              <a:gd name="T73" fmla="*/ 0 h 123"/>
              <a:gd name="T74" fmla="*/ 2147483647 w 167"/>
              <a:gd name="T75" fmla="*/ 2147483647 h 123"/>
              <a:gd name="T76" fmla="*/ 2147483647 w 167"/>
              <a:gd name="T77" fmla="*/ 2147483647 h 123"/>
              <a:gd name="T78" fmla="*/ 2147483647 w 167"/>
              <a:gd name="T79" fmla="*/ 2147483647 h 123"/>
              <a:gd name="T80" fmla="*/ 2147483647 w 167"/>
              <a:gd name="T81" fmla="*/ 2147483647 h 123"/>
              <a:gd name="T82" fmla="*/ 2147483647 w 167"/>
              <a:gd name="T83" fmla="*/ 2147483647 h 123"/>
              <a:gd name="T84" fmla="*/ 2147483647 w 167"/>
              <a:gd name="T85" fmla="*/ 2147483647 h 123"/>
              <a:gd name="T86" fmla="*/ 2147483647 w 167"/>
              <a:gd name="T87" fmla="*/ 2147483647 h 123"/>
              <a:gd name="T88" fmla="*/ 2147483647 w 167"/>
              <a:gd name="T89" fmla="*/ 2147483647 h 123"/>
              <a:gd name="T90" fmla="*/ 2147483647 w 167"/>
              <a:gd name="T91" fmla="*/ 2147483647 h 123"/>
              <a:gd name="T92" fmla="*/ 2147483647 w 167"/>
              <a:gd name="T93" fmla="*/ 2147483647 h 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C0C0C0"/>
          </a:solidFill>
          <a:ln w="9525" cmpd="sng">
            <a:solidFill>
              <a:srgbClr val="FFFFFF"/>
            </a:solidFill>
            <a:prstDash val="solid"/>
            <a:round/>
            <a:headEnd/>
            <a:tailEnd/>
          </a:ln>
        </p:spPr>
        <p:txBody>
          <a:bodyPr/>
          <a:lstStyle/>
          <a:p>
            <a:endParaRPr lang="en-GB"/>
          </a:p>
        </p:txBody>
      </p:sp>
      <p:sp>
        <p:nvSpPr>
          <p:cNvPr id="44235" name="Freeform 275"/>
          <p:cNvSpPr>
            <a:spLocks/>
          </p:cNvSpPr>
          <p:nvPr>
            <p:custDataLst>
              <p:tags r:id="rId202"/>
            </p:custDataLst>
          </p:nvPr>
        </p:nvSpPr>
        <p:spPr bwMode="auto">
          <a:xfrm>
            <a:off x="6259513" y="3492910"/>
            <a:ext cx="133350" cy="166687"/>
          </a:xfrm>
          <a:custGeom>
            <a:avLst/>
            <a:gdLst>
              <a:gd name="T0" fmla="*/ 2147483647 w 306"/>
              <a:gd name="T1" fmla="*/ 2147483647 h 321"/>
              <a:gd name="T2" fmla="*/ 2147483647 w 306"/>
              <a:gd name="T3" fmla="*/ 2147483647 h 321"/>
              <a:gd name="T4" fmla="*/ 2147483647 w 306"/>
              <a:gd name="T5" fmla="*/ 2147483647 h 321"/>
              <a:gd name="T6" fmla="*/ 2147483647 w 306"/>
              <a:gd name="T7" fmla="*/ 2147483647 h 321"/>
              <a:gd name="T8" fmla="*/ 2147483647 w 306"/>
              <a:gd name="T9" fmla="*/ 2147483647 h 321"/>
              <a:gd name="T10" fmla="*/ 2147483647 w 306"/>
              <a:gd name="T11" fmla="*/ 2147483647 h 321"/>
              <a:gd name="T12" fmla="*/ 2147483647 w 306"/>
              <a:gd name="T13" fmla="*/ 2147483647 h 321"/>
              <a:gd name="T14" fmla="*/ 2147483647 w 306"/>
              <a:gd name="T15" fmla="*/ 2147483647 h 321"/>
              <a:gd name="T16" fmla="*/ 2147483647 w 306"/>
              <a:gd name="T17" fmla="*/ 2147483647 h 321"/>
              <a:gd name="T18" fmla="*/ 2147483647 w 306"/>
              <a:gd name="T19" fmla="*/ 2147483647 h 321"/>
              <a:gd name="T20" fmla="*/ 2147483647 w 306"/>
              <a:gd name="T21" fmla="*/ 2147483647 h 321"/>
              <a:gd name="T22" fmla="*/ 2147483647 w 306"/>
              <a:gd name="T23" fmla="*/ 2147483647 h 321"/>
              <a:gd name="T24" fmla="*/ 2147483647 w 306"/>
              <a:gd name="T25" fmla="*/ 2147483647 h 321"/>
              <a:gd name="T26" fmla="*/ 2147483647 w 306"/>
              <a:gd name="T27" fmla="*/ 2147483647 h 321"/>
              <a:gd name="T28" fmla="*/ 2147483647 w 306"/>
              <a:gd name="T29" fmla="*/ 2147483647 h 321"/>
              <a:gd name="T30" fmla="*/ 2147483647 w 306"/>
              <a:gd name="T31" fmla="*/ 2147483647 h 321"/>
              <a:gd name="T32" fmla="*/ 2147483647 w 306"/>
              <a:gd name="T33" fmla="*/ 2147483647 h 321"/>
              <a:gd name="T34" fmla="*/ 2147483647 w 306"/>
              <a:gd name="T35" fmla="*/ 2147483647 h 321"/>
              <a:gd name="T36" fmla="*/ 2147483647 w 306"/>
              <a:gd name="T37" fmla="*/ 2147483647 h 321"/>
              <a:gd name="T38" fmla="*/ 2147483647 w 306"/>
              <a:gd name="T39" fmla="*/ 2147483647 h 321"/>
              <a:gd name="T40" fmla="*/ 2147483647 w 306"/>
              <a:gd name="T41" fmla="*/ 2147483647 h 321"/>
              <a:gd name="T42" fmla="*/ 2147483647 w 306"/>
              <a:gd name="T43" fmla="*/ 2147483647 h 321"/>
              <a:gd name="T44" fmla="*/ 2147483647 w 306"/>
              <a:gd name="T45" fmla="*/ 0 h 321"/>
              <a:gd name="T46" fmla="*/ 2147483647 w 306"/>
              <a:gd name="T47" fmla="*/ 0 h 321"/>
              <a:gd name="T48" fmla="*/ 2147483647 w 306"/>
              <a:gd name="T49" fmla="*/ 2147483647 h 321"/>
              <a:gd name="T50" fmla="*/ 2147483647 w 306"/>
              <a:gd name="T51" fmla="*/ 2147483647 h 321"/>
              <a:gd name="T52" fmla="*/ 2147483647 w 306"/>
              <a:gd name="T53" fmla="*/ 2147483647 h 321"/>
              <a:gd name="T54" fmla="*/ 2147483647 w 306"/>
              <a:gd name="T55" fmla="*/ 2147483647 h 321"/>
              <a:gd name="T56" fmla="*/ 2147483647 w 306"/>
              <a:gd name="T57" fmla="*/ 2147483647 h 321"/>
              <a:gd name="T58" fmla="*/ 2147483647 w 306"/>
              <a:gd name="T59" fmla="*/ 2147483647 h 321"/>
              <a:gd name="T60" fmla="*/ 2147483647 w 306"/>
              <a:gd name="T61" fmla="*/ 2147483647 h 321"/>
              <a:gd name="T62" fmla="*/ 2147483647 w 306"/>
              <a:gd name="T63" fmla="*/ 2147483647 h 321"/>
              <a:gd name="T64" fmla="*/ 2147483647 w 306"/>
              <a:gd name="T65" fmla="*/ 2147483647 h 321"/>
              <a:gd name="T66" fmla="*/ 2147483647 w 306"/>
              <a:gd name="T67" fmla="*/ 2147483647 h 321"/>
              <a:gd name="T68" fmla="*/ 2147483647 w 306"/>
              <a:gd name="T69" fmla="*/ 2147483647 h 321"/>
              <a:gd name="T70" fmla="*/ 2147483647 w 306"/>
              <a:gd name="T71" fmla="*/ 2147483647 h 321"/>
              <a:gd name="T72" fmla="*/ 2147483647 w 306"/>
              <a:gd name="T73" fmla="*/ 2147483647 h 321"/>
              <a:gd name="T74" fmla="*/ 2147483647 w 306"/>
              <a:gd name="T75" fmla="*/ 2147483647 h 321"/>
              <a:gd name="T76" fmla="*/ 2147483647 w 306"/>
              <a:gd name="T77" fmla="*/ 2147483647 h 321"/>
              <a:gd name="T78" fmla="*/ 2147483647 w 306"/>
              <a:gd name="T79" fmla="*/ 2147483647 h 321"/>
              <a:gd name="T80" fmla="*/ 2147483647 w 306"/>
              <a:gd name="T81" fmla="*/ 2147483647 h 321"/>
              <a:gd name="T82" fmla="*/ 2147483647 w 306"/>
              <a:gd name="T83" fmla="*/ 2147483647 h 321"/>
              <a:gd name="T84" fmla="*/ 2147483647 w 306"/>
              <a:gd name="T85" fmla="*/ 2147483647 h 321"/>
              <a:gd name="T86" fmla="*/ 2147483647 w 306"/>
              <a:gd name="T87" fmla="*/ 2147483647 h 321"/>
              <a:gd name="T88" fmla="*/ 2147483647 w 306"/>
              <a:gd name="T89" fmla="*/ 2147483647 h 321"/>
              <a:gd name="T90" fmla="*/ 2147483647 w 306"/>
              <a:gd name="T91" fmla="*/ 2147483647 h 321"/>
              <a:gd name="T92" fmla="*/ 2147483647 w 306"/>
              <a:gd name="T93" fmla="*/ 2147483647 h 321"/>
              <a:gd name="T94" fmla="*/ 2147483647 w 306"/>
              <a:gd name="T95" fmla="*/ 2147483647 h 321"/>
              <a:gd name="T96" fmla="*/ 2147483647 w 306"/>
              <a:gd name="T97" fmla="*/ 2147483647 h 321"/>
              <a:gd name="T98" fmla="*/ 2147483647 w 306"/>
              <a:gd name="T99" fmla="*/ 2147483647 h 321"/>
              <a:gd name="T100" fmla="*/ 2147483647 w 306"/>
              <a:gd name="T101" fmla="*/ 2147483647 h 321"/>
              <a:gd name="T102" fmla="*/ 2147483647 w 306"/>
              <a:gd name="T103" fmla="*/ 2147483647 h 321"/>
              <a:gd name="T104" fmla="*/ 2147483647 w 306"/>
              <a:gd name="T105" fmla="*/ 2147483647 h 321"/>
              <a:gd name="T106" fmla="*/ 2147483647 w 306"/>
              <a:gd name="T107" fmla="*/ 2147483647 h 321"/>
              <a:gd name="T108" fmla="*/ 2147483647 w 306"/>
              <a:gd name="T109" fmla="*/ 2147483647 h 321"/>
              <a:gd name="T110" fmla="*/ 2147483647 w 306"/>
              <a:gd name="T111" fmla="*/ 2147483647 h 321"/>
              <a:gd name="T112" fmla="*/ 2147483647 w 306"/>
              <a:gd name="T113" fmla="*/ 2147483647 h 321"/>
              <a:gd name="T114" fmla="*/ 2147483647 w 306"/>
              <a:gd name="T115" fmla="*/ 2147483647 h 3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C0C0C0"/>
          </a:solidFill>
          <a:ln w="9525" cmpd="sng">
            <a:solidFill>
              <a:srgbClr val="FFFFFF"/>
            </a:solidFill>
            <a:prstDash val="solid"/>
            <a:round/>
            <a:headEnd/>
            <a:tailEnd/>
          </a:ln>
        </p:spPr>
        <p:txBody>
          <a:bodyPr/>
          <a:lstStyle/>
          <a:p>
            <a:endParaRPr lang="en-GB"/>
          </a:p>
        </p:txBody>
      </p:sp>
      <p:sp>
        <p:nvSpPr>
          <p:cNvPr id="44236" name="Freeform 276"/>
          <p:cNvSpPr>
            <a:spLocks/>
          </p:cNvSpPr>
          <p:nvPr>
            <p:custDataLst>
              <p:tags r:id="rId203"/>
            </p:custDataLst>
          </p:nvPr>
        </p:nvSpPr>
        <p:spPr bwMode="auto">
          <a:xfrm>
            <a:off x="6577013" y="3608797"/>
            <a:ext cx="201612" cy="269875"/>
          </a:xfrm>
          <a:custGeom>
            <a:avLst/>
            <a:gdLst>
              <a:gd name="T0" fmla="*/ 2147483647 w 471"/>
              <a:gd name="T1" fmla="*/ 2147483647 h 518"/>
              <a:gd name="T2" fmla="*/ 2147483647 w 471"/>
              <a:gd name="T3" fmla="*/ 2147483647 h 518"/>
              <a:gd name="T4" fmla="*/ 2147483647 w 471"/>
              <a:gd name="T5" fmla="*/ 2147483647 h 518"/>
              <a:gd name="T6" fmla="*/ 2147483647 w 471"/>
              <a:gd name="T7" fmla="*/ 2147483647 h 518"/>
              <a:gd name="T8" fmla="*/ 2147483647 w 471"/>
              <a:gd name="T9" fmla="*/ 2147483647 h 518"/>
              <a:gd name="T10" fmla="*/ 2147483647 w 471"/>
              <a:gd name="T11" fmla="*/ 2147483647 h 518"/>
              <a:gd name="T12" fmla="*/ 2147483647 w 471"/>
              <a:gd name="T13" fmla="*/ 2147483647 h 518"/>
              <a:gd name="T14" fmla="*/ 2147483647 w 471"/>
              <a:gd name="T15" fmla="*/ 2147483647 h 518"/>
              <a:gd name="T16" fmla="*/ 2147483647 w 471"/>
              <a:gd name="T17" fmla="*/ 2147483647 h 518"/>
              <a:gd name="T18" fmla="*/ 2147483647 w 471"/>
              <a:gd name="T19" fmla="*/ 2147483647 h 518"/>
              <a:gd name="T20" fmla="*/ 2147483647 w 471"/>
              <a:gd name="T21" fmla="*/ 2147483647 h 518"/>
              <a:gd name="T22" fmla="*/ 2147483647 w 471"/>
              <a:gd name="T23" fmla="*/ 2147483647 h 518"/>
              <a:gd name="T24" fmla="*/ 2147483647 w 471"/>
              <a:gd name="T25" fmla="*/ 2147483647 h 518"/>
              <a:gd name="T26" fmla="*/ 2147483647 w 471"/>
              <a:gd name="T27" fmla="*/ 2147483647 h 518"/>
              <a:gd name="T28" fmla="*/ 2147483647 w 471"/>
              <a:gd name="T29" fmla="*/ 2147483647 h 518"/>
              <a:gd name="T30" fmla="*/ 2147483647 w 471"/>
              <a:gd name="T31" fmla="*/ 2147483647 h 518"/>
              <a:gd name="T32" fmla="*/ 2147483647 w 471"/>
              <a:gd name="T33" fmla="*/ 2147483647 h 518"/>
              <a:gd name="T34" fmla="*/ 2147483647 w 471"/>
              <a:gd name="T35" fmla="*/ 2147483647 h 518"/>
              <a:gd name="T36" fmla="*/ 2147483647 w 471"/>
              <a:gd name="T37" fmla="*/ 2147483647 h 518"/>
              <a:gd name="T38" fmla="*/ 2147483647 w 471"/>
              <a:gd name="T39" fmla="*/ 2147483647 h 518"/>
              <a:gd name="T40" fmla="*/ 2147483647 w 471"/>
              <a:gd name="T41" fmla="*/ 2147483647 h 518"/>
              <a:gd name="T42" fmla="*/ 2147483647 w 471"/>
              <a:gd name="T43" fmla="*/ 2147483647 h 518"/>
              <a:gd name="T44" fmla="*/ 2147483647 w 471"/>
              <a:gd name="T45" fmla="*/ 2147483647 h 518"/>
              <a:gd name="T46" fmla="*/ 2147483647 w 471"/>
              <a:gd name="T47" fmla="*/ 2147483647 h 518"/>
              <a:gd name="T48" fmla="*/ 2147483647 w 471"/>
              <a:gd name="T49" fmla="*/ 2147483647 h 518"/>
              <a:gd name="T50" fmla="*/ 2147483647 w 471"/>
              <a:gd name="T51" fmla="*/ 2147483647 h 518"/>
              <a:gd name="T52" fmla="*/ 2147483647 w 471"/>
              <a:gd name="T53" fmla="*/ 2147483647 h 518"/>
              <a:gd name="T54" fmla="*/ 2147483647 w 471"/>
              <a:gd name="T55" fmla="*/ 2147483647 h 518"/>
              <a:gd name="T56" fmla="*/ 2147483647 w 471"/>
              <a:gd name="T57" fmla="*/ 2147483647 h 518"/>
              <a:gd name="T58" fmla="*/ 2147483647 w 471"/>
              <a:gd name="T59" fmla="*/ 2147483647 h 518"/>
              <a:gd name="T60" fmla="*/ 2147483647 w 471"/>
              <a:gd name="T61" fmla="*/ 2147483647 h 518"/>
              <a:gd name="T62" fmla="*/ 2147483647 w 471"/>
              <a:gd name="T63" fmla="*/ 2147483647 h 518"/>
              <a:gd name="T64" fmla="*/ 2147483647 w 471"/>
              <a:gd name="T65" fmla="*/ 2147483647 h 518"/>
              <a:gd name="T66" fmla="*/ 2147483647 w 471"/>
              <a:gd name="T67" fmla="*/ 2147483647 h 518"/>
              <a:gd name="T68" fmla="*/ 2147483647 w 471"/>
              <a:gd name="T69" fmla="*/ 2147483647 h 518"/>
              <a:gd name="T70" fmla="*/ 2147483647 w 471"/>
              <a:gd name="T71" fmla="*/ 2147483647 h 518"/>
              <a:gd name="T72" fmla="*/ 2147483647 w 471"/>
              <a:gd name="T73" fmla="*/ 2147483647 h 518"/>
              <a:gd name="T74" fmla="*/ 2147483647 w 471"/>
              <a:gd name="T75" fmla="*/ 2147483647 h 518"/>
              <a:gd name="T76" fmla="*/ 2147483647 w 471"/>
              <a:gd name="T77" fmla="*/ 2147483647 h 518"/>
              <a:gd name="T78" fmla="*/ 2147483647 w 471"/>
              <a:gd name="T79" fmla="*/ 2147483647 h 518"/>
              <a:gd name="T80" fmla="*/ 2147483647 w 471"/>
              <a:gd name="T81" fmla="*/ 2147483647 h 518"/>
              <a:gd name="T82" fmla="*/ 2147483647 w 471"/>
              <a:gd name="T83" fmla="*/ 2147483647 h 518"/>
              <a:gd name="T84" fmla="*/ 2147483647 w 471"/>
              <a:gd name="T85" fmla="*/ 2147483647 h 518"/>
              <a:gd name="T86" fmla="*/ 2147483647 w 471"/>
              <a:gd name="T87" fmla="*/ 2147483647 h 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rgbClr val="C0C0C0"/>
          </a:solidFill>
          <a:ln w="9525" cmpd="sng">
            <a:solidFill>
              <a:srgbClr val="FFFFFF"/>
            </a:solidFill>
            <a:prstDash val="solid"/>
            <a:round/>
            <a:headEnd/>
            <a:tailEnd/>
          </a:ln>
        </p:spPr>
        <p:txBody>
          <a:bodyPr/>
          <a:lstStyle/>
          <a:p>
            <a:endParaRPr lang="en-GB"/>
          </a:p>
        </p:txBody>
      </p:sp>
      <p:sp>
        <p:nvSpPr>
          <p:cNvPr id="44237" name="Freeform 277"/>
          <p:cNvSpPr>
            <a:spLocks/>
          </p:cNvSpPr>
          <p:nvPr>
            <p:custDataLst>
              <p:tags r:id="rId204"/>
            </p:custDataLst>
          </p:nvPr>
        </p:nvSpPr>
        <p:spPr bwMode="auto">
          <a:xfrm>
            <a:off x="6659563" y="3859622"/>
            <a:ext cx="133350" cy="130175"/>
          </a:xfrm>
          <a:custGeom>
            <a:avLst/>
            <a:gdLst>
              <a:gd name="T0" fmla="*/ 2147483647 w 293"/>
              <a:gd name="T1" fmla="*/ 2147483647 h 246"/>
              <a:gd name="T2" fmla="*/ 2147483647 w 293"/>
              <a:gd name="T3" fmla="*/ 2147483647 h 246"/>
              <a:gd name="T4" fmla="*/ 2147483647 w 293"/>
              <a:gd name="T5" fmla="*/ 2147483647 h 246"/>
              <a:gd name="T6" fmla="*/ 2147483647 w 293"/>
              <a:gd name="T7" fmla="*/ 2147483647 h 246"/>
              <a:gd name="T8" fmla="*/ 2147483647 w 293"/>
              <a:gd name="T9" fmla="*/ 2147483647 h 246"/>
              <a:gd name="T10" fmla="*/ 2147483647 w 293"/>
              <a:gd name="T11" fmla="*/ 2147483647 h 246"/>
              <a:gd name="T12" fmla="*/ 2147483647 w 293"/>
              <a:gd name="T13" fmla="*/ 2147483647 h 246"/>
              <a:gd name="T14" fmla="*/ 2147483647 w 293"/>
              <a:gd name="T15" fmla="*/ 2147483647 h 246"/>
              <a:gd name="T16" fmla="*/ 2147483647 w 293"/>
              <a:gd name="T17" fmla="*/ 2147483647 h 246"/>
              <a:gd name="T18" fmla="*/ 2147483647 w 293"/>
              <a:gd name="T19" fmla="*/ 2147483647 h 246"/>
              <a:gd name="T20" fmla="*/ 2147483647 w 293"/>
              <a:gd name="T21" fmla="*/ 2147483647 h 246"/>
              <a:gd name="T22" fmla="*/ 2147483647 w 293"/>
              <a:gd name="T23" fmla="*/ 2147483647 h 246"/>
              <a:gd name="T24" fmla="*/ 2147483647 w 293"/>
              <a:gd name="T25" fmla="*/ 2147483647 h 246"/>
              <a:gd name="T26" fmla="*/ 2147483647 w 293"/>
              <a:gd name="T27" fmla="*/ 2147483647 h 246"/>
              <a:gd name="T28" fmla="*/ 2147483647 w 293"/>
              <a:gd name="T29" fmla="*/ 2147483647 h 246"/>
              <a:gd name="T30" fmla="*/ 2147483647 w 293"/>
              <a:gd name="T31" fmla="*/ 2147483647 h 246"/>
              <a:gd name="T32" fmla="*/ 2147483647 w 293"/>
              <a:gd name="T33" fmla="*/ 2147483647 h 246"/>
              <a:gd name="T34" fmla="*/ 2147483647 w 293"/>
              <a:gd name="T35" fmla="*/ 2147483647 h 246"/>
              <a:gd name="T36" fmla="*/ 2147483647 w 293"/>
              <a:gd name="T37" fmla="*/ 2147483647 h 246"/>
              <a:gd name="T38" fmla="*/ 2147483647 w 293"/>
              <a:gd name="T39" fmla="*/ 2147483647 h 246"/>
              <a:gd name="T40" fmla="*/ 2147483647 w 293"/>
              <a:gd name="T41" fmla="*/ 2147483647 h 246"/>
              <a:gd name="T42" fmla="*/ 2147483647 w 293"/>
              <a:gd name="T43" fmla="*/ 2147483647 h 246"/>
              <a:gd name="T44" fmla="*/ 2147483647 w 293"/>
              <a:gd name="T45" fmla="*/ 2147483647 h 246"/>
              <a:gd name="T46" fmla="*/ 2147483647 w 293"/>
              <a:gd name="T47" fmla="*/ 2147483647 h 246"/>
              <a:gd name="T48" fmla="*/ 2147483647 w 293"/>
              <a:gd name="T49" fmla="*/ 2147483647 h 246"/>
              <a:gd name="T50" fmla="*/ 2147483647 w 293"/>
              <a:gd name="T51" fmla="*/ 2147483647 h 246"/>
              <a:gd name="T52" fmla="*/ 2147483647 w 293"/>
              <a:gd name="T53" fmla="*/ 2147483647 h 246"/>
              <a:gd name="T54" fmla="*/ 2147483647 w 293"/>
              <a:gd name="T55" fmla="*/ 2147483647 h 246"/>
              <a:gd name="T56" fmla="*/ 2147483647 w 293"/>
              <a:gd name="T57" fmla="*/ 2147483647 h 246"/>
              <a:gd name="T58" fmla="*/ 2147483647 w 293"/>
              <a:gd name="T59" fmla="*/ 2147483647 h 246"/>
              <a:gd name="T60" fmla="*/ 2147483647 w 293"/>
              <a:gd name="T61" fmla="*/ 2147483647 h 246"/>
              <a:gd name="T62" fmla="*/ 0 w 293"/>
              <a:gd name="T63" fmla="*/ 2147483647 h 246"/>
              <a:gd name="T64" fmla="*/ 2147483647 w 293"/>
              <a:gd name="T65" fmla="*/ 2147483647 h 246"/>
              <a:gd name="T66" fmla="*/ 2147483647 w 293"/>
              <a:gd name="T67" fmla="*/ 2147483647 h 246"/>
              <a:gd name="T68" fmla="*/ 2147483647 w 293"/>
              <a:gd name="T69" fmla="*/ 2147483647 h 246"/>
              <a:gd name="T70" fmla="*/ 2147483647 w 293"/>
              <a:gd name="T71" fmla="*/ 2147483647 h 246"/>
              <a:gd name="T72" fmla="*/ 2147483647 w 293"/>
              <a:gd name="T73" fmla="*/ 2147483647 h 246"/>
              <a:gd name="T74" fmla="*/ 2147483647 w 293"/>
              <a:gd name="T75" fmla="*/ 2147483647 h 246"/>
              <a:gd name="T76" fmla="*/ 2147483647 w 293"/>
              <a:gd name="T77" fmla="*/ 2147483647 h 246"/>
              <a:gd name="T78" fmla="*/ 2147483647 w 293"/>
              <a:gd name="T79" fmla="*/ 2147483647 h 2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rgbClr val="C0C0C0"/>
          </a:solidFill>
          <a:ln w="9525" cmpd="sng">
            <a:solidFill>
              <a:srgbClr val="FFFFFF"/>
            </a:solidFill>
            <a:prstDash val="solid"/>
            <a:round/>
            <a:headEnd/>
            <a:tailEnd/>
          </a:ln>
        </p:spPr>
        <p:txBody>
          <a:bodyPr/>
          <a:lstStyle/>
          <a:p>
            <a:endParaRPr lang="en-GB"/>
          </a:p>
        </p:txBody>
      </p:sp>
      <p:sp>
        <p:nvSpPr>
          <p:cNvPr id="8399" name="Freeform 278"/>
          <p:cNvSpPr>
            <a:spLocks/>
          </p:cNvSpPr>
          <p:nvPr>
            <p:custDataLst>
              <p:tags r:id="rId205"/>
            </p:custDataLst>
          </p:nvPr>
        </p:nvSpPr>
        <p:spPr bwMode="auto">
          <a:xfrm>
            <a:off x="7061200" y="3096035"/>
            <a:ext cx="85725" cy="130175"/>
          </a:xfrm>
          <a:custGeom>
            <a:avLst/>
            <a:gdLst>
              <a:gd name="T0" fmla="*/ 2147483647 w 200"/>
              <a:gd name="T1" fmla="*/ 2147483647 h 246"/>
              <a:gd name="T2" fmla="*/ 2147483647 w 200"/>
              <a:gd name="T3" fmla="*/ 2147483647 h 246"/>
              <a:gd name="T4" fmla="*/ 2147483647 w 200"/>
              <a:gd name="T5" fmla="*/ 2147483647 h 246"/>
              <a:gd name="T6" fmla="*/ 2147483647 w 200"/>
              <a:gd name="T7" fmla="*/ 2147483647 h 246"/>
              <a:gd name="T8" fmla="*/ 2147483647 w 200"/>
              <a:gd name="T9" fmla="*/ 2147483647 h 246"/>
              <a:gd name="T10" fmla="*/ 2147483647 w 200"/>
              <a:gd name="T11" fmla="*/ 2147483647 h 246"/>
              <a:gd name="T12" fmla="*/ 2147483647 w 200"/>
              <a:gd name="T13" fmla="*/ 2147483647 h 246"/>
              <a:gd name="T14" fmla="*/ 2147483647 w 200"/>
              <a:gd name="T15" fmla="*/ 2147483647 h 246"/>
              <a:gd name="T16" fmla="*/ 2147483647 w 200"/>
              <a:gd name="T17" fmla="*/ 2147483647 h 246"/>
              <a:gd name="T18" fmla="*/ 2147483647 w 200"/>
              <a:gd name="T19" fmla="*/ 2147483647 h 246"/>
              <a:gd name="T20" fmla="*/ 2147483647 w 200"/>
              <a:gd name="T21" fmla="*/ 2147483647 h 246"/>
              <a:gd name="T22" fmla="*/ 2147483647 w 200"/>
              <a:gd name="T23" fmla="*/ 2147483647 h 246"/>
              <a:gd name="T24" fmla="*/ 2147483647 w 200"/>
              <a:gd name="T25" fmla="*/ 2147483647 h 246"/>
              <a:gd name="T26" fmla="*/ 2147483647 w 200"/>
              <a:gd name="T27" fmla="*/ 2147483647 h 246"/>
              <a:gd name="T28" fmla="*/ 2147483647 w 200"/>
              <a:gd name="T29" fmla="*/ 2147483647 h 246"/>
              <a:gd name="T30" fmla="*/ 2147483647 w 200"/>
              <a:gd name="T31" fmla="*/ 2147483647 h 246"/>
              <a:gd name="T32" fmla="*/ 2147483647 w 200"/>
              <a:gd name="T33" fmla="*/ 2147483647 h 246"/>
              <a:gd name="T34" fmla="*/ 2147483647 w 200"/>
              <a:gd name="T35" fmla="*/ 2147483647 h 246"/>
              <a:gd name="T36" fmla="*/ 2147483647 w 200"/>
              <a:gd name="T37" fmla="*/ 2147483647 h 246"/>
              <a:gd name="T38" fmla="*/ 2147483647 w 200"/>
              <a:gd name="T39" fmla="*/ 2147483647 h 246"/>
              <a:gd name="T40" fmla="*/ 2147483647 w 200"/>
              <a:gd name="T41" fmla="*/ 2147483647 h 246"/>
              <a:gd name="T42" fmla="*/ 2147483647 w 200"/>
              <a:gd name="T43" fmla="*/ 2147483647 h 246"/>
              <a:gd name="T44" fmla="*/ 2147483647 w 200"/>
              <a:gd name="T45" fmla="*/ 2147483647 h 246"/>
              <a:gd name="T46" fmla="*/ 2147483647 w 200"/>
              <a:gd name="T47" fmla="*/ 2147483647 h 246"/>
              <a:gd name="T48" fmla="*/ 2147483647 w 200"/>
              <a:gd name="T49" fmla="*/ 2147483647 h 246"/>
              <a:gd name="T50" fmla="*/ 2147483647 w 200"/>
              <a:gd name="T51" fmla="*/ 2147483647 h 246"/>
              <a:gd name="T52" fmla="*/ 2147483647 w 200"/>
              <a:gd name="T53" fmla="*/ 2147483647 h 246"/>
              <a:gd name="T54" fmla="*/ 2147483647 w 200"/>
              <a:gd name="T55" fmla="*/ 2147483647 h 246"/>
              <a:gd name="T56" fmla="*/ 2147483647 w 200"/>
              <a:gd name="T57" fmla="*/ 2147483647 h 246"/>
              <a:gd name="T58" fmla="*/ 2147483647 w 200"/>
              <a:gd name="T59" fmla="*/ 2147483647 h 246"/>
              <a:gd name="T60" fmla="*/ 2147483647 w 200"/>
              <a:gd name="T61" fmla="*/ 2147483647 h 246"/>
              <a:gd name="T62" fmla="*/ 2147483647 w 200"/>
              <a:gd name="T63" fmla="*/ 2147483647 h 246"/>
              <a:gd name="T64" fmla="*/ 2147483647 w 200"/>
              <a:gd name="T65" fmla="*/ 2147483647 h 246"/>
              <a:gd name="T66" fmla="*/ 2147483647 w 200"/>
              <a:gd name="T67" fmla="*/ 2147483647 h 246"/>
              <a:gd name="T68" fmla="*/ 2147483647 w 200"/>
              <a:gd name="T69" fmla="*/ 2147483647 h 246"/>
              <a:gd name="T70" fmla="*/ 2147483647 w 200"/>
              <a:gd name="T71" fmla="*/ 2147483647 h 246"/>
              <a:gd name="T72" fmla="*/ 2147483647 w 200"/>
              <a:gd name="T73" fmla="*/ 2147483647 h 246"/>
              <a:gd name="T74" fmla="*/ 2147483647 w 200"/>
              <a:gd name="T75" fmla="*/ 2147483647 h 246"/>
              <a:gd name="T76" fmla="*/ 2147483647 w 200"/>
              <a:gd name="T77" fmla="*/ 2147483647 h 246"/>
              <a:gd name="T78" fmla="*/ 2147483647 w 200"/>
              <a:gd name="T79" fmla="*/ 2147483647 h 246"/>
              <a:gd name="T80" fmla="*/ 2147483647 w 200"/>
              <a:gd name="T81" fmla="*/ 2147483647 h 2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rgbClr val="E67A8A"/>
          </a:solidFill>
          <a:ln w="9525" algn="ctr">
            <a:solidFill>
              <a:srgbClr val="969696"/>
            </a:solidFill>
            <a:round/>
            <a:headEnd/>
            <a:tailEnd type="triangle" w="med" len="med"/>
          </a:ln>
        </p:spPr>
        <p:txBody>
          <a:bodyPr/>
          <a:lstStyle/>
          <a:p>
            <a:endParaRPr lang="en-GB" sz="1400">
              <a:solidFill>
                <a:schemeClr val="bg1"/>
              </a:solidFill>
              <a:latin typeface="Calibri" pitchFamily="34" charset="0"/>
            </a:endParaRPr>
          </a:p>
        </p:txBody>
      </p:sp>
      <p:sp>
        <p:nvSpPr>
          <p:cNvPr id="44239" name="Freeform 279"/>
          <p:cNvSpPr>
            <a:spLocks/>
          </p:cNvSpPr>
          <p:nvPr>
            <p:custDataLst>
              <p:tags r:id="rId206"/>
            </p:custDataLst>
          </p:nvPr>
        </p:nvSpPr>
        <p:spPr bwMode="auto">
          <a:xfrm>
            <a:off x="7629525" y="4393022"/>
            <a:ext cx="231775" cy="254000"/>
          </a:xfrm>
          <a:custGeom>
            <a:avLst/>
            <a:gdLst>
              <a:gd name="T0" fmla="*/ 2147483647 w 538"/>
              <a:gd name="T1" fmla="*/ 2147483647 h 487"/>
              <a:gd name="T2" fmla="*/ 2147483647 w 538"/>
              <a:gd name="T3" fmla="*/ 2147483647 h 487"/>
              <a:gd name="T4" fmla="*/ 2147483647 w 538"/>
              <a:gd name="T5" fmla="*/ 2147483647 h 487"/>
              <a:gd name="T6" fmla="*/ 2147483647 w 538"/>
              <a:gd name="T7" fmla="*/ 2147483647 h 487"/>
              <a:gd name="T8" fmla="*/ 2147483647 w 538"/>
              <a:gd name="T9" fmla="*/ 2147483647 h 487"/>
              <a:gd name="T10" fmla="*/ 2147483647 w 538"/>
              <a:gd name="T11" fmla="*/ 2147483647 h 487"/>
              <a:gd name="T12" fmla="*/ 2147483647 w 538"/>
              <a:gd name="T13" fmla="*/ 2147483647 h 487"/>
              <a:gd name="T14" fmla="*/ 2147483647 w 538"/>
              <a:gd name="T15" fmla="*/ 2147483647 h 487"/>
              <a:gd name="T16" fmla="*/ 2147483647 w 538"/>
              <a:gd name="T17" fmla="*/ 2147483647 h 487"/>
              <a:gd name="T18" fmla="*/ 2147483647 w 538"/>
              <a:gd name="T19" fmla="*/ 2147483647 h 487"/>
              <a:gd name="T20" fmla="*/ 2147483647 w 538"/>
              <a:gd name="T21" fmla="*/ 2147483647 h 487"/>
              <a:gd name="T22" fmla="*/ 2147483647 w 538"/>
              <a:gd name="T23" fmla="*/ 2147483647 h 487"/>
              <a:gd name="T24" fmla="*/ 2147483647 w 538"/>
              <a:gd name="T25" fmla="*/ 2147483647 h 487"/>
              <a:gd name="T26" fmla="*/ 2147483647 w 538"/>
              <a:gd name="T27" fmla="*/ 2147483647 h 487"/>
              <a:gd name="T28" fmla="*/ 2147483647 w 538"/>
              <a:gd name="T29" fmla="*/ 2147483647 h 487"/>
              <a:gd name="T30" fmla="*/ 2147483647 w 538"/>
              <a:gd name="T31" fmla="*/ 2147483647 h 487"/>
              <a:gd name="T32" fmla="*/ 2147483647 w 538"/>
              <a:gd name="T33" fmla="*/ 2147483647 h 487"/>
              <a:gd name="T34" fmla="*/ 2147483647 w 538"/>
              <a:gd name="T35" fmla="*/ 2147483647 h 487"/>
              <a:gd name="T36" fmla="*/ 2147483647 w 538"/>
              <a:gd name="T37" fmla="*/ 2147483647 h 487"/>
              <a:gd name="T38" fmla="*/ 2147483647 w 538"/>
              <a:gd name="T39" fmla="*/ 2147483647 h 487"/>
              <a:gd name="T40" fmla="*/ 2147483647 w 538"/>
              <a:gd name="T41" fmla="*/ 2147483647 h 487"/>
              <a:gd name="T42" fmla="*/ 2147483647 w 538"/>
              <a:gd name="T43" fmla="*/ 2147483647 h 487"/>
              <a:gd name="T44" fmla="*/ 2147483647 w 538"/>
              <a:gd name="T45" fmla="*/ 2147483647 h 487"/>
              <a:gd name="T46" fmla="*/ 2147483647 w 538"/>
              <a:gd name="T47" fmla="*/ 2147483647 h 487"/>
              <a:gd name="T48" fmla="*/ 2147483647 w 538"/>
              <a:gd name="T49" fmla="*/ 2147483647 h 487"/>
              <a:gd name="T50" fmla="*/ 2147483647 w 538"/>
              <a:gd name="T51" fmla="*/ 2147483647 h 487"/>
              <a:gd name="T52" fmla="*/ 2147483647 w 538"/>
              <a:gd name="T53" fmla="*/ 2147483647 h 487"/>
              <a:gd name="T54" fmla="*/ 2147483647 w 538"/>
              <a:gd name="T55" fmla="*/ 2147483647 h 487"/>
              <a:gd name="T56" fmla="*/ 2147483647 w 538"/>
              <a:gd name="T57" fmla="*/ 2147483647 h 487"/>
              <a:gd name="T58" fmla="*/ 2147483647 w 538"/>
              <a:gd name="T59" fmla="*/ 2147483647 h 487"/>
              <a:gd name="T60" fmla="*/ 2147483647 w 538"/>
              <a:gd name="T61" fmla="*/ 2147483647 h 487"/>
              <a:gd name="T62" fmla="*/ 2147483647 w 538"/>
              <a:gd name="T63" fmla="*/ 2147483647 h 487"/>
              <a:gd name="T64" fmla="*/ 2147483647 w 538"/>
              <a:gd name="T65" fmla="*/ 2147483647 h 487"/>
              <a:gd name="T66" fmla="*/ 2147483647 w 538"/>
              <a:gd name="T67" fmla="*/ 2147483647 h 487"/>
              <a:gd name="T68" fmla="*/ 2147483647 w 538"/>
              <a:gd name="T69" fmla="*/ 2147483647 h 487"/>
              <a:gd name="T70" fmla="*/ 2147483647 w 538"/>
              <a:gd name="T71" fmla="*/ 2147483647 h 487"/>
              <a:gd name="T72" fmla="*/ 2147483647 w 538"/>
              <a:gd name="T73" fmla="*/ 2147483647 h 487"/>
              <a:gd name="T74" fmla="*/ 2147483647 w 538"/>
              <a:gd name="T75" fmla="*/ 2147483647 h 487"/>
              <a:gd name="T76" fmla="*/ 2147483647 w 538"/>
              <a:gd name="T77" fmla="*/ 2147483647 h 487"/>
              <a:gd name="T78" fmla="*/ 2147483647 w 538"/>
              <a:gd name="T79" fmla="*/ 2147483647 h 487"/>
              <a:gd name="T80" fmla="*/ 2147483647 w 538"/>
              <a:gd name="T81" fmla="*/ 2147483647 h 487"/>
              <a:gd name="T82" fmla="*/ 2147483647 w 538"/>
              <a:gd name="T83" fmla="*/ 2147483647 h 487"/>
              <a:gd name="T84" fmla="*/ 2147483647 w 538"/>
              <a:gd name="T85" fmla="*/ 2147483647 h 487"/>
              <a:gd name="T86" fmla="*/ 2147483647 w 538"/>
              <a:gd name="T87" fmla="*/ 0 h 4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C0C0C0"/>
          </a:solidFill>
          <a:ln w="9525" cmpd="sng">
            <a:solidFill>
              <a:srgbClr val="FFFFFF"/>
            </a:solidFill>
            <a:prstDash val="solid"/>
            <a:round/>
            <a:headEnd/>
            <a:tailEnd/>
          </a:ln>
        </p:spPr>
        <p:txBody>
          <a:bodyPr/>
          <a:lstStyle/>
          <a:p>
            <a:endParaRPr lang="en-GB"/>
          </a:p>
        </p:txBody>
      </p:sp>
      <p:sp>
        <p:nvSpPr>
          <p:cNvPr id="44240" name="Freeform 280"/>
          <p:cNvSpPr>
            <a:spLocks/>
          </p:cNvSpPr>
          <p:nvPr>
            <p:custDataLst>
              <p:tags r:id="rId207"/>
            </p:custDataLst>
          </p:nvPr>
        </p:nvSpPr>
        <p:spPr bwMode="auto">
          <a:xfrm>
            <a:off x="7821613" y="4377147"/>
            <a:ext cx="106362" cy="128588"/>
          </a:xfrm>
          <a:custGeom>
            <a:avLst/>
            <a:gdLst>
              <a:gd name="T0" fmla="*/ 2147483647 w 253"/>
              <a:gd name="T1" fmla="*/ 2147483647 h 246"/>
              <a:gd name="T2" fmla="*/ 2147483647 w 253"/>
              <a:gd name="T3" fmla="*/ 2147483647 h 246"/>
              <a:gd name="T4" fmla="*/ 2147483647 w 253"/>
              <a:gd name="T5" fmla="*/ 2147483647 h 246"/>
              <a:gd name="T6" fmla="*/ 2147483647 w 253"/>
              <a:gd name="T7" fmla="*/ 2147483647 h 246"/>
              <a:gd name="T8" fmla="*/ 2147483647 w 253"/>
              <a:gd name="T9" fmla="*/ 2147483647 h 246"/>
              <a:gd name="T10" fmla="*/ 2147483647 w 253"/>
              <a:gd name="T11" fmla="*/ 2147483647 h 246"/>
              <a:gd name="T12" fmla="*/ 2147483647 w 253"/>
              <a:gd name="T13" fmla="*/ 2147483647 h 246"/>
              <a:gd name="T14" fmla="*/ 2147483647 w 253"/>
              <a:gd name="T15" fmla="*/ 2147483647 h 246"/>
              <a:gd name="T16" fmla="*/ 2147483647 w 253"/>
              <a:gd name="T17" fmla="*/ 2147483647 h 246"/>
              <a:gd name="T18" fmla="*/ 2147483647 w 253"/>
              <a:gd name="T19" fmla="*/ 2147483647 h 246"/>
              <a:gd name="T20" fmla="*/ 2147483647 w 253"/>
              <a:gd name="T21" fmla="*/ 2147483647 h 246"/>
              <a:gd name="T22" fmla="*/ 2147483647 w 253"/>
              <a:gd name="T23" fmla="*/ 2147483647 h 246"/>
              <a:gd name="T24" fmla="*/ 2147483647 w 253"/>
              <a:gd name="T25" fmla="*/ 2147483647 h 246"/>
              <a:gd name="T26" fmla="*/ 2147483647 w 253"/>
              <a:gd name="T27" fmla="*/ 2147483647 h 246"/>
              <a:gd name="T28" fmla="*/ 2147483647 w 253"/>
              <a:gd name="T29" fmla="*/ 2147483647 h 246"/>
              <a:gd name="T30" fmla="*/ 2147483647 w 253"/>
              <a:gd name="T31" fmla="*/ 2147483647 h 246"/>
              <a:gd name="T32" fmla="*/ 2147483647 w 253"/>
              <a:gd name="T33" fmla="*/ 2147483647 h 246"/>
              <a:gd name="T34" fmla="*/ 2147483647 w 253"/>
              <a:gd name="T35" fmla="*/ 2147483647 h 246"/>
              <a:gd name="T36" fmla="*/ 2147483647 w 253"/>
              <a:gd name="T37" fmla="*/ 2147483647 h 246"/>
              <a:gd name="T38" fmla="*/ 2147483647 w 253"/>
              <a:gd name="T39" fmla="*/ 2147483647 h 246"/>
              <a:gd name="T40" fmla="*/ 2147483647 w 253"/>
              <a:gd name="T41" fmla="*/ 2147483647 h 246"/>
              <a:gd name="T42" fmla="*/ 2147483647 w 253"/>
              <a:gd name="T43" fmla="*/ 2147483647 h 246"/>
              <a:gd name="T44" fmla="*/ 2147483647 w 253"/>
              <a:gd name="T45" fmla="*/ 2147483647 h 246"/>
              <a:gd name="T46" fmla="*/ 2147483647 w 253"/>
              <a:gd name="T47" fmla="*/ 2147483647 h 246"/>
              <a:gd name="T48" fmla="*/ 2147483647 w 253"/>
              <a:gd name="T49" fmla="*/ 2147483647 h 246"/>
              <a:gd name="T50" fmla="*/ 2147483647 w 253"/>
              <a:gd name="T51" fmla="*/ 2147483647 h 246"/>
              <a:gd name="T52" fmla="*/ 2147483647 w 253"/>
              <a:gd name="T53" fmla="*/ 2147483647 h 246"/>
              <a:gd name="T54" fmla="*/ 2147483647 w 253"/>
              <a:gd name="T55" fmla="*/ 2147483647 h 246"/>
              <a:gd name="T56" fmla="*/ 2147483647 w 253"/>
              <a:gd name="T57" fmla="*/ 2147483647 h 246"/>
              <a:gd name="T58" fmla="*/ 2147483647 w 253"/>
              <a:gd name="T59" fmla="*/ 2147483647 h 246"/>
              <a:gd name="T60" fmla="*/ 2147483647 w 253"/>
              <a:gd name="T61" fmla="*/ 2147483647 h 246"/>
              <a:gd name="T62" fmla="*/ 2147483647 w 253"/>
              <a:gd name="T63" fmla="*/ 2147483647 h 246"/>
              <a:gd name="T64" fmla="*/ 2147483647 w 253"/>
              <a:gd name="T65" fmla="*/ 2147483647 h 246"/>
              <a:gd name="T66" fmla="*/ 2147483647 w 253"/>
              <a:gd name="T67" fmla="*/ 2147483647 h 246"/>
              <a:gd name="T68" fmla="*/ 2147483647 w 253"/>
              <a:gd name="T69" fmla="*/ 2147483647 h 246"/>
              <a:gd name="T70" fmla="*/ 2147483647 w 253"/>
              <a:gd name="T71" fmla="*/ 2147483647 h 246"/>
              <a:gd name="T72" fmla="*/ 2147483647 w 253"/>
              <a:gd name="T73" fmla="*/ 2147483647 h 246"/>
              <a:gd name="T74" fmla="*/ 2147483647 w 253"/>
              <a:gd name="T75" fmla="*/ 2147483647 h 246"/>
              <a:gd name="T76" fmla="*/ 2147483647 w 253"/>
              <a:gd name="T77" fmla="*/ 2147483647 h 246"/>
              <a:gd name="T78" fmla="*/ 2147483647 w 253"/>
              <a:gd name="T79" fmla="*/ 2147483647 h 246"/>
              <a:gd name="T80" fmla="*/ 2147483647 w 253"/>
              <a:gd name="T81" fmla="*/ 2147483647 h 246"/>
              <a:gd name="T82" fmla="*/ 2147483647 w 253"/>
              <a:gd name="T83" fmla="*/ 2147483647 h 246"/>
              <a:gd name="T84" fmla="*/ 2147483647 w 253"/>
              <a:gd name="T85" fmla="*/ 2147483647 h 246"/>
              <a:gd name="T86" fmla="*/ 2147483647 w 253"/>
              <a:gd name="T87" fmla="*/ 2147483647 h 246"/>
              <a:gd name="T88" fmla="*/ 2147483647 w 253"/>
              <a:gd name="T89" fmla="*/ 2147483647 h 246"/>
              <a:gd name="T90" fmla="*/ 2147483647 w 253"/>
              <a:gd name="T91" fmla="*/ 2147483647 h 246"/>
              <a:gd name="T92" fmla="*/ 2147483647 w 253"/>
              <a:gd name="T93" fmla="*/ 2147483647 h 246"/>
              <a:gd name="T94" fmla="*/ 2147483647 w 253"/>
              <a:gd name="T95" fmla="*/ 2147483647 h 246"/>
              <a:gd name="T96" fmla="*/ 2147483647 w 253"/>
              <a:gd name="T97" fmla="*/ 2147483647 h 246"/>
              <a:gd name="T98" fmla="*/ 2147483647 w 253"/>
              <a:gd name="T99" fmla="*/ 2147483647 h 246"/>
              <a:gd name="T100" fmla="*/ 2147483647 w 253"/>
              <a:gd name="T101" fmla="*/ 2147483647 h 246"/>
              <a:gd name="T102" fmla="*/ 2147483647 w 253"/>
              <a:gd name="T103" fmla="*/ 2147483647 h 246"/>
              <a:gd name="T104" fmla="*/ 2147483647 w 253"/>
              <a:gd name="T105" fmla="*/ 2147483647 h 246"/>
              <a:gd name="T106" fmla="*/ 2147483647 w 253"/>
              <a:gd name="T107" fmla="*/ 2147483647 h 246"/>
              <a:gd name="T108" fmla="*/ 2147483647 w 253"/>
              <a:gd name="T109" fmla="*/ 2147483647 h 246"/>
              <a:gd name="T110" fmla="*/ 2147483647 w 253"/>
              <a:gd name="T111" fmla="*/ 0 h 24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rgbClr val="C0C0C0"/>
          </a:solidFill>
          <a:ln w="9525" cmpd="sng">
            <a:solidFill>
              <a:srgbClr val="FFFFFF"/>
            </a:solidFill>
            <a:prstDash val="solid"/>
            <a:round/>
            <a:headEnd/>
            <a:tailEnd/>
          </a:ln>
        </p:spPr>
        <p:txBody>
          <a:bodyPr/>
          <a:lstStyle/>
          <a:p>
            <a:endParaRPr lang="en-GB"/>
          </a:p>
        </p:txBody>
      </p:sp>
      <p:sp>
        <p:nvSpPr>
          <p:cNvPr id="44241" name="Freeform 281"/>
          <p:cNvSpPr>
            <a:spLocks/>
          </p:cNvSpPr>
          <p:nvPr>
            <p:custDataLst>
              <p:tags r:id="rId208"/>
            </p:custDataLst>
          </p:nvPr>
        </p:nvSpPr>
        <p:spPr bwMode="auto">
          <a:xfrm>
            <a:off x="6097588" y="4010435"/>
            <a:ext cx="63500" cy="119062"/>
          </a:xfrm>
          <a:custGeom>
            <a:avLst/>
            <a:gdLst>
              <a:gd name="T0" fmla="*/ 2147483647 w 141"/>
              <a:gd name="T1" fmla="*/ 2147483647 h 228"/>
              <a:gd name="T2" fmla="*/ 2147483647 w 141"/>
              <a:gd name="T3" fmla="*/ 2147483647 h 228"/>
              <a:gd name="T4" fmla="*/ 2147483647 w 141"/>
              <a:gd name="T5" fmla="*/ 2147483647 h 228"/>
              <a:gd name="T6" fmla="*/ 2147483647 w 141"/>
              <a:gd name="T7" fmla="*/ 2147483647 h 228"/>
              <a:gd name="T8" fmla="*/ 2147483647 w 141"/>
              <a:gd name="T9" fmla="*/ 2147483647 h 228"/>
              <a:gd name="T10" fmla="*/ 2147483647 w 141"/>
              <a:gd name="T11" fmla="*/ 2147483647 h 228"/>
              <a:gd name="T12" fmla="*/ 2147483647 w 141"/>
              <a:gd name="T13" fmla="*/ 2147483647 h 228"/>
              <a:gd name="T14" fmla="*/ 2147483647 w 141"/>
              <a:gd name="T15" fmla="*/ 2147483647 h 228"/>
              <a:gd name="T16" fmla="*/ 0 w 141"/>
              <a:gd name="T17" fmla="*/ 2147483647 h 228"/>
              <a:gd name="T18" fmla="*/ 2147483647 w 141"/>
              <a:gd name="T19" fmla="*/ 2147483647 h 228"/>
              <a:gd name="T20" fmla="*/ 2147483647 w 141"/>
              <a:gd name="T21" fmla="*/ 2147483647 h 228"/>
              <a:gd name="T22" fmla="*/ 2147483647 w 141"/>
              <a:gd name="T23" fmla="*/ 2147483647 h 228"/>
              <a:gd name="T24" fmla="*/ 2147483647 w 141"/>
              <a:gd name="T25" fmla="*/ 2147483647 h 228"/>
              <a:gd name="T26" fmla="*/ 2147483647 w 141"/>
              <a:gd name="T27" fmla="*/ 2147483647 h 228"/>
              <a:gd name="T28" fmla="*/ 2147483647 w 141"/>
              <a:gd name="T29" fmla="*/ 0 h 228"/>
              <a:gd name="T30" fmla="*/ 2147483647 w 141"/>
              <a:gd name="T31" fmla="*/ 2147483647 h 228"/>
              <a:gd name="T32" fmla="*/ 2147483647 w 141"/>
              <a:gd name="T33" fmla="*/ 2147483647 h 228"/>
              <a:gd name="T34" fmla="*/ 2147483647 w 141"/>
              <a:gd name="T35" fmla="*/ 2147483647 h 228"/>
              <a:gd name="T36" fmla="*/ 2147483647 w 141"/>
              <a:gd name="T37" fmla="*/ 2147483647 h 228"/>
              <a:gd name="T38" fmla="*/ 2147483647 w 141"/>
              <a:gd name="T39" fmla="*/ 2147483647 h 228"/>
              <a:gd name="T40" fmla="*/ 2147483647 w 141"/>
              <a:gd name="T41" fmla="*/ 2147483647 h 228"/>
              <a:gd name="T42" fmla="*/ 2147483647 w 141"/>
              <a:gd name="T43" fmla="*/ 2147483647 h 228"/>
              <a:gd name="T44" fmla="*/ 2147483647 w 141"/>
              <a:gd name="T45" fmla="*/ 2147483647 h 228"/>
              <a:gd name="T46" fmla="*/ 2147483647 w 141"/>
              <a:gd name="T47" fmla="*/ 2147483647 h 228"/>
              <a:gd name="T48" fmla="*/ 2147483647 w 141"/>
              <a:gd name="T49" fmla="*/ 2147483647 h 228"/>
              <a:gd name="T50" fmla="*/ 2147483647 w 141"/>
              <a:gd name="T51" fmla="*/ 2147483647 h 228"/>
              <a:gd name="T52" fmla="*/ 2147483647 w 141"/>
              <a:gd name="T53" fmla="*/ 2147483647 h 228"/>
              <a:gd name="T54" fmla="*/ 2147483647 w 141"/>
              <a:gd name="T55" fmla="*/ 2147483647 h 228"/>
              <a:gd name="T56" fmla="*/ 2147483647 w 141"/>
              <a:gd name="T57" fmla="*/ 2147483647 h 228"/>
              <a:gd name="T58" fmla="*/ 2147483647 w 141"/>
              <a:gd name="T59" fmla="*/ 2147483647 h 228"/>
              <a:gd name="T60" fmla="*/ 2147483647 w 141"/>
              <a:gd name="T61" fmla="*/ 2147483647 h 228"/>
              <a:gd name="T62" fmla="*/ 2147483647 w 141"/>
              <a:gd name="T63" fmla="*/ 2147483647 h 228"/>
              <a:gd name="T64" fmla="*/ 2147483647 w 141"/>
              <a:gd name="T65" fmla="*/ 2147483647 h 228"/>
              <a:gd name="T66" fmla="*/ 2147483647 w 141"/>
              <a:gd name="T67" fmla="*/ 2147483647 h 228"/>
              <a:gd name="T68" fmla="*/ 2147483647 w 141"/>
              <a:gd name="T69" fmla="*/ 2147483647 h 228"/>
              <a:gd name="T70" fmla="*/ 2147483647 w 141"/>
              <a:gd name="T71" fmla="*/ 2147483647 h 228"/>
              <a:gd name="T72" fmla="*/ 2147483647 w 141"/>
              <a:gd name="T73" fmla="*/ 2147483647 h 228"/>
              <a:gd name="T74" fmla="*/ 2147483647 w 141"/>
              <a:gd name="T75" fmla="*/ 2147483647 h 228"/>
              <a:gd name="T76" fmla="*/ 2147483647 w 141"/>
              <a:gd name="T77" fmla="*/ 2147483647 h 228"/>
              <a:gd name="T78" fmla="*/ 2147483647 w 141"/>
              <a:gd name="T79" fmla="*/ 2147483647 h 228"/>
              <a:gd name="T80" fmla="*/ 2147483647 w 141"/>
              <a:gd name="T81" fmla="*/ 2147483647 h 2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242" name="Group 282"/>
          <p:cNvGrpSpPr>
            <a:grpSpLocks/>
          </p:cNvGrpSpPr>
          <p:nvPr>
            <p:custDataLst>
              <p:tags r:id="rId209"/>
            </p:custDataLst>
          </p:nvPr>
        </p:nvGrpSpPr>
        <p:grpSpPr bwMode="auto">
          <a:xfrm>
            <a:off x="7037388" y="3721510"/>
            <a:ext cx="233362" cy="439737"/>
            <a:chOff x="5062" y="2295"/>
            <a:chExt cx="177" cy="279"/>
          </a:xfrm>
        </p:grpSpPr>
        <p:sp>
          <p:nvSpPr>
            <p:cNvPr id="44460" name="Freeform 283"/>
            <p:cNvSpPr>
              <a:spLocks/>
            </p:cNvSpPr>
            <p:nvPr/>
          </p:nvSpPr>
          <p:spPr bwMode="auto">
            <a:xfrm>
              <a:off x="5154" y="2449"/>
              <a:ext cx="19" cy="37"/>
            </a:xfrm>
            <a:custGeom>
              <a:avLst/>
              <a:gdLst>
                <a:gd name="T0" fmla="*/ 0 w 60"/>
                <a:gd name="T1" fmla="*/ 0 h 110"/>
                <a:gd name="T2" fmla="*/ 0 w 60"/>
                <a:gd name="T3" fmla="*/ 0 h 110"/>
                <a:gd name="T4" fmla="*/ 0 w 60"/>
                <a:gd name="T5" fmla="*/ 0 h 110"/>
                <a:gd name="T6" fmla="*/ 0 w 60"/>
                <a:gd name="T7" fmla="*/ 0 h 110"/>
                <a:gd name="T8" fmla="*/ 0 w 60"/>
                <a:gd name="T9" fmla="*/ 0 h 110"/>
                <a:gd name="T10" fmla="*/ 0 w 60"/>
                <a:gd name="T11" fmla="*/ 0 h 110"/>
                <a:gd name="T12" fmla="*/ 0 w 60"/>
                <a:gd name="T13" fmla="*/ 0 h 110"/>
                <a:gd name="T14" fmla="*/ 0 w 60"/>
                <a:gd name="T15" fmla="*/ 0 h 110"/>
                <a:gd name="T16" fmla="*/ 0 w 60"/>
                <a:gd name="T17" fmla="*/ 0 h 110"/>
                <a:gd name="T18" fmla="*/ 0 w 60"/>
                <a:gd name="T19" fmla="*/ 0 h 110"/>
                <a:gd name="T20" fmla="*/ 0 w 60"/>
                <a:gd name="T21" fmla="*/ 0 h 110"/>
                <a:gd name="T22" fmla="*/ 0 w 60"/>
                <a:gd name="T23" fmla="*/ 0 h 110"/>
                <a:gd name="T24" fmla="*/ 0 w 60"/>
                <a:gd name="T25" fmla="*/ 0 h 110"/>
                <a:gd name="T26" fmla="*/ 0 w 60"/>
                <a:gd name="T27" fmla="*/ 0 h 110"/>
                <a:gd name="T28" fmla="*/ 0 w 60"/>
                <a:gd name="T29" fmla="*/ 0 h 110"/>
                <a:gd name="T30" fmla="*/ 0 w 60"/>
                <a:gd name="T31" fmla="*/ 0 h 110"/>
                <a:gd name="T32" fmla="*/ 0 w 60"/>
                <a:gd name="T33" fmla="*/ 0 h 110"/>
                <a:gd name="T34" fmla="*/ 0 w 60"/>
                <a:gd name="T35" fmla="*/ 0 h 110"/>
                <a:gd name="T36" fmla="*/ 0 w 60"/>
                <a:gd name="T37" fmla="*/ 0 h 110"/>
                <a:gd name="T38" fmla="*/ 0 w 60"/>
                <a:gd name="T39" fmla="*/ 0 h 110"/>
                <a:gd name="T40" fmla="*/ 0 w 60"/>
                <a:gd name="T41" fmla="*/ 0 h 110"/>
                <a:gd name="T42" fmla="*/ 0 w 60"/>
                <a:gd name="T43" fmla="*/ 0 h 110"/>
                <a:gd name="T44" fmla="*/ 0 w 60"/>
                <a:gd name="T45" fmla="*/ 0 h 110"/>
                <a:gd name="T46" fmla="*/ 0 w 60"/>
                <a:gd name="T47" fmla="*/ 0 h 110"/>
                <a:gd name="T48" fmla="*/ 0 w 60"/>
                <a:gd name="T49" fmla="*/ 0 h 110"/>
                <a:gd name="T50" fmla="*/ 0 w 60"/>
                <a:gd name="T51" fmla="*/ 0 h 110"/>
                <a:gd name="T52" fmla="*/ 0 w 60"/>
                <a:gd name="T53" fmla="*/ 0 h 110"/>
                <a:gd name="T54" fmla="*/ 0 w 60"/>
                <a:gd name="T55" fmla="*/ 0 h 110"/>
                <a:gd name="T56" fmla="*/ 0 w 60"/>
                <a:gd name="T57" fmla="*/ 0 h 110"/>
                <a:gd name="T58" fmla="*/ 0 w 60"/>
                <a:gd name="T59" fmla="*/ 0 h 110"/>
                <a:gd name="T60" fmla="*/ 0 w 60"/>
                <a:gd name="T61" fmla="*/ 0 h 110"/>
                <a:gd name="T62" fmla="*/ 0 w 60"/>
                <a:gd name="T63" fmla="*/ 0 h 110"/>
                <a:gd name="T64" fmla="*/ 0 w 60"/>
                <a:gd name="T65" fmla="*/ 0 h 110"/>
                <a:gd name="T66" fmla="*/ 0 w 60"/>
                <a:gd name="T67" fmla="*/ 0 h 110"/>
                <a:gd name="T68" fmla="*/ 0 w 60"/>
                <a:gd name="T69" fmla="*/ 0 h 110"/>
                <a:gd name="T70" fmla="*/ 0 w 60"/>
                <a:gd name="T71" fmla="*/ 0 h 110"/>
                <a:gd name="T72" fmla="*/ 0 w 60"/>
                <a:gd name="T73" fmla="*/ 0 h 1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solidFill>
              <a:srgbClr val="C0C0C0"/>
            </a:solidFill>
            <a:ln w="9525" cmpd="sng">
              <a:solidFill>
                <a:srgbClr val="FFFFFF"/>
              </a:solidFill>
              <a:prstDash val="solid"/>
              <a:round/>
              <a:headEnd/>
              <a:tailEnd/>
            </a:ln>
          </p:spPr>
          <p:txBody>
            <a:bodyPr/>
            <a:lstStyle/>
            <a:p>
              <a:endParaRPr lang="en-GB"/>
            </a:p>
          </p:txBody>
        </p:sp>
        <p:sp>
          <p:nvSpPr>
            <p:cNvPr id="44461" name="Freeform 284"/>
            <p:cNvSpPr>
              <a:spLocks/>
            </p:cNvSpPr>
            <p:nvPr/>
          </p:nvSpPr>
          <p:spPr bwMode="auto">
            <a:xfrm>
              <a:off x="5189" y="2422"/>
              <a:ext cx="24" cy="25"/>
            </a:xfrm>
            <a:custGeom>
              <a:avLst/>
              <a:gdLst>
                <a:gd name="T0" fmla="*/ 0 w 72"/>
                <a:gd name="T1" fmla="*/ 0 h 75"/>
                <a:gd name="T2" fmla="*/ 0 w 72"/>
                <a:gd name="T3" fmla="*/ 0 h 75"/>
                <a:gd name="T4" fmla="*/ 0 w 72"/>
                <a:gd name="T5" fmla="*/ 0 h 75"/>
                <a:gd name="T6" fmla="*/ 0 w 72"/>
                <a:gd name="T7" fmla="*/ 0 h 75"/>
                <a:gd name="T8" fmla="*/ 0 w 72"/>
                <a:gd name="T9" fmla="*/ 0 h 75"/>
                <a:gd name="T10" fmla="*/ 0 w 72"/>
                <a:gd name="T11" fmla="*/ 0 h 75"/>
                <a:gd name="T12" fmla="*/ 0 w 72"/>
                <a:gd name="T13" fmla="*/ 0 h 75"/>
                <a:gd name="T14" fmla="*/ 0 w 72"/>
                <a:gd name="T15" fmla="*/ 0 h 75"/>
                <a:gd name="T16" fmla="*/ 0 w 72"/>
                <a:gd name="T17" fmla="*/ 0 h 75"/>
                <a:gd name="T18" fmla="*/ 0 w 72"/>
                <a:gd name="T19" fmla="*/ 0 h 75"/>
                <a:gd name="T20" fmla="*/ 0 w 72"/>
                <a:gd name="T21" fmla="*/ 0 h 75"/>
                <a:gd name="T22" fmla="*/ 0 w 72"/>
                <a:gd name="T23" fmla="*/ 0 h 75"/>
                <a:gd name="T24" fmla="*/ 0 w 72"/>
                <a:gd name="T25" fmla="*/ 0 h 75"/>
                <a:gd name="T26" fmla="*/ 0 w 72"/>
                <a:gd name="T27" fmla="*/ 0 h 75"/>
                <a:gd name="T28" fmla="*/ 0 w 72"/>
                <a:gd name="T29" fmla="*/ 0 h 75"/>
                <a:gd name="T30" fmla="*/ 0 w 72"/>
                <a:gd name="T31" fmla="*/ 0 h 75"/>
                <a:gd name="T32" fmla="*/ 0 w 72"/>
                <a:gd name="T33" fmla="*/ 0 h 75"/>
                <a:gd name="T34" fmla="*/ 0 w 72"/>
                <a:gd name="T35" fmla="*/ 0 h 75"/>
                <a:gd name="T36" fmla="*/ 0 w 72"/>
                <a:gd name="T37" fmla="*/ 0 h 75"/>
                <a:gd name="T38" fmla="*/ 0 w 72"/>
                <a:gd name="T39" fmla="*/ 0 h 75"/>
                <a:gd name="T40" fmla="*/ 0 w 72"/>
                <a:gd name="T41" fmla="*/ 0 h 75"/>
                <a:gd name="T42" fmla="*/ 0 w 72"/>
                <a:gd name="T43" fmla="*/ 0 h 75"/>
                <a:gd name="T44" fmla="*/ 0 w 72"/>
                <a:gd name="T45" fmla="*/ 0 h 75"/>
                <a:gd name="T46" fmla="*/ 0 w 72"/>
                <a:gd name="T47" fmla="*/ 0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solidFill>
              <a:srgbClr val="C0C0C0"/>
            </a:solidFill>
            <a:ln w="9525" cmpd="sng">
              <a:solidFill>
                <a:srgbClr val="FFFFFF"/>
              </a:solidFill>
              <a:prstDash val="solid"/>
              <a:round/>
              <a:headEnd/>
              <a:tailEnd/>
            </a:ln>
          </p:spPr>
          <p:txBody>
            <a:bodyPr/>
            <a:lstStyle/>
            <a:p>
              <a:endParaRPr lang="en-GB"/>
            </a:p>
          </p:txBody>
        </p:sp>
        <p:sp>
          <p:nvSpPr>
            <p:cNvPr id="44462" name="Freeform 285"/>
            <p:cNvSpPr>
              <a:spLocks/>
            </p:cNvSpPr>
            <p:nvPr/>
          </p:nvSpPr>
          <p:spPr bwMode="auto">
            <a:xfrm>
              <a:off x="5160" y="2389"/>
              <a:ext cx="5" cy="16"/>
            </a:xfrm>
            <a:custGeom>
              <a:avLst/>
              <a:gdLst>
                <a:gd name="T0" fmla="*/ 0 w 15"/>
                <a:gd name="T1" fmla="*/ 0 h 49"/>
                <a:gd name="T2" fmla="*/ 0 w 15"/>
                <a:gd name="T3" fmla="*/ 0 h 49"/>
                <a:gd name="T4" fmla="*/ 0 w 15"/>
                <a:gd name="T5" fmla="*/ 0 h 49"/>
                <a:gd name="T6" fmla="*/ 0 w 15"/>
                <a:gd name="T7" fmla="*/ 0 h 49"/>
                <a:gd name="T8" fmla="*/ 0 w 15"/>
                <a:gd name="T9" fmla="*/ 0 h 49"/>
                <a:gd name="T10" fmla="*/ 0 w 15"/>
                <a:gd name="T11" fmla="*/ 0 h 49"/>
                <a:gd name="T12" fmla="*/ 0 w 15"/>
                <a:gd name="T13" fmla="*/ 0 h 49"/>
                <a:gd name="T14" fmla="*/ 0 w 15"/>
                <a:gd name="T15" fmla="*/ 0 h 49"/>
                <a:gd name="T16" fmla="*/ 0 w 15"/>
                <a:gd name="T17" fmla="*/ 0 h 49"/>
                <a:gd name="T18" fmla="*/ 0 w 15"/>
                <a:gd name="T19" fmla="*/ 0 h 49"/>
                <a:gd name="T20" fmla="*/ 0 w 15"/>
                <a:gd name="T21" fmla="*/ 0 h 49"/>
                <a:gd name="T22" fmla="*/ 0 w 15"/>
                <a:gd name="T23" fmla="*/ 0 h 49"/>
                <a:gd name="T24" fmla="*/ 0 w 15"/>
                <a:gd name="T25" fmla="*/ 0 h 49"/>
                <a:gd name="T26" fmla="*/ 0 w 15"/>
                <a:gd name="T27" fmla="*/ 0 h 49"/>
                <a:gd name="T28" fmla="*/ 0 w 15"/>
                <a:gd name="T29" fmla="*/ 0 h 49"/>
                <a:gd name="T30" fmla="*/ 0 w 15"/>
                <a:gd name="T31" fmla="*/ 0 h 49"/>
                <a:gd name="T32" fmla="*/ 0 w 15"/>
                <a:gd name="T33" fmla="*/ 0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solidFill>
              <a:srgbClr val="C0C0C0"/>
            </a:solidFill>
            <a:ln w="9525" cmpd="sng">
              <a:solidFill>
                <a:srgbClr val="FFFFFF"/>
              </a:solidFill>
              <a:prstDash val="solid"/>
              <a:round/>
              <a:headEnd/>
              <a:tailEnd/>
            </a:ln>
          </p:spPr>
          <p:txBody>
            <a:bodyPr/>
            <a:lstStyle/>
            <a:p>
              <a:endParaRPr lang="en-GB"/>
            </a:p>
          </p:txBody>
        </p:sp>
        <p:sp>
          <p:nvSpPr>
            <p:cNvPr id="44463" name="Freeform 286"/>
            <p:cNvSpPr>
              <a:spLocks/>
            </p:cNvSpPr>
            <p:nvPr/>
          </p:nvSpPr>
          <p:spPr bwMode="auto">
            <a:xfrm>
              <a:off x="5139" y="2387"/>
              <a:ext cx="15" cy="13"/>
            </a:xfrm>
            <a:custGeom>
              <a:avLst/>
              <a:gdLst>
                <a:gd name="T0" fmla="*/ 0 w 47"/>
                <a:gd name="T1" fmla="*/ 0 h 40"/>
                <a:gd name="T2" fmla="*/ 0 w 47"/>
                <a:gd name="T3" fmla="*/ 0 h 40"/>
                <a:gd name="T4" fmla="*/ 0 w 47"/>
                <a:gd name="T5" fmla="*/ 0 h 40"/>
                <a:gd name="T6" fmla="*/ 0 w 47"/>
                <a:gd name="T7" fmla="*/ 0 h 40"/>
                <a:gd name="T8" fmla="*/ 0 w 47"/>
                <a:gd name="T9" fmla="*/ 0 h 40"/>
                <a:gd name="T10" fmla="*/ 0 w 47"/>
                <a:gd name="T11" fmla="*/ 0 h 40"/>
                <a:gd name="T12" fmla="*/ 0 w 47"/>
                <a:gd name="T13" fmla="*/ 0 h 40"/>
                <a:gd name="T14" fmla="*/ 0 w 47"/>
                <a:gd name="T15" fmla="*/ 0 h 40"/>
                <a:gd name="T16" fmla="*/ 0 w 47"/>
                <a:gd name="T17" fmla="*/ 0 h 40"/>
                <a:gd name="T18" fmla="*/ 0 w 47"/>
                <a:gd name="T19" fmla="*/ 0 h 40"/>
                <a:gd name="T20" fmla="*/ 0 w 47"/>
                <a:gd name="T21" fmla="*/ 0 h 40"/>
                <a:gd name="T22" fmla="*/ 0 w 47"/>
                <a:gd name="T23" fmla="*/ 0 h 40"/>
                <a:gd name="T24" fmla="*/ 0 w 47"/>
                <a:gd name="T25" fmla="*/ 0 h 40"/>
                <a:gd name="T26" fmla="*/ 0 w 47"/>
                <a:gd name="T27" fmla="*/ 0 h 40"/>
                <a:gd name="T28" fmla="*/ 0 w 47"/>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solidFill>
              <a:srgbClr val="C0C0C0"/>
            </a:solidFill>
            <a:ln w="9525" cmpd="sng">
              <a:solidFill>
                <a:srgbClr val="FFFFFF"/>
              </a:solidFill>
              <a:prstDash val="solid"/>
              <a:round/>
              <a:headEnd/>
              <a:tailEnd/>
            </a:ln>
          </p:spPr>
          <p:txBody>
            <a:bodyPr/>
            <a:lstStyle/>
            <a:p>
              <a:endParaRPr lang="en-GB"/>
            </a:p>
          </p:txBody>
        </p:sp>
        <p:sp>
          <p:nvSpPr>
            <p:cNvPr id="44464" name="Freeform 287"/>
            <p:cNvSpPr>
              <a:spLocks/>
            </p:cNvSpPr>
            <p:nvPr/>
          </p:nvSpPr>
          <p:spPr bwMode="auto">
            <a:xfrm>
              <a:off x="5184" y="2465"/>
              <a:ext cx="13" cy="10"/>
            </a:xfrm>
            <a:custGeom>
              <a:avLst/>
              <a:gdLst>
                <a:gd name="T0" fmla="*/ 0 w 39"/>
                <a:gd name="T1" fmla="*/ 0 h 31"/>
                <a:gd name="T2" fmla="*/ 0 w 39"/>
                <a:gd name="T3" fmla="*/ 0 h 31"/>
                <a:gd name="T4" fmla="*/ 0 w 39"/>
                <a:gd name="T5" fmla="*/ 0 h 31"/>
                <a:gd name="T6" fmla="*/ 0 w 39"/>
                <a:gd name="T7" fmla="*/ 0 h 31"/>
                <a:gd name="T8" fmla="*/ 0 w 39"/>
                <a:gd name="T9" fmla="*/ 0 h 31"/>
                <a:gd name="T10" fmla="*/ 0 w 39"/>
                <a:gd name="T11" fmla="*/ 0 h 31"/>
                <a:gd name="T12" fmla="*/ 0 w 39"/>
                <a:gd name="T13" fmla="*/ 0 h 31"/>
                <a:gd name="T14" fmla="*/ 0 w 39"/>
                <a:gd name="T15" fmla="*/ 0 h 31"/>
                <a:gd name="T16" fmla="*/ 0 w 39"/>
                <a:gd name="T17" fmla="*/ 0 h 31"/>
                <a:gd name="T18" fmla="*/ 0 w 39"/>
                <a:gd name="T19" fmla="*/ 0 h 31"/>
                <a:gd name="T20" fmla="*/ 0 w 39"/>
                <a:gd name="T21" fmla="*/ 0 h 31"/>
                <a:gd name="T22" fmla="*/ 0 w 39"/>
                <a:gd name="T23" fmla="*/ 0 h 31"/>
                <a:gd name="T24" fmla="*/ 0 w 39"/>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solidFill>
              <a:srgbClr val="C0C0C0"/>
            </a:solidFill>
            <a:ln w="9525" cmpd="sng">
              <a:solidFill>
                <a:srgbClr val="FFFFFF"/>
              </a:solidFill>
              <a:prstDash val="solid"/>
              <a:round/>
              <a:headEnd/>
              <a:tailEnd/>
            </a:ln>
          </p:spPr>
          <p:txBody>
            <a:bodyPr/>
            <a:lstStyle/>
            <a:p>
              <a:endParaRPr lang="en-GB"/>
            </a:p>
          </p:txBody>
        </p:sp>
        <p:sp>
          <p:nvSpPr>
            <p:cNvPr id="44465" name="Freeform 288"/>
            <p:cNvSpPr>
              <a:spLocks/>
            </p:cNvSpPr>
            <p:nvPr/>
          </p:nvSpPr>
          <p:spPr bwMode="auto">
            <a:xfrm>
              <a:off x="5172" y="2410"/>
              <a:ext cx="10" cy="6"/>
            </a:xfrm>
            <a:custGeom>
              <a:avLst/>
              <a:gdLst>
                <a:gd name="T0" fmla="*/ 0 w 34"/>
                <a:gd name="T1" fmla="*/ 0 h 19"/>
                <a:gd name="T2" fmla="*/ 0 w 34"/>
                <a:gd name="T3" fmla="*/ 0 h 19"/>
                <a:gd name="T4" fmla="*/ 0 w 34"/>
                <a:gd name="T5" fmla="*/ 0 h 19"/>
                <a:gd name="T6" fmla="*/ 0 w 34"/>
                <a:gd name="T7" fmla="*/ 0 h 19"/>
                <a:gd name="T8" fmla="*/ 0 w 34"/>
                <a:gd name="T9" fmla="*/ 0 h 19"/>
                <a:gd name="T10" fmla="*/ 0 w 34"/>
                <a:gd name="T11" fmla="*/ 0 h 19"/>
                <a:gd name="T12" fmla="*/ 0 w 34"/>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9">
                  <a:moveTo>
                    <a:pt x="0" y="0"/>
                  </a:moveTo>
                  <a:lnTo>
                    <a:pt x="34" y="19"/>
                  </a:lnTo>
                  <a:lnTo>
                    <a:pt x="34" y="0"/>
                  </a:lnTo>
                  <a:lnTo>
                    <a:pt x="24" y="0"/>
                  </a:lnTo>
                  <a:lnTo>
                    <a:pt x="14" y="0"/>
                  </a:lnTo>
                  <a:lnTo>
                    <a:pt x="7"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466" name="Freeform 289"/>
            <p:cNvSpPr>
              <a:spLocks/>
            </p:cNvSpPr>
            <p:nvPr/>
          </p:nvSpPr>
          <p:spPr bwMode="auto">
            <a:xfrm>
              <a:off x="5180" y="2471"/>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0" y="0"/>
                  </a:moveTo>
                  <a:lnTo>
                    <a:pt x="19" y="12"/>
                  </a:lnTo>
                  <a:lnTo>
                    <a:pt x="13" y="6"/>
                  </a:lnTo>
                  <a:lnTo>
                    <a:pt x="6" y="6"/>
                  </a:lnTo>
                </a:path>
              </a:pathLst>
            </a:custGeom>
            <a:solidFill>
              <a:srgbClr val="C0C0C0"/>
            </a:solidFill>
            <a:ln w="9525" cmpd="sng">
              <a:solidFill>
                <a:srgbClr val="FFFFFF"/>
              </a:solidFill>
              <a:prstDash val="solid"/>
              <a:round/>
              <a:headEnd/>
              <a:tailEnd/>
            </a:ln>
          </p:spPr>
          <p:txBody>
            <a:bodyPr/>
            <a:lstStyle/>
            <a:p>
              <a:endParaRPr lang="en-GB"/>
            </a:p>
          </p:txBody>
        </p:sp>
        <p:sp>
          <p:nvSpPr>
            <p:cNvPr id="44467" name="Freeform 290"/>
            <p:cNvSpPr>
              <a:spLocks/>
            </p:cNvSpPr>
            <p:nvPr/>
          </p:nvSpPr>
          <p:spPr bwMode="auto">
            <a:xfrm>
              <a:off x="5062" y="2447"/>
              <a:ext cx="42" cy="55"/>
            </a:xfrm>
            <a:custGeom>
              <a:avLst/>
              <a:gdLst>
                <a:gd name="T0" fmla="*/ 0 w 126"/>
                <a:gd name="T1" fmla="*/ 0 h 166"/>
                <a:gd name="T2" fmla="*/ 0 w 126"/>
                <a:gd name="T3" fmla="*/ 0 h 166"/>
                <a:gd name="T4" fmla="*/ 0 w 126"/>
                <a:gd name="T5" fmla="*/ 0 h 166"/>
                <a:gd name="T6" fmla="*/ 0 w 126"/>
                <a:gd name="T7" fmla="*/ 0 h 166"/>
                <a:gd name="T8" fmla="*/ 0 w 126"/>
                <a:gd name="T9" fmla="*/ 0 h 166"/>
                <a:gd name="T10" fmla="*/ 0 w 126"/>
                <a:gd name="T11" fmla="*/ 0 h 166"/>
                <a:gd name="T12" fmla="*/ 0 w 126"/>
                <a:gd name="T13" fmla="*/ 0 h 166"/>
                <a:gd name="T14" fmla="*/ 0 w 126"/>
                <a:gd name="T15" fmla="*/ 0 h 166"/>
                <a:gd name="T16" fmla="*/ 0 w 126"/>
                <a:gd name="T17" fmla="*/ 0 h 166"/>
                <a:gd name="T18" fmla="*/ 0 w 126"/>
                <a:gd name="T19" fmla="*/ 0 h 166"/>
                <a:gd name="T20" fmla="*/ 0 w 126"/>
                <a:gd name="T21" fmla="*/ 0 h 166"/>
                <a:gd name="T22" fmla="*/ 0 w 126"/>
                <a:gd name="T23" fmla="*/ 0 h 166"/>
                <a:gd name="T24" fmla="*/ 0 w 126"/>
                <a:gd name="T25" fmla="*/ 0 h 166"/>
                <a:gd name="T26" fmla="*/ 0 w 126"/>
                <a:gd name="T27" fmla="*/ 0 h 166"/>
                <a:gd name="T28" fmla="*/ 0 w 126"/>
                <a:gd name="T29" fmla="*/ 0 h 166"/>
                <a:gd name="T30" fmla="*/ 0 w 126"/>
                <a:gd name="T31" fmla="*/ 0 h 166"/>
                <a:gd name="T32" fmla="*/ 0 w 126"/>
                <a:gd name="T33" fmla="*/ 0 h 166"/>
                <a:gd name="T34" fmla="*/ 0 w 126"/>
                <a:gd name="T35" fmla="*/ 0 h 166"/>
                <a:gd name="T36" fmla="*/ 0 w 126"/>
                <a:gd name="T37" fmla="*/ 0 h 166"/>
                <a:gd name="T38" fmla="*/ 0 w 126"/>
                <a:gd name="T39" fmla="*/ 0 h 166"/>
                <a:gd name="T40" fmla="*/ 0 w 126"/>
                <a:gd name="T41" fmla="*/ 0 h 166"/>
                <a:gd name="T42" fmla="*/ 0 w 126"/>
                <a:gd name="T43" fmla="*/ 0 h 166"/>
                <a:gd name="T44" fmla="*/ 0 w 126"/>
                <a:gd name="T45" fmla="*/ 0 h 166"/>
                <a:gd name="T46" fmla="*/ 0 w 126"/>
                <a:gd name="T47" fmla="*/ 0 h 166"/>
                <a:gd name="T48" fmla="*/ 0 w 126"/>
                <a:gd name="T49" fmla="*/ 0 h 166"/>
                <a:gd name="T50" fmla="*/ 0 w 126"/>
                <a:gd name="T51" fmla="*/ 0 h 166"/>
                <a:gd name="T52" fmla="*/ 0 w 126"/>
                <a:gd name="T53" fmla="*/ 0 h 166"/>
                <a:gd name="T54" fmla="*/ 0 w 126"/>
                <a:gd name="T55" fmla="*/ 0 h 166"/>
                <a:gd name="T56" fmla="*/ 0 w 126"/>
                <a:gd name="T57" fmla="*/ 0 h 166"/>
                <a:gd name="T58" fmla="*/ 0 w 126"/>
                <a:gd name="T59" fmla="*/ 0 h 166"/>
                <a:gd name="T60" fmla="*/ 0 w 126"/>
                <a:gd name="T61" fmla="*/ 0 h 166"/>
                <a:gd name="T62" fmla="*/ 0 w 126"/>
                <a:gd name="T63" fmla="*/ 0 h 166"/>
                <a:gd name="T64" fmla="*/ 0 w 126"/>
                <a:gd name="T65" fmla="*/ 0 h 166"/>
                <a:gd name="T66" fmla="*/ 0 w 126"/>
                <a:gd name="T67" fmla="*/ 0 h 166"/>
                <a:gd name="T68" fmla="*/ 0 w 126"/>
                <a:gd name="T69" fmla="*/ 0 h 166"/>
                <a:gd name="T70" fmla="*/ 0 w 126"/>
                <a:gd name="T71" fmla="*/ 0 h 166"/>
                <a:gd name="T72" fmla="*/ 0 w 126"/>
                <a:gd name="T73" fmla="*/ 0 h 166"/>
                <a:gd name="T74" fmla="*/ 0 w 126"/>
                <a:gd name="T75" fmla="*/ 0 h 166"/>
                <a:gd name="T76" fmla="*/ 0 w 126"/>
                <a:gd name="T77" fmla="*/ 0 h 166"/>
                <a:gd name="T78" fmla="*/ 0 w 126"/>
                <a:gd name="T79" fmla="*/ 0 h 166"/>
                <a:gd name="T80" fmla="*/ 0 w 126"/>
                <a:gd name="T81" fmla="*/ 0 h 1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solidFill>
              <a:srgbClr val="C0C0C0"/>
            </a:solidFill>
            <a:ln w="9525" cmpd="sng">
              <a:solidFill>
                <a:srgbClr val="FFFFFF"/>
              </a:solidFill>
              <a:prstDash val="solid"/>
              <a:round/>
              <a:headEnd/>
              <a:tailEnd/>
            </a:ln>
          </p:spPr>
          <p:txBody>
            <a:bodyPr/>
            <a:lstStyle/>
            <a:p>
              <a:endParaRPr lang="en-GB"/>
            </a:p>
          </p:txBody>
        </p:sp>
        <p:sp>
          <p:nvSpPr>
            <p:cNvPr id="44468" name="Freeform 291"/>
            <p:cNvSpPr>
              <a:spLocks/>
            </p:cNvSpPr>
            <p:nvPr/>
          </p:nvSpPr>
          <p:spPr bwMode="auto">
            <a:xfrm>
              <a:off x="5154" y="2465"/>
              <a:ext cx="85" cy="86"/>
            </a:xfrm>
            <a:custGeom>
              <a:avLst/>
              <a:gdLst>
                <a:gd name="T0" fmla="*/ 0 w 259"/>
                <a:gd name="T1" fmla="*/ 0 h 259"/>
                <a:gd name="T2" fmla="*/ 0 w 259"/>
                <a:gd name="T3" fmla="*/ 0 h 259"/>
                <a:gd name="T4" fmla="*/ 0 w 259"/>
                <a:gd name="T5" fmla="*/ 0 h 259"/>
                <a:gd name="T6" fmla="*/ 0 w 259"/>
                <a:gd name="T7" fmla="*/ 0 h 259"/>
                <a:gd name="T8" fmla="*/ 0 w 259"/>
                <a:gd name="T9" fmla="*/ 0 h 259"/>
                <a:gd name="T10" fmla="*/ 0 w 259"/>
                <a:gd name="T11" fmla="*/ 0 h 259"/>
                <a:gd name="T12" fmla="*/ 0 w 259"/>
                <a:gd name="T13" fmla="*/ 0 h 259"/>
                <a:gd name="T14" fmla="*/ 0 w 259"/>
                <a:gd name="T15" fmla="*/ 0 h 259"/>
                <a:gd name="T16" fmla="*/ 0 w 259"/>
                <a:gd name="T17" fmla="*/ 0 h 259"/>
                <a:gd name="T18" fmla="*/ 0 w 259"/>
                <a:gd name="T19" fmla="*/ 0 h 259"/>
                <a:gd name="T20" fmla="*/ 0 w 259"/>
                <a:gd name="T21" fmla="*/ 0 h 259"/>
                <a:gd name="T22" fmla="*/ 0 w 259"/>
                <a:gd name="T23" fmla="*/ 0 h 259"/>
                <a:gd name="T24" fmla="*/ 0 w 259"/>
                <a:gd name="T25" fmla="*/ 0 h 259"/>
                <a:gd name="T26" fmla="*/ 0 w 259"/>
                <a:gd name="T27" fmla="*/ 0 h 259"/>
                <a:gd name="T28" fmla="*/ 0 w 259"/>
                <a:gd name="T29" fmla="*/ 0 h 259"/>
                <a:gd name="T30" fmla="*/ 0 w 259"/>
                <a:gd name="T31" fmla="*/ 0 h 259"/>
                <a:gd name="T32" fmla="*/ 0 w 259"/>
                <a:gd name="T33" fmla="*/ 0 h 259"/>
                <a:gd name="T34" fmla="*/ 0 w 259"/>
                <a:gd name="T35" fmla="*/ 0 h 259"/>
                <a:gd name="T36" fmla="*/ 0 w 259"/>
                <a:gd name="T37" fmla="*/ 0 h 259"/>
                <a:gd name="T38" fmla="*/ 0 w 259"/>
                <a:gd name="T39" fmla="*/ 0 h 259"/>
                <a:gd name="T40" fmla="*/ 0 w 259"/>
                <a:gd name="T41" fmla="*/ 0 h 259"/>
                <a:gd name="T42" fmla="*/ 0 w 259"/>
                <a:gd name="T43" fmla="*/ 0 h 259"/>
                <a:gd name="T44" fmla="*/ 0 w 259"/>
                <a:gd name="T45" fmla="*/ 0 h 259"/>
                <a:gd name="T46" fmla="*/ 0 w 259"/>
                <a:gd name="T47" fmla="*/ 0 h 259"/>
                <a:gd name="T48" fmla="*/ 0 w 259"/>
                <a:gd name="T49" fmla="*/ 0 h 259"/>
                <a:gd name="T50" fmla="*/ 0 w 259"/>
                <a:gd name="T51" fmla="*/ 0 h 259"/>
                <a:gd name="T52" fmla="*/ 0 w 259"/>
                <a:gd name="T53" fmla="*/ 0 h 259"/>
                <a:gd name="T54" fmla="*/ 0 w 259"/>
                <a:gd name="T55" fmla="*/ 0 h 259"/>
                <a:gd name="T56" fmla="*/ 0 w 259"/>
                <a:gd name="T57" fmla="*/ 0 h 259"/>
                <a:gd name="T58" fmla="*/ 0 w 259"/>
                <a:gd name="T59" fmla="*/ 0 h 259"/>
                <a:gd name="T60" fmla="*/ 0 w 259"/>
                <a:gd name="T61" fmla="*/ 0 h 259"/>
                <a:gd name="T62" fmla="*/ 0 w 259"/>
                <a:gd name="T63" fmla="*/ 0 h 259"/>
                <a:gd name="T64" fmla="*/ 0 w 259"/>
                <a:gd name="T65" fmla="*/ 0 h 259"/>
                <a:gd name="T66" fmla="*/ 0 w 259"/>
                <a:gd name="T67" fmla="*/ 0 h 259"/>
                <a:gd name="T68" fmla="*/ 0 w 259"/>
                <a:gd name="T69" fmla="*/ 0 h 259"/>
                <a:gd name="T70" fmla="*/ 0 w 259"/>
                <a:gd name="T71" fmla="*/ 0 h 259"/>
                <a:gd name="T72" fmla="*/ 0 w 259"/>
                <a:gd name="T73" fmla="*/ 0 h 259"/>
                <a:gd name="T74" fmla="*/ 0 w 259"/>
                <a:gd name="T75" fmla="*/ 0 h 259"/>
                <a:gd name="T76" fmla="*/ 0 w 259"/>
                <a:gd name="T77" fmla="*/ 0 h 259"/>
                <a:gd name="T78" fmla="*/ 0 w 259"/>
                <a:gd name="T79" fmla="*/ 0 h 259"/>
                <a:gd name="T80" fmla="*/ 0 w 259"/>
                <a:gd name="T81" fmla="*/ 0 h 259"/>
                <a:gd name="T82" fmla="*/ 0 w 259"/>
                <a:gd name="T83" fmla="*/ 0 h 259"/>
                <a:gd name="T84" fmla="*/ 0 w 259"/>
                <a:gd name="T85" fmla="*/ 0 h 259"/>
                <a:gd name="T86" fmla="*/ 0 w 259"/>
                <a:gd name="T87" fmla="*/ 0 h 259"/>
                <a:gd name="T88" fmla="*/ 0 w 259"/>
                <a:gd name="T89" fmla="*/ 0 h 259"/>
                <a:gd name="T90" fmla="*/ 0 w 259"/>
                <a:gd name="T91" fmla="*/ 0 h 259"/>
                <a:gd name="T92" fmla="*/ 0 w 259"/>
                <a:gd name="T93" fmla="*/ 0 h 259"/>
                <a:gd name="T94" fmla="*/ 0 w 259"/>
                <a:gd name="T95" fmla="*/ 0 h 259"/>
                <a:gd name="T96" fmla="*/ 0 w 259"/>
                <a:gd name="T97" fmla="*/ 0 h 259"/>
                <a:gd name="T98" fmla="*/ 0 w 259"/>
                <a:gd name="T99" fmla="*/ 0 h 259"/>
                <a:gd name="T100" fmla="*/ 0 w 259"/>
                <a:gd name="T101" fmla="*/ 0 h 259"/>
                <a:gd name="T102" fmla="*/ 0 w 259"/>
                <a:gd name="T103" fmla="*/ 0 h 259"/>
                <a:gd name="T104" fmla="*/ 0 w 259"/>
                <a:gd name="T105" fmla="*/ 0 h 25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solidFill>
              <a:srgbClr val="C0C0C0"/>
            </a:solidFill>
            <a:ln w="9525" cmpd="sng">
              <a:solidFill>
                <a:srgbClr val="FFFFFF"/>
              </a:solidFill>
              <a:prstDash val="solid"/>
              <a:round/>
              <a:headEnd/>
              <a:tailEnd/>
            </a:ln>
          </p:spPr>
          <p:txBody>
            <a:bodyPr/>
            <a:lstStyle/>
            <a:p>
              <a:endParaRPr lang="en-GB"/>
            </a:p>
          </p:txBody>
        </p:sp>
        <p:sp>
          <p:nvSpPr>
            <p:cNvPr id="44469" name="Freeform 292"/>
            <p:cNvSpPr>
              <a:spLocks/>
            </p:cNvSpPr>
            <p:nvPr/>
          </p:nvSpPr>
          <p:spPr bwMode="auto">
            <a:xfrm>
              <a:off x="5104" y="2395"/>
              <a:ext cx="23" cy="31"/>
            </a:xfrm>
            <a:custGeom>
              <a:avLst/>
              <a:gdLst>
                <a:gd name="T0" fmla="*/ 0 w 72"/>
                <a:gd name="T1" fmla="*/ 0 h 92"/>
                <a:gd name="T2" fmla="*/ 0 w 72"/>
                <a:gd name="T3" fmla="*/ 0 h 92"/>
                <a:gd name="T4" fmla="*/ 0 w 72"/>
                <a:gd name="T5" fmla="*/ 0 h 92"/>
                <a:gd name="T6" fmla="*/ 0 w 72"/>
                <a:gd name="T7" fmla="*/ 0 h 92"/>
                <a:gd name="T8" fmla="*/ 0 w 72"/>
                <a:gd name="T9" fmla="*/ 0 h 92"/>
                <a:gd name="T10" fmla="*/ 0 w 72"/>
                <a:gd name="T11" fmla="*/ 0 h 92"/>
                <a:gd name="T12" fmla="*/ 0 w 72"/>
                <a:gd name="T13" fmla="*/ 0 h 92"/>
                <a:gd name="T14" fmla="*/ 0 w 72"/>
                <a:gd name="T15" fmla="*/ 0 h 92"/>
                <a:gd name="T16" fmla="*/ 0 w 72"/>
                <a:gd name="T17" fmla="*/ 0 h 92"/>
                <a:gd name="T18" fmla="*/ 0 w 72"/>
                <a:gd name="T19" fmla="*/ 0 h 92"/>
                <a:gd name="T20" fmla="*/ 0 w 72"/>
                <a:gd name="T21" fmla="*/ 0 h 92"/>
                <a:gd name="T22" fmla="*/ 0 w 72"/>
                <a:gd name="T23" fmla="*/ 0 h 92"/>
                <a:gd name="T24" fmla="*/ 0 w 72"/>
                <a:gd name="T25" fmla="*/ 0 h 92"/>
                <a:gd name="T26" fmla="*/ 0 w 72"/>
                <a:gd name="T27" fmla="*/ 0 h 92"/>
                <a:gd name="T28" fmla="*/ 0 w 72"/>
                <a:gd name="T29" fmla="*/ 0 h 92"/>
                <a:gd name="T30" fmla="*/ 0 w 72"/>
                <a:gd name="T31" fmla="*/ 0 h 92"/>
                <a:gd name="T32" fmla="*/ 0 w 72"/>
                <a:gd name="T33" fmla="*/ 0 h 92"/>
                <a:gd name="T34" fmla="*/ 0 w 72"/>
                <a:gd name="T35" fmla="*/ 0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solidFill>
              <a:srgbClr val="C0C0C0"/>
            </a:solidFill>
            <a:ln w="9525" cmpd="sng">
              <a:solidFill>
                <a:srgbClr val="FFFFFF"/>
              </a:solidFill>
              <a:prstDash val="solid"/>
              <a:round/>
              <a:headEnd/>
              <a:tailEnd/>
            </a:ln>
          </p:spPr>
          <p:txBody>
            <a:bodyPr/>
            <a:lstStyle/>
            <a:p>
              <a:endParaRPr lang="en-GB"/>
            </a:p>
          </p:txBody>
        </p:sp>
        <p:sp>
          <p:nvSpPr>
            <p:cNvPr id="44470" name="Freeform 293"/>
            <p:cNvSpPr>
              <a:spLocks/>
            </p:cNvSpPr>
            <p:nvPr/>
          </p:nvSpPr>
          <p:spPr bwMode="auto">
            <a:xfrm>
              <a:off x="5143" y="2436"/>
              <a:ext cx="16" cy="21"/>
            </a:xfrm>
            <a:custGeom>
              <a:avLst/>
              <a:gdLst>
                <a:gd name="T0" fmla="*/ 0 w 46"/>
                <a:gd name="T1" fmla="*/ 0 h 62"/>
                <a:gd name="T2" fmla="*/ 0 w 46"/>
                <a:gd name="T3" fmla="*/ 0 h 62"/>
                <a:gd name="T4" fmla="*/ 0 w 46"/>
                <a:gd name="T5" fmla="*/ 0 h 62"/>
                <a:gd name="T6" fmla="*/ 0 w 46"/>
                <a:gd name="T7" fmla="*/ 0 h 62"/>
                <a:gd name="T8" fmla="*/ 0 w 46"/>
                <a:gd name="T9" fmla="*/ 0 h 62"/>
                <a:gd name="T10" fmla="*/ 0 w 46"/>
                <a:gd name="T11" fmla="*/ 0 h 62"/>
                <a:gd name="T12" fmla="*/ 0 w 46"/>
                <a:gd name="T13" fmla="*/ 0 h 62"/>
                <a:gd name="T14" fmla="*/ 0 w 46"/>
                <a:gd name="T15" fmla="*/ 0 h 62"/>
                <a:gd name="T16" fmla="*/ 0 w 46"/>
                <a:gd name="T17" fmla="*/ 0 h 62"/>
                <a:gd name="T18" fmla="*/ 0 w 46"/>
                <a:gd name="T19" fmla="*/ 0 h 62"/>
                <a:gd name="T20" fmla="*/ 0 w 46"/>
                <a:gd name="T21" fmla="*/ 0 h 62"/>
                <a:gd name="T22" fmla="*/ 0 w 46"/>
                <a:gd name="T23" fmla="*/ 0 h 62"/>
                <a:gd name="T24" fmla="*/ 0 w 46"/>
                <a:gd name="T25" fmla="*/ 0 h 62"/>
                <a:gd name="T26" fmla="*/ 0 w 46"/>
                <a:gd name="T27" fmla="*/ 0 h 62"/>
                <a:gd name="T28" fmla="*/ 0 w 46"/>
                <a:gd name="T29" fmla="*/ 0 h 62"/>
                <a:gd name="T30" fmla="*/ 0 w 46"/>
                <a:gd name="T31" fmla="*/ 0 h 62"/>
                <a:gd name="T32" fmla="*/ 0 w 46"/>
                <a:gd name="T33" fmla="*/ 0 h 62"/>
                <a:gd name="T34" fmla="*/ 0 w 46"/>
                <a:gd name="T35" fmla="*/ 0 h 62"/>
                <a:gd name="T36" fmla="*/ 0 w 46"/>
                <a:gd name="T37" fmla="*/ 0 h 62"/>
                <a:gd name="T38" fmla="*/ 0 w 46"/>
                <a:gd name="T39" fmla="*/ 0 h 62"/>
                <a:gd name="T40" fmla="*/ 0 w 46"/>
                <a:gd name="T41" fmla="*/ 0 h 62"/>
                <a:gd name="T42" fmla="*/ 0 w 46"/>
                <a:gd name="T43" fmla="*/ 0 h 62"/>
                <a:gd name="T44" fmla="*/ 0 w 46"/>
                <a:gd name="T45" fmla="*/ 0 h 62"/>
                <a:gd name="T46" fmla="*/ 0 w 46"/>
                <a:gd name="T47" fmla="*/ 0 h 62"/>
                <a:gd name="T48" fmla="*/ 0 w 46"/>
                <a:gd name="T49" fmla="*/ 0 h 62"/>
                <a:gd name="T50" fmla="*/ 0 w 46"/>
                <a:gd name="T51" fmla="*/ 0 h 62"/>
                <a:gd name="T52" fmla="*/ 0 w 46"/>
                <a:gd name="T53" fmla="*/ 0 h 62"/>
                <a:gd name="T54" fmla="*/ 0 w 46"/>
                <a:gd name="T55" fmla="*/ 0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solidFill>
              <a:srgbClr val="C0C0C0"/>
            </a:solidFill>
            <a:ln w="9525" cmpd="sng">
              <a:solidFill>
                <a:srgbClr val="FFFFFF"/>
              </a:solidFill>
              <a:prstDash val="solid"/>
              <a:round/>
              <a:headEnd/>
              <a:tailEnd/>
            </a:ln>
          </p:spPr>
          <p:txBody>
            <a:bodyPr/>
            <a:lstStyle/>
            <a:p>
              <a:endParaRPr lang="en-GB"/>
            </a:p>
          </p:txBody>
        </p:sp>
        <p:sp>
          <p:nvSpPr>
            <p:cNvPr id="44471" name="Freeform 294"/>
            <p:cNvSpPr>
              <a:spLocks/>
            </p:cNvSpPr>
            <p:nvPr/>
          </p:nvSpPr>
          <p:spPr bwMode="auto">
            <a:xfrm>
              <a:off x="5089" y="2295"/>
              <a:ext cx="50" cy="98"/>
            </a:xfrm>
            <a:custGeom>
              <a:avLst/>
              <a:gdLst>
                <a:gd name="T0" fmla="*/ 0 w 152"/>
                <a:gd name="T1" fmla="*/ 0 h 296"/>
                <a:gd name="T2" fmla="*/ 0 w 152"/>
                <a:gd name="T3" fmla="*/ 0 h 296"/>
                <a:gd name="T4" fmla="*/ 0 w 152"/>
                <a:gd name="T5" fmla="*/ 0 h 296"/>
                <a:gd name="T6" fmla="*/ 0 w 152"/>
                <a:gd name="T7" fmla="*/ 0 h 296"/>
                <a:gd name="T8" fmla="*/ 0 w 152"/>
                <a:gd name="T9" fmla="*/ 0 h 296"/>
                <a:gd name="T10" fmla="*/ 0 w 152"/>
                <a:gd name="T11" fmla="*/ 0 h 296"/>
                <a:gd name="T12" fmla="*/ 0 w 152"/>
                <a:gd name="T13" fmla="*/ 0 h 296"/>
                <a:gd name="T14" fmla="*/ 0 w 152"/>
                <a:gd name="T15" fmla="*/ 0 h 296"/>
                <a:gd name="T16" fmla="*/ 0 w 152"/>
                <a:gd name="T17" fmla="*/ 0 h 296"/>
                <a:gd name="T18" fmla="*/ 0 w 152"/>
                <a:gd name="T19" fmla="*/ 0 h 296"/>
                <a:gd name="T20" fmla="*/ 0 w 152"/>
                <a:gd name="T21" fmla="*/ 0 h 296"/>
                <a:gd name="T22" fmla="*/ 0 w 152"/>
                <a:gd name="T23" fmla="*/ 0 h 296"/>
                <a:gd name="T24" fmla="*/ 0 w 152"/>
                <a:gd name="T25" fmla="*/ 0 h 296"/>
                <a:gd name="T26" fmla="*/ 0 w 152"/>
                <a:gd name="T27" fmla="*/ 0 h 296"/>
                <a:gd name="T28" fmla="*/ 0 w 152"/>
                <a:gd name="T29" fmla="*/ 0 h 296"/>
                <a:gd name="T30" fmla="*/ 0 w 152"/>
                <a:gd name="T31" fmla="*/ 0 h 296"/>
                <a:gd name="T32" fmla="*/ 0 w 152"/>
                <a:gd name="T33" fmla="*/ 0 h 296"/>
                <a:gd name="T34" fmla="*/ 0 w 152"/>
                <a:gd name="T35" fmla="*/ 0 h 296"/>
                <a:gd name="T36" fmla="*/ 0 w 152"/>
                <a:gd name="T37" fmla="*/ 0 h 296"/>
                <a:gd name="T38" fmla="*/ 0 w 152"/>
                <a:gd name="T39" fmla="*/ 0 h 296"/>
                <a:gd name="T40" fmla="*/ 0 w 152"/>
                <a:gd name="T41" fmla="*/ 0 h 296"/>
                <a:gd name="T42" fmla="*/ 0 w 152"/>
                <a:gd name="T43" fmla="*/ 0 h 296"/>
                <a:gd name="T44" fmla="*/ 0 w 152"/>
                <a:gd name="T45" fmla="*/ 0 h 296"/>
                <a:gd name="T46" fmla="*/ 0 w 152"/>
                <a:gd name="T47" fmla="*/ 0 h 296"/>
                <a:gd name="T48" fmla="*/ 0 w 152"/>
                <a:gd name="T49" fmla="*/ 0 h 296"/>
                <a:gd name="T50" fmla="*/ 0 w 152"/>
                <a:gd name="T51" fmla="*/ 0 h 296"/>
                <a:gd name="T52" fmla="*/ 0 w 152"/>
                <a:gd name="T53" fmla="*/ 0 h 296"/>
                <a:gd name="T54" fmla="*/ 0 w 152"/>
                <a:gd name="T55" fmla="*/ 0 h 296"/>
                <a:gd name="T56" fmla="*/ 0 w 152"/>
                <a:gd name="T57" fmla="*/ 0 h 296"/>
                <a:gd name="T58" fmla="*/ 0 w 152"/>
                <a:gd name="T59" fmla="*/ 0 h 296"/>
                <a:gd name="T60" fmla="*/ 0 w 152"/>
                <a:gd name="T61" fmla="*/ 0 h 296"/>
                <a:gd name="T62" fmla="*/ 0 w 152"/>
                <a:gd name="T63" fmla="*/ 0 h 296"/>
                <a:gd name="T64" fmla="*/ 0 w 152"/>
                <a:gd name="T65" fmla="*/ 0 h 296"/>
                <a:gd name="T66" fmla="*/ 0 w 152"/>
                <a:gd name="T67" fmla="*/ 0 h 296"/>
                <a:gd name="T68" fmla="*/ 0 w 152"/>
                <a:gd name="T69" fmla="*/ 0 h 296"/>
                <a:gd name="T70" fmla="*/ 0 w 152"/>
                <a:gd name="T71" fmla="*/ 0 h 296"/>
                <a:gd name="T72" fmla="*/ 0 w 152"/>
                <a:gd name="T73" fmla="*/ 0 h 296"/>
                <a:gd name="T74" fmla="*/ 0 w 152"/>
                <a:gd name="T75" fmla="*/ 0 h 296"/>
                <a:gd name="T76" fmla="*/ 0 w 152"/>
                <a:gd name="T77" fmla="*/ 0 h 296"/>
                <a:gd name="T78" fmla="*/ 0 w 152"/>
                <a:gd name="T79" fmla="*/ 0 h 296"/>
                <a:gd name="T80" fmla="*/ 0 w 152"/>
                <a:gd name="T81" fmla="*/ 0 h 296"/>
                <a:gd name="T82" fmla="*/ 0 w 152"/>
                <a:gd name="T83" fmla="*/ 0 h 296"/>
                <a:gd name="T84" fmla="*/ 0 w 152"/>
                <a:gd name="T85" fmla="*/ 0 h 296"/>
                <a:gd name="T86" fmla="*/ 0 w 152"/>
                <a:gd name="T87" fmla="*/ 0 h 29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solidFill>
              <a:srgbClr val="C0C0C0"/>
            </a:solidFill>
            <a:ln w="9525" cmpd="sng">
              <a:solidFill>
                <a:srgbClr val="FFFFFF"/>
              </a:solidFill>
              <a:prstDash val="solid"/>
              <a:round/>
              <a:headEnd/>
              <a:tailEnd/>
            </a:ln>
          </p:spPr>
          <p:txBody>
            <a:bodyPr/>
            <a:lstStyle/>
            <a:p>
              <a:endParaRPr lang="en-GB"/>
            </a:p>
          </p:txBody>
        </p:sp>
        <p:sp>
          <p:nvSpPr>
            <p:cNvPr id="44472" name="Freeform 295"/>
            <p:cNvSpPr>
              <a:spLocks/>
            </p:cNvSpPr>
            <p:nvPr/>
          </p:nvSpPr>
          <p:spPr bwMode="auto">
            <a:xfrm>
              <a:off x="5189" y="2442"/>
              <a:ext cx="8" cy="13"/>
            </a:xfrm>
            <a:custGeom>
              <a:avLst/>
              <a:gdLst>
                <a:gd name="T0" fmla="*/ 0 w 26"/>
                <a:gd name="T1" fmla="*/ 0 h 38"/>
                <a:gd name="T2" fmla="*/ 0 w 26"/>
                <a:gd name="T3" fmla="*/ 0 h 38"/>
                <a:gd name="T4" fmla="*/ 0 w 26"/>
                <a:gd name="T5" fmla="*/ 0 h 38"/>
                <a:gd name="T6" fmla="*/ 0 w 26"/>
                <a:gd name="T7" fmla="*/ 0 h 38"/>
                <a:gd name="T8" fmla="*/ 0 w 26"/>
                <a:gd name="T9" fmla="*/ 0 h 38"/>
                <a:gd name="T10" fmla="*/ 0 w 26"/>
                <a:gd name="T11" fmla="*/ 0 h 38"/>
                <a:gd name="T12" fmla="*/ 0 w 26"/>
                <a:gd name="T13" fmla="*/ 0 h 38"/>
                <a:gd name="T14" fmla="*/ 0 w 26"/>
                <a:gd name="T15" fmla="*/ 0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38">
                  <a:moveTo>
                    <a:pt x="26" y="38"/>
                  </a:moveTo>
                  <a:lnTo>
                    <a:pt x="26" y="0"/>
                  </a:lnTo>
                  <a:lnTo>
                    <a:pt x="21" y="1"/>
                  </a:lnTo>
                  <a:lnTo>
                    <a:pt x="13" y="4"/>
                  </a:lnTo>
                  <a:lnTo>
                    <a:pt x="6" y="8"/>
                  </a:lnTo>
                  <a:lnTo>
                    <a:pt x="0" y="13"/>
                  </a:lnTo>
                  <a:lnTo>
                    <a:pt x="18" y="30"/>
                  </a:lnTo>
                  <a:lnTo>
                    <a:pt x="26" y="38"/>
                  </a:lnTo>
                </a:path>
              </a:pathLst>
            </a:custGeom>
            <a:solidFill>
              <a:srgbClr val="C0C0C0"/>
            </a:solidFill>
            <a:ln w="9525" cmpd="sng">
              <a:solidFill>
                <a:srgbClr val="FFFFFF"/>
              </a:solidFill>
              <a:prstDash val="solid"/>
              <a:round/>
              <a:headEnd/>
              <a:tailEnd/>
            </a:ln>
          </p:spPr>
          <p:txBody>
            <a:bodyPr/>
            <a:lstStyle/>
            <a:p>
              <a:endParaRPr lang="en-GB"/>
            </a:p>
          </p:txBody>
        </p:sp>
        <p:sp>
          <p:nvSpPr>
            <p:cNvPr id="44473" name="Freeform 296"/>
            <p:cNvSpPr>
              <a:spLocks/>
            </p:cNvSpPr>
            <p:nvPr/>
          </p:nvSpPr>
          <p:spPr bwMode="auto">
            <a:xfrm>
              <a:off x="5165" y="2420"/>
              <a:ext cx="10" cy="10"/>
            </a:xfrm>
            <a:custGeom>
              <a:avLst/>
              <a:gdLst>
                <a:gd name="T0" fmla="*/ 0 w 34"/>
                <a:gd name="T1" fmla="*/ 0 h 31"/>
                <a:gd name="T2" fmla="*/ 0 w 34"/>
                <a:gd name="T3" fmla="*/ 0 h 31"/>
                <a:gd name="T4" fmla="*/ 0 w 34"/>
                <a:gd name="T5" fmla="*/ 0 h 31"/>
                <a:gd name="T6" fmla="*/ 0 w 34"/>
                <a:gd name="T7" fmla="*/ 0 h 31"/>
                <a:gd name="T8" fmla="*/ 0 w 34"/>
                <a:gd name="T9" fmla="*/ 0 h 31"/>
                <a:gd name="T10" fmla="*/ 0 w 34"/>
                <a:gd name="T11" fmla="*/ 0 h 31"/>
                <a:gd name="T12" fmla="*/ 0 w 34"/>
                <a:gd name="T13" fmla="*/ 0 h 31"/>
                <a:gd name="T14" fmla="*/ 0 w 34"/>
                <a:gd name="T15" fmla="*/ 0 h 31"/>
                <a:gd name="T16" fmla="*/ 0 w 34"/>
                <a:gd name="T17" fmla="*/ 0 h 31"/>
                <a:gd name="T18" fmla="*/ 0 w 34"/>
                <a:gd name="T19" fmla="*/ 0 h 31"/>
                <a:gd name="T20" fmla="*/ 0 w 34"/>
                <a:gd name="T21" fmla="*/ 0 h 31"/>
                <a:gd name="T22" fmla="*/ 0 w 34"/>
                <a:gd name="T23" fmla="*/ 0 h 31"/>
                <a:gd name="T24" fmla="*/ 0 w 34"/>
                <a:gd name="T25" fmla="*/ 0 h 31"/>
                <a:gd name="T26" fmla="*/ 0 w 34"/>
                <a:gd name="T27" fmla="*/ 0 h 31"/>
                <a:gd name="T28" fmla="*/ 0 w 34"/>
                <a:gd name="T29" fmla="*/ 0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solidFill>
              <a:srgbClr val="C0C0C0"/>
            </a:solidFill>
            <a:ln w="9525" cmpd="sng">
              <a:solidFill>
                <a:srgbClr val="FFFFFF"/>
              </a:solidFill>
              <a:prstDash val="solid"/>
              <a:round/>
              <a:headEnd/>
              <a:tailEnd/>
            </a:ln>
          </p:spPr>
          <p:txBody>
            <a:bodyPr/>
            <a:lstStyle/>
            <a:p>
              <a:endParaRPr lang="en-GB"/>
            </a:p>
          </p:txBody>
        </p:sp>
        <p:sp>
          <p:nvSpPr>
            <p:cNvPr id="44474" name="Freeform 297"/>
            <p:cNvSpPr>
              <a:spLocks/>
            </p:cNvSpPr>
            <p:nvPr/>
          </p:nvSpPr>
          <p:spPr bwMode="auto">
            <a:xfrm>
              <a:off x="5139" y="2418"/>
              <a:ext cx="6" cy="12"/>
            </a:xfrm>
            <a:custGeom>
              <a:avLst/>
              <a:gdLst>
                <a:gd name="T0" fmla="*/ 0 w 20"/>
                <a:gd name="T1" fmla="*/ 0 h 37"/>
                <a:gd name="T2" fmla="*/ 0 w 20"/>
                <a:gd name="T3" fmla="*/ 0 h 37"/>
                <a:gd name="T4" fmla="*/ 0 w 20"/>
                <a:gd name="T5" fmla="*/ 0 h 37"/>
                <a:gd name="T6" fmla="*/ 0 w 20"/>
                <a:gd name="T7" fmla="*/ 0 h 37"/>
                <a:gd name="T8" fmla="*/ 0 w 20"/>
                <a:gd name="T9" fmla="*/ 0 h 37"/>
                <a:gd name="T10" fmla="*/ 0 w 20"/>
                <a:gd name="T11" fmla="*/ 0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37">
                  <a:moveTo>
                    <a:pt x="0" y="6"/>
                  </a:moveTo>
                  <a:lnTo>
                    <a:pt x="0" y="37"/>
                  </a:lnTo>
                  <a:lnTo>
                    <a:pt x="7" y="33"/>
                  </a:lnTo>
                  <a:lnTo>
                    <a:pt x="20" y="30"/>
                  </a:lnTo>
                  <a:lnTo>
                    <a:pt x="20" y="0"/>
                  </a:lnTo>
                  <a:lnTo>
                    <a:pt x="0" y="6"/>
                  </a:lnTo>
                </a:path>
              </a:pathLst>
            </a:custGeom>
            <a:solidFill>
              <a:srgbClr val="C0C0C0"/>
            </a:solidFill>
            <a:ln w="9525" cmpd="sng">
              <a:solidFill>
                <a:srgbClr val="FFFFFF"/>
              </a:solidFill>
              <a:prstDash val="solid"/>
              <a:round/>
              <a:headEnd/>
              <a:tailEnd/>
            </a:ln>
          </p:spPr>
          <p:txBody>
            <a:bodyPr/>
            <a:lstStyle/>
            <a:p>
              <a:endParaRPr lang="en-GB"/>
            </a:p>
          </p:txBody>
        </p:sp>
        <p:sp>
          <p:nvSpPr>
            <p:cNvPr id="44475" name="Line 298"/>
            <p:cNvSpPr>
              <a:spLocks noChangeShapeType="1"/>
            </p:cNvSpPr>
            <p:nvPr/>
          </p:nvSpPr>
          <p:spPr bwMode="auto">
            <a:xfrm>
              <a:off x="5180" y="2449"/>
              <a:ext cx="1"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476" name="Freeform 299"/>
            <p:cNvSpPr>
              <a:spLocks/>
            </p:cNvSpPr>
            <p:nvPr/>
          </p:nvSpPr>
          <p:spPr bwMode="auto">
            <a:xfrm>
              <a:off x="5180" y="2453"/>
              <a:ext cx="4"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8">
                  <a:moveTo>
                    <a:pt x="0" y="18"/>
                  </a:moveTo>
                  <a:lnTo>
                    <a:pt x="1" y="13"/>
                  </a:lnTo>
                  <a:lnTo>
                    <a:pt x="3" y="9"/>
                  </a:lnTo>
                  <a:lnTo>
                    <a:pt x="7" y="4"/>
                  </a:lnTo>
                  <a:lnTo>
                    <a:pt x="13" y="0"/>
                  </a:lnTo>
                </a:path>
              </a:pathLst>
            </a:custGeom>
            <a:solidFill>
              <a:srgbClr val="C0C0C0"/>
            </a:solidFill>
            <a:ln w="9525" cmpd="sng">
              <a:solidFill>
                <a:srgbClr val="FFFFFF"/>
              </a:solidFill>
              <a:prstDash val="solid"/>
              <a:round/>
              <a:headEnd/>
              <a:tailEnd/>
            </a:ln>
          </p:spPr>
          <p:txBody>
            <a:bodyPr/>
            <a:lstStyle/>
            <a:p>
              <a:endParaRPr lang="en-GB"/>
            </a:p>
          </p:txBody>
        </p:sp>
        <p:sp>
          <p:nvSpPr>
            <p:cNvPr id="44477" name="Line 300"/>
            <p:cNvSpPr>
              <a:spLocks noChangeShapeType="1"/>
            </p:cNvSpPr>
            <p:nvPr/>
          </p:nvSpPr>
          <p:spPr bwMode="auto">
            <a:xfrm flipH="1" flipV="1">
              <a:off x="5178" y="2447"/>
              <a:ext cx="6" cy="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478" name="Freeform 301"/>
            <p:cNvSpPr>
              <a:spLocks/>
            </p:cNvSpPr>
            <p:nvPr/>
          </p:nvSpPr>
          <p:spPr bwMode="auto">
            <a:xfrm>
              <a:off x="5116" y="2564"/>
              <a:ext cx="9" cy="10"/>
            </a:xfrm>
            <a:custGeom>
              <a:avLst/>
              <a:gdLst>
                <a:gd name="T0" fmla="*/ 0 w 27"/>
                <a:gd name="T1" fmla="*/ 0 h 31"/>
                <a:gd name="T2" fmla="*/ 0 w 27"/>
                <a:gd name="T3" fmla="*/ 0 h 31"/>
                <a:gd name="T4" fmla="*/ 0 w 27"/>
                <a:gd name="T5" fmla="*/ 0 h 31"/>
                <a:gd name="T6" fmla="*/ 0 60000 65536"/>
                <a:gd name="T7" fmla="*/ 0 60000 65536"/>
                <a:gd name="T8" fmla="*/ 0 60000 65536"/>
              </a:gdLst>
              <a:ahLst/>
              <a:cxnLst>
                <a:cxn ang="T6">
                  <a:pos x="T0" y="T1"/>
                </a:cxn>
                <a:cxn ang="T7">
                  <a:pos x="T2" y="T3"/>
                </a:cxn>
                <a:cxn ang="T8">
                  <a:pos x="T4" y="T5"/>
                </a:cxn>
              </a:cxnLst>
              <a:rect l="0" t="0" r="r" b="b"/>
              <a:pathLst>
                <a:path w="27" h="31">
                  <a:moveTo>
                    <a:pt x="0" y="0"/>
                  </a:moveTo>
                  <a:lnTo>
                    <a:pt x="20" y="31"/>
                  </a:lnTo>
                  <a:lnTo>
                    <a:pt x="27" y="13"/>
                  </a:lnTo>
                </a:path>
              </a:pathLst>
            </a:custGeom>
            <a:solidFill>
              <a:srgbClr val="C0C0C0"/>
            </a:solidFill>
            <a:ln w="9525" cmpd="sng">
              <a:solidFill>
                <a:srgbClr val="FFFFFF"/>
              </a:solidFill>
              <a:prstDash val="solid"/>
              <a:round/>
              <a:headEnd/>
              <a:tailEnd/>
            </a:ln>
          </p:spPr>
          <p:txBody>
            <a:bodyPr/>
            <a:lstStyle/>
            <a:p>
              <a:endParaRPr lang="en-GB"/>
            </a:p>
          </p:txBody>
        </p:sp>
        <p:sp>
          <p:nvSpPr>
            <p:cNvPr id="44479" name="Freeform 302"/>
            <p:cNvSpPr>
              <a:spLocks/>
            </p:cNvSpPr>
            <p:nvPr/>
          </p:nvSpPr>
          <p:spPr bwMode="auto">
            <a:xfrm>
              <a:off x="5119" y="2568"/>
              <a:ext cx="6" cy="1"/>
            </a:xfrm>
            <a:custGeom>
              <a:avLst/>
              <a:gdLst>
                <a:gd name="T0" fmla="*/ 0 w 20"/>
                <a:gd name="T1" fmla="*/ 0 h 1"/>
                <a:gd name="T2" fmla="*/ 0 w 20"/>
                <a:gd name="T3" fmla="*/ 0 h 1"/>
                <a:gd name="T4" fmla="*/ 0 w 20"/>
                <a:gd name="T5" fmla="*/ 0 h 1"/>
                <a:gd name="T6" fmla="*/ 0 60000 65536"/>
                <a:gd name="T7" fmla="*/ 0 60000 65536"/>
                <a:gd name="T8" fmla="*/ 0 60000 65536"/>
              </a:gdLst>
              <a:ahLst/>
              <a:cxnLst>
                <a:cxn ang="T6">
                  <a:pos x="T0" y="T1"/>
                </a:cxn>
                <a:cxn ang="T7">
                  <a:pos x="T2" y="T3"/>
                </a:cxn>
                <a:cxn ang="T8">
                  <a:pos x="T4" y="T5"/>
                </a:cxn>
              </a:cxnLst>
              <a:rect l="0" t="0" r="r" b="b"/>
              <a:pathLst>
                <a:path w="20" h="1">
                  <a:moveTo>
                    <a:pt x="20" y="0"/>
                  </a:moveTo>
                  <a:lnTo>
                    <a:pt x="10" y="0"/>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480" name="Freeform 303"/>
            <p:cNvSpPr>
              <a:spLocks/>
            </p:cNvSpPr>
            <p:nvPr/>
          </p:nvSpPr>
          <p:spPr bwMode="auto">
            <a:xfrm>
              <a:off x="5127" y="2557"/>
              <a:ext cx="12" cy="5"/>
            </a:xfrm>
            <a:custGeom>
              <a:avLst/>
              <a:gdLst>
                <a:gd name="T0" fmla="*/ 0 w 34"/>
                <a:gd name="T1" fmla="*/ 0 h 13"/>
                <a:gd name="T2" fmla="*/ 0 w 34"/>
                <a:gd name="T3" fmla="*/ 0 h 13"/>
                <a:gd name="T4" fmla="*/ 0 w 34"/>
                <a:gd name="T5" fmla="*/ 0 h 13"/>
                <a:gd name="T6" fmla="*/ 0 w 34"/>
                <a:gd name="T7" fmla="*/ 0 h 13"/>
                <a:gd name="T8" fmla="*/ 0 w 34"/>
                <a:gd name="T9" fmla="*/ 0 h 13"/>
                <a:gd name="T10" fmla="*/ 0 w 34"/>
                <a:gd name="T11" fmla="*/ 0 h 13"/>
                <a:gd name="T12" fmla="*/ 0 w 34"/>
                <a:gd name="T13" fmla="*/ 0 h 13"/>
                <a:gd name="T14" fmla="*/ 0 w 34"/>
                <a:gd name="T15" fmla="*/ 0 h 13"/>
                <a:gd name="T16" fmla="*/ 0 w 3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solidFill>
              <a:srgbClr val="C0C0C0"/>
            </a:solidFill>
            <a:ln w="9525" cmpd="sng">
              <a:solidFill>
                <a:srgbClr val="FFFFFF"/>
              </a:solidFill>
              <a:prstDash val="solid"/>
              <a:round/>
              <a:headEnd/>
              <a:tailEnd/>
            </a:ln>
          </p:spPr>
          <p:txBody>
            <a:bodyPr/>
            <a:lstStyle/>
            <a:p>
              <a:endParaRPr lang="en-GB"/>
            </a:p>
          </p:txBody>
        </p:sp>
        <p:sp>
          <p:nvSpPr>
            <p:cNvPr id="44481" name="Freeform 304"/>
            <p:cNvSpPr>
              <a:spLocks/>
            </p:cNvSpPr>
            <p:nvPr/>
          </p:nvSpPr>
          <p:spPr bwMode="auto">
            <a:xfrm>
              <a:off x="5127" y="2547"/>
              <a:ext cx="12" cy="6"/>
            </a:xfrm>
            <a:custGeom>
              <a:avLst/>
              <a:gdLst>
                <a:gd name="T0" fmla="*/ 0 w 34"/>
                <a:gd name="T1" fmla="*/ 0 h 18"/>
                <a:gd name="T2" fmla="*/ 0 w 34"/>
                <a:gd name="T3" fmla="*/ 0 h 18"/>
                <a:gd name="T4" fmla="*/ 0 w 34"/>
                <a:gd name="T5" fmla="*/ 0 h 18"/>
                <a:gd name="T6" fmla="*/ 0 w 34"/>
                <a:gd name="T7" fmla="*/ 0 h 18"/>
                <a:gd name="T8" fmla="*/ 0 w 34"/>
                <a:gd name="T9" fmla="*/ 0 h 18"/>
                <a:gd name="T10" fmla="*/ 0 w 34"/>
                <a:gd name="T11" fmla="*/ 0 h 18"/>
                <a:gd name="T12" fmla="*/ 0 w 34"/>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8">
                  <a:moveTo>
                    <a:pt x="34" y="18"/>
                  </a:moveTo>
                  <a:lnTo>
                    <a:pt x="34" y="0"/>
                  </a:lnTo>
                  <a:lnTo>
                    <a:pt x="28" y="0"/>
                  </a:lnTo>
                  <a:lnTo>
                    <a:pt x="20" y="0"/>
                  </a:lnTo>
                  <a:lnTo>
                    <a:pt x="10" y="0"/>
                  </a:lnTo>
                  <a:lnTo>
                    <a:pt x="0" y="0"/>
                  </a:lnTo>
                  <a:lnTo>
                    <a:pt x="34" y="18"/>
                  </a:lnTo>
                </a:path>
              </a:pathLst>
            </a:custGeom>
            <a:solidFill>
              <a:srgbClr val="C0C0C0"/>
            </a:solidFill>
            <a:ln w="9525" cmpd="sng">
              <a:solidFill>
                <a:srgbClr val="FFFFFF"/>
              </a:solidFill>
              <a:prstDash val="solid"/>
              <a:round/>
              <a:headEnd/>
              <a:tailEnd/>
            </a:ln>
          </p:spPr>
          <p:txBody>
            <a:bodyPr/>
            <a:lstStyle/>
            <a:p>
              <a:endParaRPr lang="en-GB"/>
            </a:p>
          </p:txBody>
        </p:sp>
        <p:sp>
          <p:nvSpPr>
            <p:cNvPr id="44482" name="Freeform 305"/>
            <p:cNvSpPr>
              <a:spLocks/>
            </p:cNvSpPr>
            <p:nvPr/>
          </p:nvSpPr>
          <p:spPr bwMode="auto">
            <a:xfrm>
              <a:off x="5141" y="2535"/>
              <a:ext cx="20" cy="8"/>
            </a:xfrm>
            <a:custGeom>
              <a:avLst/>
              <a:gdLst>
                <a:gd name="T0" fmla="*/ 0 w 59"/>
                <a:gd name="T1" fmla="*/ 0 h 25"/>
                <a:gd name="T2" fmla="*/ 0 w 59"/>
                <a:gd name="T3" fmla="*/ 0 h 25"/>
                <a:gd name="T4" fmla="*/ 0 w 59"/>
                <a:gd name="T5" fmla="*/ 0 h 25"/>
                <a:gd name="T6" fmla="*/ 0 w 59"/>
                <a:gd name="T7" fmla="*/ 0 h 25"/>
                <a:gd name="T8" fmla="*/ 0 w 59"/>
                <a:gd name="T9" fmla="*/ 0 h 25"/>
                <a:gd name="T10" fmla="*/ 0 w 59"/>
                <a:gd name="T11" fmla="*/ 0 h 25"/>
                <a:gd name="T12" fmla="*/ 0 w 59"/>
                <a:gd name="T13" fmla="*/ 0 h 25"/>
                <a:gd name="T14" fmla="*/ 0 w 59"/>
                <a:gd name="T15" fmla="*/ 0 h 25"/>
                <a:gd name="T16" fmla="*/ 0 w 59"/>
                <a:gd name="T17" fmla="*/ 0 h 25"/>
                <a:gd name="T18" fmla="*/ 0 w 59"/>
                <a:gd name="T19" fmla="*/ 0 h 25"/>
                <a:gd name="T20" fmla="*/ 0 w 59"/>
                <a:gd name="T21" fmla="*/ 0 h 25"/>
                <a:gd name="T22" fmla="*/ 0 w 59"/>
                <a:gd name="T23" fmla="*/ 0 h 25"/>
                <a:gd name="T24" fmla="*/ 0 w 59"/>
                <a:gd name="T25" fmla="*/ 0 h 25"/>
                <a:gd name="T26" fmla="*/ 0 w 59"/>
                <a:gd name="T27" fmla="*/ 0 h 25"/>
                <a:gd name="T28" fmla="*/ 0 w 59"/>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solidFill>
              <a:srgbClr val="C0C0C0"/>
            </a:solidFill>
            <a:ln w="9525" cmpd="sng">
              <a:solidFill>
                <a:srgbClr val="FFFFFF"/>
              </a:solidFill>
              <a:prstDash val="solid"/>
              <a:round/>
              <a:headEnd/>
              <a:tailEnd/>
            </a:ln>
          </p:spPr>
          <p:txBody>
            <a:bodyPr/>
            <a:lstStyle/>
            <a:p>
              <a:endParaRPr lang="en-GB"/>
            </a:p>
          </p:txBody>
        </p:sp>
        <p:sp>
          <p:nvSpPr>
            <p:cNvPr id="44483" name="Line 306"/>
            <p:cNvSpPr>
              <a:spLocks noChangeShapeType="1"/>
            </p:cNvSpPr>
            <p:nvPr/>
          </p:nvSpPr>
          <p:spPr bwMode="auto">
            <a:xfrm flipV="1">
              <a:off x="5191" y="2516"/>
              <a:ext cx="6"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44243" name="Freeform 307"/>
          <p:cNvSpPr>
            <a:spLocks/>
          </p:cNvSpPr>
          <p:nvPr>
            <p:custDataLst>
              <p:tags r:id="rId210"/>
            </p:custDataLst>
          </p:nvPr>
        </p:nvSpPr>
        <p:spPr bwMode="auto">
          <a:xfrm>
            <a:off x="7381875" y="4540660"/>
            <a:ext cx="14288" cy="55562"/>
          </a:xfrm>
          <a:custGeom>
            <a:avLst/>
            <a:gdLst>
              <a:gd name="T0" fmla="*/ 0 w 33"/>
              <a:gd name="T1" fmla="*/ 2147483647 h 43"/>
              <a:gd name="T2" fmla="*/ 2147483647 w 33"/>
              <a:gd name="T3" fmla="*/ 2147483647 h 43"/>
              <a:gd name="T4" fmla="*/ 2147483647 w 33"/>
              <a:gd name="T5" fmla="*/ 2147483647 h 43"/>
              <a:gd name="T6" fmla="*/ 2147483647 w 33"/>
              <a:gd name="T7" fmla="*/ 2147483647 h 43"/>
              <a:gd name="T8" fmla="*/ 2147483647 w 33"/>
              <a:gd name="T9" fmla="*/ 2147483647 h 43"/>
              <a:gd name="T10" fmla="*/ 2147483647 w 33"/>
              <a:gd name="T11" fmla="*/ 2147483647 h 43"/>
              <a:gd name="T12" fmla="*/ 2147483647 w 33"/>
              <a:gd name="T13" fmla="*/ 2147483647 h 43"/>
              <a:gd name="T14" fmla="*/ 2147483647 w 33"/>
              <a:gd name="T15" fmla="*/ 2147483647 h 43"/>
              <a:gd name="T16" fmla="*/ 2147483647 w 33"/>
              <a:gd name="T17" fmla="*/ 0 h 43"/>
              <a:gd name="T18" fmla="*/ 2147483647 w 33"/>
              <a:gd name="T19" fmla="*/ 2147483647 h 43"/>
              <a:gd name="T20" fmla="*/ 2147483647 w 33"/>
              <a:gd name="T21" fmla="*/ 2147483647 h 43"/>
              <a:gd name="T22" fmla="*/ 2147483647 w 33"/>
              <a:gd name="T23" fmla="*/ 2147483647 h 43"/>
              <a:gd name="T24" fmla="*/ 2147483647 w 33"/>
              <a:gd name="T25" fmla="*/ 2147483647 h 43"/>
              <a:gd name="T26" fmla="*/ 2147483647 w 33"/>
              <a:gd name="T27" fmla="*/ 2147483647 h 43"/>
              <a:gd name="T28" fmla="*/ 2147483647 w 33"/>
              <a:gd name="T29" fmla="*/ 2147483647 h 43"/>
              <a:gd name="T30" fmla="*/ 2147483647 w 33"/>
              <a:gd name="T31" fmla="*/ 2147483647 h 43"/>
              <a:gd name="T32" fmla="*/ 2147483647 w 33"/>
              <a:gd name="T33" fmla="*/ 2147483647 h 43"/>
              <a:gd name="T34" fmla="*/ 0 w 33"/>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44" name="Freeform 308"/>
          <p:cNvSpPr>
            <a:spLocks/>
          </p:cNvSpPr>
          <p:nvPr>
            <p:custDataLst>
              <p:tags r:id="rId211"/>
            </p:custDataLst>
          </p:nvPr>
        </p:nvSpPr>
        <p:spPr bwMode="auto">
          <a:xfrm>
            <a:off x="7458075" y="4480335"/>
            <a:ext cx="22225" cy="58737"/>
          </a:xfrm>
          <a:custGeom>
            <a:avLst/>
            <a:gdLst>
              <a:gd name="T0" fmla="*/ 0 w 54"/>
              <a:gd name="T1" fmla="*/ 2147483647 h 92"/>
              <a:gd name="T2" fmla="*/ 2147483647 w 54"/>
              <a:gd name="T3" fmla="*/ 2147483647 h 92"/>
              <a:gd name="T4" fmla="*/ 2147483647 w 54"/>
              <a:gd name="T5" fmla="*/ 2147483647 h 92"/>
              <a:gd name="T6" fmla="*/ 2147483647 w 54"/>
              <a:gd name="T7" fmla="*/ 2147483647 h 92"/>
              <a:gd name="T8" fmla="*/ 2147483647 w 54"/>
              <a:gd name="T9" fmla="*/ 2147483647 h 92"/>
              <a:gd name="T10" fmla="*/ 2147483647 w 54"/>
              <a:gd name="T11" fmla="*/ 2147483647 h 92"/>
              <a:gd name="T12" fmla="*/ 2147483647 w 54"/>
              <a:gd name="T13" fmla="*/ 2147483647 h 92"/>
              <a:gd name="T14" fmla="*/ 2147483647 w 54"/>
              <a:gd name="T15" fmla="*/ 2147483647 h 92"/>
              <a:gd name="T16" fmla="*/ 2147483647 w 54"/>
              <a:gd name="T17" fmla="*/ 0 h 92"/>
              <a:gd name="T18" fmla="*/ 2147483647 w 54"/>
              <a:gd name="T19" fmla="*/ 2147483647 h 92"/>
              <a:gd name="T20" fmla="*/ 2147483647 w 54"/>
              <a:gd name="T21" fmla="*/ 2147483647 h 92"/>
              <a:gd name="T22" fmla="*/ 2147483647 w 54"/>
              <a:gd name="T23" fmla="*/ 2147483647 h 92"/>
              <a:gd name="T24" fmla="*/ 2147483647 w 54"/>
              <a:gd name="T25" fmla="*/ 2147483647 h 92"/>
              <a:gd name="T26" fmla="*/ 2147483647 w 54"/>
              <a:gd name="T27" fmla="*/ 2147483647 h 92"/>
              <a:gd name="T28" fmla="*/ 2147483647 w 54"/>
              <a:gd name="T29" fmla="*/ 2147483647 h 92"/>
              <a:gd name="T30" fmla="*/ 2147483647 w 54"/>
              <a:gd name="T31" fmla="*/ 2147483647 h 92"/>
              <a:gd name="T32" fmla="*/ 2147483647 w 54"/>
              <a:gd name="T33" fmla="*/ 2147483647 h 92"/>
              <a:gd name="T34" fmla="*/ 2147483647 w 54"/>
              <a:gd name="T35" fmla="*/ 2147483647 h 92"/>
              <a:gd name="T36" fmla="*/ 2147483647 w 54"/>
              <a:gd name="T37" fmla="*/ 2147483647 h 92"/>
              <a:gd name="T38" fmla="*/ 2147483647 w 54"/>
              <a:gd name="T39" fmla="*/ 2147483647 h 92"/>
              <a:gd name="T40" fmla="*/ 2147483647 w 54"/>
              <a:gd name="T41" fmla="*/ 2147483647 h 92"/>
              <a:gd name="T42" fmla="*/ 2147483647 w 54"/>
              <a:gd name="T43" fmla="*/ 2147483647 h 92"/>
              <a:gd name="T44" fmla="*/ 2147483647 w 54"/>
              <a:gd name="T45" fmla="*/ 2147483647 h 92"/>
              <a:gd name="T46" fmla="*/ 2147483647 w 54"/>
              <a:gd name="T47" fmla="*/ 2147483647 h 92"/>
              <a:gd name="T48" fmla="*/ 2147483647 w 54"/>
              <a:gd name="T49" fmla="*/ 2147483647 h 92"/>
              <a:gd name="T50" fmla="*/ 0 w 54"/>
              <a:gd name="T51" fmla="*/ 2147483647 h 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45" name="Freeform 309"/>
          <p:cNvSpPr>
            <a:spLocks/>
          </p:cNvSpPr>
          <p:nvPr>
            <p:custDataLst>
              <p:tags r:id="rId212"/>
            </p:custDataLst>
          </p:nvPr>
        </p:nvSpPr>
        <p:spPr bwMode="auto">
          <a:xfrm>
            <a:off x="7505700" y="4359685"/>
            <a:ext cx="23813" cy="57150"/>
          </a:xfrm>
          <a:custGeom>
            <a:avLst/>
            <a:gdLst>
              <a:gd name="T0" fmla="*/ 0 w 60"/>
              <a:gd name="T1" fmla="*/ 0 h 18"/>
              <a:gd name="T2" fmla="*/ 2147483647 w 60"/>
              <a:gd name="T3" fmla="*/ 2147483647 h 18"/>
              <a:gd name="T4" fmla="*/ 2147483647 w 60"/>
              <a:gd name="T5" fmla="*/ 2147483647 h 18"/>
              <a:gd name="T6" fmla="*/ 2147483647 w 60"/>
              <a:gd name="T7" fmla="*/ 2147483647 h 18"/>
              <a:gd name="T8" fmla="*/ 2147483647 w 60"/>
              <a:gd name="T9" fmla="*/ 2147483647 h 18"/>
              <a:gd name="T10" fmla="*/ 2147483647 w 60"/>
              <a:gd name="T11" fmla="*/ 2147483647 h 18"/>
              <a:gd name="T12" fmla="*/ 2147483647 w 60"/>
              <a:gd name="T13" fmla="*/ 2147483647 h 18"/>
              <a:gd name="T14" fmla="*/ 2147483647 w 60"/>
              <a:gd name="T15" fmla="*/ 2147483647 h 18"/>
              <a:gd name="T16" fmla="*/ 2147483647 w 60"/>
              <a:gd name="T17" fmla="*/ 2147483647 h 18"/>
              <a:gd name="T18" fmla="*/ 2147483647 w 60"/>
              <a:gd name="T19" fmla="*/ 2147483647 h 18"/>
              <a:gd name="T20" fmla="*/ 0 w 60"/>
              <a:gd name="T21" fmla="*/ 2147483647 h 18"/>
              <a:gd name="T22" fmla="*/ 0 w 6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46" name="Freeform 310"/>
          <p:cNvSpPr>
            <a:spLocks/>
          </p:cNvSpPr>
          <p:nvPr>
            <p:custDataLst>
              <p:tags r:id="rId213"/>
            </p:custDataLst>
          </p:nvPr>
        </p:nvSpPr>
        <p:spPr bwMode="auto">
          <a:xfrm>
            <a:off x="7489825" y="4329522"/>
            <a:ext cx="25400" cy="57150"/>
          </a:xfrm>
          <a:custGeom>
            <a:avLst/>
            <a:gdLst>
              <a:gd name="T0" fmla="*/ 0 w 66"/>
              <a:gd name="T1" fmla="*/ 2147483647 h 18"/>
              <a:gd name="T2" fmla="*/ 2147483647 w 66"/>
              <a:gd name="T3" fmla="*/ 2147483647 h 18"/>
              <a:gd name="T4" fmla="*/ 2147483647 w 66"/>
              <a:gd name="T5" fmla="*/ 2147483647 h 18"/>
              <a:gd name="T6" fmla="*/ 2147483647 w 66"/>
              <a:gd name="T7" fmla="*/ 2147483647 h 18"/>
              <a:gd name="T8" fmla="*/ 2147483647 w 66"/>
              <a:gd name="T9" fmla="*/ 2147483647 h 18"/>
              <a:gd name="T10" fmla="*/ 2147483647 w 66"/>
              <a:gd name="T11" fmla="*/ 2147483647 h 18"/>
              <a:gd name="T12" fmla="*/ 2147483647 w 66"/>
              <a:gd name="T13" fmla="*/ 2147483647 h 18"/>
              <a:gd name="T14" fmla="*/ 2147483647 w 66"/>
              <a:gd name="T15" fmla="*/ 0 h 18"/>
              <a:gd name="T16" fmla="*/ 0 w 66"/>
              <a:gd name="T17" fmla="*/ 2147483647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47" name="Freeform 311"/>
          <p:cNvSpPr>
            <a:spLocks/>
          </p:cNvSpPr>
          <p:nvPr>
            <p:custDataLst>
              <p:tags r:id="rId214"/>
            </p:custDataLst>
          </p:nvPr>
        </p:nvSpPr>
        <p:spPr bwMode="auto">
          <a:xfrm>
            <a:off x="7315200" y="4226335"/>
            <a:ext cx="7938" cy="57150"/>
          </a:xfrm>
          <a:custGeom>
            <a:avLst/>
            <a:gdLst>
              <a:gd name="T0" fmla="*/ 0 w 17"/>
              <a:gd name="T1" fmla="*/ 2147483647 h 42"/>
              <a:gd name="T2" fmla="*/ 2147483647 w 17"/>
              <a:gd name="T3" fmla="*/ 2147483647 h 42"/>
              <a:gd name="T4" fmla="*/ 2147483647 w 17"/>
              <a:gd name="T5" fmla="*/ 2147483647 h 42"/>
              <a:gd name="T6" fmla="*/ 2147483647 w 17"/>
              <a:gd name="T7" fmla="*/ 2147483647 h 42"/>
              <a:gd name="T8" fmla="*/ 2147483647 w 17"/>
              <a:gd name="T9" fmla="*/ 2147483647 h 42"/>
              <a:gd name="T10" fmla="*/ 2147483647 w 17"/>
              <a:gd name="T11" fmla="*/ 2147483647 h 42"/>
              <a:gd name="T12" fmla="*/ 2147483647 w 17"/>
              <a:gd name="T13" fmla="*/ 2147483647 h 42"/>
              <a:gd name="T14" fmla="*/ 2147483647 w 17"/>
              <a:gd name="T15" fmla="*/ 0 h 42"/>
              <a:gd name="T16" fmla="*/ 0 w 17"/>
              <a:gd name="T17" fmla="*/ 2147483647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48" name="Freeform 312"/>
          <p:cNvSpPr>
            <a:spLocks/>
          </p:cNvSpPr>
          <p:nvPr>
            <p:custDataLst>
              <p:tags r:id="rId215"/>
            </p:custDataLst>
          </p:nvPr>
        </p:nvSpPr>
        <p:spPr bwMode="auto">
          <a:xfrm>
            <a:off x="7242175" y="4361272"/>
            <a:ext cx="30163" cy="58738"/>
          </a:xfrm>
          <a:custGeom>
            <a:avLst/>
            <a:gdLst>
              <a:gd name="T0" fmla="*/ 2147483647 w 72"/>
              <a:gd name="T1" fmla="*/ 2147483647 h 29"/>
              <a:gd name="T2" fmla="*/ 2147483647 w 72"/>
              <a:gd name="T3" fmla="*/ 2147483647 h 29"/>
              <a:gd name="T4" fmla="*/ 2147483647 w 72"/>
              <a:gd name="T5" fmla="*/ 2147483647 h 29"/>
              <a:gd name="T6" fmla="*/ 2147483647 w 72"/>
              <a:gd name="T7" fmla="*/ 2147483647 h 29"/>
              <a:gd name="T8" fmla="*/ 2147483647 w 72"/>
              <a:gd name="T9" fmla="*/ 2147483647 h 29"/>
              <a:gd name="T10" fmla="*/ 2147483647 w 72"/>
              <a:gd name="T11" fmla="*/ 2147483647 h 29"/>
              <a:gd name="T12" fmla="*/ 2147483647 w 72"/>
              <a:gd name="T13" fmla="*/ 2147483647 h 29"/>
              <a:gd name="T14" fmla="*/ 2147483647 w 72"/>
              <a:gd name="T15" fmla="*/ 2147483647 h 29"/>
              <a:gd name="T16" fmla="*/ 2147483647 w 72"/>
              <a:gd name="T17" fmla="*/ 2147483647 h 29"/>
              <a:gd name="T18" fmla="*/ 2147483647 w 72"/>
              <a:gd name="T19" fmla="*/ 0 h 29"/>
              <a:gd name="T20" fmla="*/ 2147483647 w 72"/>
              <a:gd name="T21" fmla="*/ 0 h 29"/>
              <a:gd name="T22" fmla="*/ 2147483647 w 72"/>
              <a:gd name="T23" fmla="*/ 2147483647 h 29"/>
              <a:gd name="T24" fmla="*/ 2147483647 w 72"/>
              <a:gd name="T25" fmla="*/ 2147483647 h 29"/>
              <a:gd name="T26" fmla="*/ 2147483647 w 72"/>
              <a:gd name="T27" fmla="*/ 2147483647 h 29"/>
              <a:gd name="T28" fmla="*/ 2147483647 w 72"/>
              <a:gd name="T29" fmla="*/ 2147483647 h 29"/>
              <a:gd name="T30" fmla="*/ 0 w 72"/>
              <a:gd name="T31" fmla="*/ 2147483647 h 29"/>
              <a:gd name="T32" fmla="*/ 2147483647 w 72"/>
              <a:gd name="T33" fmla="*/ 2147483647 h 29"/>
              <a:gd name="T34" fmla="*/ 2147483647 w 72"/>
              <a:gd name="T35" fmla="*/ 2147483647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49" name="Freeform 313"/>
          <p:cNvSpPr>
            <a:spLocks/>
          </p:cNvSpPr>
          <p:nvPr>
            <p:custDataLst>
              <p:tags r:id="rId216"/>
            </p:custDataLst>
          </p:nvPr>
        </p:nvSpPr>
        <p:spPr bwMode="auto">
          <a:xfrm>
            <a:off x="7250113" y="4547010"/>
            <a:ext cx="19050" cy="55562"/>
          </a:xfrm>
          <a:custGeom>
            <a:avLst/>
            <a:gdLst>
              <a:gd name="T0" fmla="*/ 0 w 46"/>
              <a:gd name="T1" fmla="*/ 0 h 37"/>
              <a:gd name="T2" fmla="*/ 2147483647 w 46"/>
              <a:gd name="T3" fmla="*/ 2147483647 h 37"/>
              <a:gd name="T4" fmla="*/ 2147483647 w 46"/>
              <a:gd name="T5" fmla="*/ 2147483647 h 37"/>
              <a:gd name="T6" fmla="*/ 2147483647 w 46"/>
              <a:gd name="T7" fmla="*/ 2147483647 h 37"/>
              <a:gd name="T8" fmla="*/ 2147483647 w 46"/>
              <a:gd name="T9" fmla="*/ 2147483647 h 37"/>
              <a:gd name="T10" fmla="*/ 2147483647 w 46"/>
              <a:gd name="T11" fmla="*/ 2147483647 h 37"/>
              <a:gd name="T12" fmla="*/ 2147483647 w 46"/>
              <a:gd name="T13" fmla="*/ 2147483647 h 37"/>
              <a:gd name="T14" fmla="*/ 2147483647 w 46"/>
              <a:gd name="T15" fmla="*/ 2147483647 h 37"/>
              <a:gd name="T16" fmla="*/ 2147483647 w 46"/>
              <a:gd name="T17" fmla="*/ 2147483647 h 37"/>
              <a:gd name="T18" fmla="*/ 2147483647 w 46"/>
              <a:gd name="T19" fmla="*/ 2147483647 h 37"/>
              <a:gd name="T20" fmla="*/ 2147483647 w 46"/>
              <a:gd name="T21" fmla="*/ 2147483647 h 37"/>
              <a:gd name="T22" fmla="*/ 2147483647 w 46"/>
              <a:gd name="T23" fmla="*/ 2147483647 h 37"/>
              <a:gd name="T24" fmla="*/ 2147483647 w 46"/>
              <a:gd name="T25" fmla="*/ 2147483647 h 37"/>
              <a:gd name="T26" fmla="*/ 2147483647 w 46"/>
              <a:gd name="T27" fmla="*/ 2147483647 h 37"/>
              <a:gd name="T28" fmla="*/ 0 w 46"/>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0" name="Freeform 314"/>
          <p:cNvSpPr>
            <a:spLocks/>
          </p:cNvSpPr>
          <p:nvPr>
            <p:custDataLst>
              <p:tags r:id="rId217"/>
            </p:custDataLst>
          </p:nvPr>
        </p:nvSpPr>
        <p:spPr bwMode="auto">
          <a:xfrm>
            <a:off x="7362825" y="4366035"/>
            <a:ext cx="11113" cy="57150"/>
          </a:xfrm>
          <a:custGeom>
            <a:avLst/>
            <a:gdLst>
              <a:gd name="T0" fmla="*/ 0 w 26"/>
              <a:gd name="T1" fmla="*/ 0 h 19"/>
              <a:gd name="T2" fmla="*/ 2147483647 w 26"/>
              <a:gd name="T3" fmla="*/ 2147483647 h 19"/>
              <a:gd name="T4" fmla="*/ 2147483647 w 26"/>
              <a:gd name="T5" fmla="*/ 2147483647 h 19"/>
              <a:gd name="T6" fmla="*/ 2147483647 w 26"/>
              <a:gd name="T7" fmla="*/ 0 h 19"/>
              <a:gd name="T8" fmla="*/ 2147483647 w 26"/>
              <a:gd name="T9" fmla="*/ 0 h 19"/>
              <a:gd name="T10" fmla="*/ 0 w 2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9">
                <a:moveTo>
                  <a:pt x="0" y="0"/>
                </a:moveTo>
                <a:lnTo>
                  <a:pt x="26" y="19"/>
                </a:lnTo>
                <a:lnTo>
                  <a:pt x="26" y="9"/>
                </a:lnTo>
                <a:lnTo>
                  <a:pt x="26" y="0"/>
                </a:lnTo>
                <a:lnTo>
                  <a:pt x="15"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1" name="Freeform 315"/>
          <p:cNvSpPr>
            <a:spLocks/>
          </p:cNvSpPr>
          <p:nvPr>
            <p:custDataLst>
              <p:tags r:id="rId218"/>
            </p:custDataLst>
          </p:nvPr>
        </p:nvSpPr>
        <p:spPr bwMode="auto">
          <a:xfrm>
            <a:off x="7223125" y="4361272"/>
            <a:ext cx="19050" cy="58738"/>
          </a:xfrm>
          <a:custGeom>
            <a:avLst/>
            <a:gdLst>
              <a:gd name="T0" fmla="*/ 2147483647 w 43"/>
              <a:gd name="T1" fmla="*/ 0 h 31"/>
              <a:gd name="T2" fmla="*/ 2147483647 w 43"/>
              <a:gd name="T3" fmla="*/ 2147483647 h 31"/>
              <a:gd name="T4" fmla="*/ 0 w 43"/>
              <a:gd name="T5" fmla="*/ 2147483647 h 31"/>
              <a:gd name="T6" fmla="*/ 0 w 43"/>
              <a:gd name="T7" fmla="*/ 2147483647 h 31"/>
              <a:gd name="T8" fmla="*/ 0 w 43"/>
              <a:gd name="T9" fmla="*/ 2147483647 h 31"/>
              <a:gd name="T10" fmla="*/ 0 w 43"/>
              <a:gd name="T11" fmla="*/ 2147483647 h 31"/>
              <a:gd name="T12" fmla="*/ 2147483647 w 43"/>
              <a:gd name="T13" fmla="*/ 2147483647 h 31"/>
              <a:gd name="T14" fmla="*/ 2147483647 w 43"/>
              <a:gd name="T15" fmla="*/ 2147483647 h 31"/>
              <a:gd name="T16" fmla="*/ 2147483647 w 43"/>
              <a:gd name="T17" fmla="*/ 2147483647 h 31"/>
              <a:gd name="T18" fmla="*/ 2147483647 w 43"/>
              <a:gd name="T19" fmla="*/ 2147483647 h 31"/>
              <a:gd name="T20" fmla="*/ 2147483647 w 43"/>
              <a:gd name="T21" fmla="*/ 0 h 31"/>
              <a:gd name="T22" fmla="*/ 2147483647 w 43"/>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2" name="Freeform 316"/>
          <p:cNvSpPr>
            <a:spLocks/>
          </p:cNvSpPr>
          <p:nvPr>
            <p:custDataLst>
              <p:tags r:id="rId219"/>
            </p:custDataLst>
          </p:nvPr>
        </p:nvSpPr>
        <p:spPr bwMode="auto">
          <a:xfrm>
            <a:off x="7267575" y="4408897"/>
            <a:ext cx="30163" cy="57150"/>
          </a:xfrm>
          <a:custGeom>
            <a:avLst/>
            <a:gdLst>
              <a:gd name="T0" fmla="*/ 2147483647 w 71"/>
              <a:gd name="T1" fmla="*/ 2147483647 h 49"/>
              <a:gd name="T2" fmla="*/ 2147483647 w 71"/>
              <a:gd name="T3" fmla="*/ 2147483647 h 49"/>
              <a:gd name="T4" fmla="*/ 2147483647 w 71"/>
              <a:gd name="T5" fmla="*/ 2147483647 h 49"/>
              <a:gd name="T6" fmla="*/ 2147483647 w 71"/>
              <a:gd name="T7" fmla="*/ 2147483647 h 49"/>
              <a:gd name="T8" fmla="*/ 2147483647 w 71"/>
              <a:gd name="T9" fmla="*/ 2147483647 h 49"/>
              <a:gd name="T10" fmla="*/ 2147483647 w 71"/>
              <a:gd name="T11" fmla="*/ 2147483647 h 49"/>
              <a:gd name="T12" fmla="*/ 2147483647 w 71"/>
              <a:gd name="T13" fmla="*/ 2147483647 h 49"/>
              <a:gd name="T14" fmla="*/ 2147483647 w 71"/>
              <a:gd name="T15" fmla="*/ 2147483647 h 49"/>
              <a:gd name="T16" fmla="*/ 2147483647 w 71"/>
              <a:gd name="T17" fmla="*/ 2147483647 h 49"/>
              <a:gd name="T18" fmla="*/ 2147483647 w 71"/>
              <a:gd name="T19" fmla="*/ 2147483647 h 49"/>
              <a:gd name="T20" fmla="*/ 2147483647 w 71"/>
              <a:gd name="T21" fmla="*/ 2147483647 h 49"/>
              <a:gd name="T22" fmla="*/ 2147483647 w 71"/>
              <a:gd name="T23" fmla="*/ 2147483647 h 49"/>
              <a:gd name="T24" fmla="*/ 2147483647 w 71"/>
              <a:gd name="T25" fmla="*/ 2147483647 h 49"/>
              <a:gd name="T26" fmla="*/ 2147483647 w 71"/>
              <a:gd name="T27" fmla="*/ 2147483647 h 49"/>
              <a:gd name="T28" fmla="*/ 2147483647 w 71"/>
              <a:gd name="T29" fmla="*/ 2147483647 h 49"/>
              <a:gd name="T30" fmla="*/ 2147483647 w 71"/>
              <a:gd name="T31" fmla="*/ 2147483647 h 49"/>
              <a:gd name="T32" fmla="*/ 2147483647 w 71"/>
              <a:gd name="T33" fmla="*/ 2147483647 h 49"/>
              <a:gd name="T34" fmla="*/ 2147483647 w 71"/>
              <a:gd name="T35" fmla="*/ 2147483647 h 49"/>
              <a:gd name="T36" fmla="*/ 2147483647 w 71"/>
              <a:gd name="T37" fmla="*/ 2147483647 h 49"/>
              <a:gd name="T38" fmla="*/ 2147483647 w 71"/>
              <a:gd name="T39" fmla="*/ 2147483647 h 49"/>
              <a:gd name="T40" fmla="*/ 2147483647 w 71"/>
              <a:gd name="T41" fmla="*/ 2147483647 h 49"/>
              <a:gd name="T42" fmla="*/ 2147483647 w 71"/>
              <a:gd name="T43" fmla="*/ 2147483647 h 49"/>
              <a:gd name="T44" fmla="*/ 2147483647 w 71"/>
              <a:gd name="T45" fmla="*/ 0 h 49"/>
              <a:gd name="T46" fmla="*/ 2147483647 w 71"/>
              <a:gd name="T47" fmla="*/ 2147483647 h 49"/>
              <a:gd name="T48" fmla="*/ 2147483647 w 71"/>
              <a:gd name="T49" fmla="*/ 2147483647 h 49"/>
              <a:gd name="T50" fmla="*/ 0 w 71"/>
              <a:gd name="T51" fmla="*/ 2147483647 h 49"/>
              <a:gd name="T52" fmla="*/ 0 w 71"/>
              <a:gd name="T53" fmla="*/ 2147483647 h 49"/>
              <a:gd name="T54" fmla="*/ 2147483647 w 71"/>
              <a:gd name="T55" fmla="*/ 2147483647 h 49"/>
              <a:gd name="T56" fmla="*/ 2147483647 w 71"/>
              <a:gd name="T57" fmla="*/ 2147483647 h 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3" name="Freeform 317"/>
          <p:cNvSpPr>
            <a:spLocks/>
          </p:cNvSpPr>
          <p:nvPr>
            <p:custDataLst>
              <p:tags r:id="rId220"/>
            </p:custDataLst>
          </p:nvPr>
        </p:nvSpPr>
        <p:spPr bwMode="auto">
          <a:xfrm>
            <a:off x="7069138" y="4612097"/>
            <a:ext cx="46037" cy="58738"/>
          </a:xfrm>
          <a:custGeom>
            <a:avLst/>
            <a:gdLst>
              <a:gd name="T0" fmla="*/ 2147483647 w 112"/>
              <a:gd name="T1" fmla="*/ 2147483647 h 26"/>
              <a:gd name="T2" fmla="*/ 2147483647 w 112"/>
              <a:gd name="T3" fmla="*/ 2147483647 h 26"/>
              <a:gd name="T4" fmla="*/ 2147483647 w 112"/>
              <a:gd name="T5" fmla="*/ 2147483647 h 26"/>
              <a:gd name="T6" fmla="*/ 2147483647 w 112"/>
              <a:gd name="T7" fmla="*/ 2147483647 h 26"/>
              <a:gd name="T8" fmla="*/ 2147483647 w 112"/>
              <a:gd name="T9" fmla="*/ 2147483647 h 26"/>
              <a:gd name="T10" fmla="*/ 2147483647 w 112"/>
              <a:gd name="T11" fmla="*/ 2147483647 h 26"/>
              <a:gd name="T12" fmla="*/ 2147483647 w 112"/>
              <a:gd name="T13" fmla="*/ 2147483647 h 26"/>
              <a:gd name="T14" fmla="*/ 2147483647 w 112"/>
              <a:gd name="T15" fmla="*/ 2147483647 h 26"/>
              <a:gd name="T16" fmla="*/ 2147483647 w 112"/>
              <a:gd name="T17" fmla="*/ 2147483647 h 26"/>
              <a:gd name="T18" fmla="*/ 2147483647 w 112"/>
              <a:gd name="T19" fmla="*/ 2147483647 h 26"/>
              <a:gd name="T20" fmla="*/ 2147483647 w 112"/>
              <a:gd name="T21" fmla="*/ 2147483647 h 26"/>
              <a:gd name="T22" fmla="*/ 2147483647 w 112"/>
              <a:gd name="T23" fmla="*/ 2147483647 h 26"/>
              <a:gd name="T24" fmla="*/ 2147483647 w 112"/>
              <a:gd name="T25" fmla="*/ 2147483647 h 26"/>
              <a:gd name="T26" fmla="*/ 2147483647 w 112"/>
              <a:gd name="T27" fmla="*/ 2147483647 h 26"/>
              <a:gd name="T28" fmla="*/ 2147483647 w 112"/>
              <a:gd name="T29" fmla="*/ 2147483647 h 26"/>
              <a:gd name="T30" fmla="*/ 2147483647 w 112"/>
              <a:gd name="T31" fmla="*/ 2147483647 h 26"/>
              <a:gd name="T32" fmla="*/ 2147483647 w 112"/>
              <a:gd name="T33" fmla="*/ 2147483647 h 26"/>
              <a:gd name="T34" fmla="*/ 2147483647 w 112"/>
              <a:gd name="T35" fmla="*/ 2147483647 h 26"/>
              <a:gd name="T36" fmla="*/ 0 w 112"/>
              <a:gd name="T37" fmla="*/ 2147483647 h 26"/>
              <a:gd name="T38" fmla="*/ 2147483647 w 112"/>
              <a:gd name="T39" fmla="*/ 2147483647 h 26"/>
              <a:gd name="T40" fmla="*/ 2147483647 w 112"/>
              <a:gd name="T41" fmla="*/ 2147483647 h 26"/>
              <a:gd name="T42" fmla="*/ 2147483647 w 112"/>
              <a:gd name="T43" fmla="*/ 2147483647 h 26"/>
              <a:gd name="T44" fmla="*/ 2147483647 w 112"/>
              <a:gd name="T45" fmla="*/ 0 h 26"/>
              <a:gd name="T46" fmla="*/ 2147483647 w 112"/>
              <a:gd name="T47" fmla="*/ 2147483647 h 26"/>
              <a:gd name="T48" fmla="*/ 2147483647 w 112"/>
              <a:gd name="T49" fmla="*/ 2147483647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4" name="Freeform 318"/>
          <p:cNvSpPr>
            <a:spLocks/>
          </p:cNvSpPr>
          <p:nvPr>
            <p:custDataLst>
              <p:tags r:id="rId221"/>
            </p:custDataLst>
          </p:nvPr>
        </p:nvSpPr>
        <p:spPr bwMode="auto">
          <a:xfrm>
            <a:off x="7167563" y="4650197"/>
            <a:ext cx="14287" cy="58738"/>
          </a:xfrm>
          <a:custGeom>
            <a:avLst/>
            <a:gdLst>
              <a:gd name="T0" fmla="*/ 0 w 41"/>
              <a:gd name="T1" fmla="*/ 0 h 25"/>
              <a:gd name="T2" fmla="*/ 2147483647 w 41"/>
              <a:gd name="T3" fmla="*/ 0 h 25"/>
              <a:gd name="T4" fmla="*/ 2147483647 w 41"/>
              <a:gd name="T5" fmla="*/ 2147483647 h 25"/>
              <a:gd name="T6" fmla="*/ 2147483647 w 41"/>
              <a:gd name="T7" fmla="*/ 2147483647 h 25"/>
              <a:gd name="T8" fmla="*/ 2147483647 w 41"/>
              <a:gd name="T9" fmla="*/ 2147483647 h 25"/>
              <a:gd name="T10" fmla="*/ 0 w 41"/>
              <a:gd name="T11" fmla="*/ 2147483647 h 25"/>
              <a:gd name="T12" fmla="*/ 0 w 41"/>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 h="25">
                <a:moveTo>
                  <a:pt x="0" y="0"/>
                </a:moveTo>
                <a:lnTo>
                  <a:pt x="41" y="0"/>
                </a:lnTo>
                <a:lnTo>
                  <a:pt x="28" y="8"/>
                </a:lnTo>
                <a:lnTo>
                  <a:pt x="18" y="15"/>
                </a:lnTo>
                <a:lnTo>
                  <a:pt x="9" y="20"/>
                </a:lnTo>
                <a:lnTo>
                  <a:pt x="0" y="25"/>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5" name="Freeform 319"/>
          <p:cNvSpPr>
            <a:spLocks/>
          </p:cNvSpPr>
          <p:nvPr>
            <p:custDataLst>
              <p:tags r:id="rId222"/>
            </p:custDataLst>
          </p:nvPr>
        </p:nvSpPr>
        <p:spPr bwMode="auto">
          <a:xfrm>
            <a:off x="7000875" y="4581935"/>
            <a:ext cx="36513" cy="55562"/>
          </a:xfrm>
          <a:custGeom>
            <a:avLst/>
            <a:gdLst>
              <a:gd name="T0" fmla="*/ 0 w 81"/>
              <a:gd name="T1" fmla="*/ 2147483647 h 31"/>
              <a:gd name="T2" fmla="*/ 0 w 81"/>
              <a:gd name="T3" fmla="*/ 2147483647 h 31"/>
              <a:gd name="T4" fmla="*/ 0 w 81"/>
              <a:gd name="T5" fmla="*/ 2147483647 h 31"/>
              <a:gd name="T6" fmla="*/ 0 w 81"/>
              <a:gd name="T7" fmla="*/ 2147483647 h 31"/>
              <a:gd name="T8" fmla="*/ 2147483647 w 81"/>
              <a:gd name="T9" fmla="*/ 2147483647 h 31"/>
              <a:gd name="T10" fmla="*/ 2147483647 w 81"/>
              <a:gd name="T11" fmla="*/ 2147483647 h 31"/>
              <a:gd name="T12" fmla="*/ 2147483647 w 81"/>
              <a:gd name="T13" fmla="*/ 2147483647 h 31"/>
              <a:gd name="T14" fmla="*/ 2147483647 w 81"/>
              <a:gd name="T15" fmla="*/ 2147483647 h 31"/>
              <a:gd name="T16" fmla="*/ 2147483647 w 81"/>
              <a:gd name="T17" fmla="*/ 0 h 31"/>
              <a:gd name="T18" fmla="*/ 2147483647 w 81"/>
              <a:gd name="T19" fmla="*/ 2147483647 h 31"/>
              <a:gd name="T20" fmla="*/ 2147483647 w 81"/>
              <a:gd name="T21" fmla="*/ 2147483647 h 31"/>
              <a:gd name="T22" fmla="*/ 2147483647 w 81"/>
              <a:gd name="T23" fmla="*/ 2147483647 h 31"/>
              <a:gd name="T24" fmla="*/ 2147483647 w 81"/>
              <a:gd name="T25" fmla="*/ 2147483647 h 31"/>
              <a:gd name="T26" fmla="*/ 2147483647 w 81"/>
              <a:gd name="T27" fmla="*/ 2147483647 h 31"/>
              <a:gd name="T28" fmla="*/ 2147483647 w 81"/>
              <a:gd name="T29" fmla="*/ 2147483647 h 31"/>
              <a:gd name="T30" fmla="*/ 2147483647 w 81"/>
              <a:gd name="T31" fmla="*/ 2147483647 h 31"/>
              <a:gd name="T32" fmla="*/ 2147483647 w 81"/>
              <a:gd name="T33" fmla="*/ 2147483647 h 31"/>
              <a:gd name="T34" fmla="*/ 2147483647 w 81"/>
              <a:gd name="T35" fmla="*/ 2147483647 h 31"/>
              <a:gd name="T36" fmla="*/ 2147483647 w 81"/>
              <a:gd name="T37" fmla="*/ 2147483647 h 31"/>
              <a:gd name="T38" fmla="*/ 2147483647 w 81"/>
              <a:gd name="T39" fmla="*/ 2147483647 h 31"/>
              <a:gd name="T40" fmla="*/ 2147483647 w 81"/>
              <a:gd name="T41" fmla="*/ 2147483647 h 31"/>
              <a:gd name="T42" fmla="*/ 2147483647 w 81"/>
              <a:gd name="T43" fmla="*/ 2147483647 h 31"/>
              <a:gd name="T44" fmla="*/ 2147483647 w 81"/>
              <a:gd name="T45" fmla="*/ 2147483647 h 31"/>
              <a:gd name="T46" fmla="*/ 0 w 81"/>
              <a:gd name="T47" fmla="*/ 2147483647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6" name="Freeform 320"/>
          <p:cNvSpPr>
            <a:spLocks/>
          </p:cNvSpPr>
          <p:nvPr>
            <p:custDataLst>
              <p:tags r:id="rId223"/>
            </p:custDataLst>
          </p:nvPr>
        </p:nvSpPr>
        <p:spPr bwMode="auto">
          <a:xfrm>
            <a:off x="7045325" y="4567647"/>
            <a:ext cx="39688" cy="55563"/>
          </a:xfrm>
          <a:custGeom>
            <a:avLst/>
            <a:gdLst>
              <a:gd name="T0" fmla="*/ 2147483647 w 89"/>
              <a:gd name="T1" fmla="*/ 2147483647 h 49"/>
              <a:gd name="T2" fmla="*/ 2147483647 w 89"/>
              <a:gd name="T3" fmla="*/ 2147483647 h 49"/>
              <a:gd name="T4" fmla="*/ 2147483647 w 89"/>
              <a:gd name="T5" fmla="*/ 2147483647 h 49"/>
              <a:gd name="T6" fmla="*/ 2147483647 w 89"/>
              <a:gd name="T7" fmla="*/ 2147483647 h 49"/>
              <a:gd name="T8" fmla="*/ 2147483647 w 89"/>
              <a:gd name="T9" fmla="*/ 2147483647 h 49"/>
              <a:gd name="T10" fmla="*/ 2147483647 w 89"/>
              <a:gd name="T11" fmla="*/ 2147483647 h 49"/>
              <a:gd name="T12" fmla="*/ 2147483647 w 89"/>
              <a:gd name="T13" fmla="*/ 2147483647 h 49"/>
              <a:gd name="T14" fmla="*/ 2147483647 w 89"/>
              <a:gd name="T15" fmla="*/ 2147483647 h 49"/>
              <a:gd name="T16" fmla="*/ 2147483647 w 89"/>
              <a:gd name="T17" fmla="*/ 2147483647 h 49"/>
              <a:gd name="T18" fmla="*/ 2147483647 w 89"/>
              <a:gd name="T19" fmla="*/ 0 h 49"/>
              <a:gd name="T20" fmla="*/ 2147483647 w 89"/>
              <a:gd name="T21" fmla="*/ 2147483647 h 49"/>
              <a:gd name="T22" fmla="*/ 2147483647 w 89"/>
              <a:gd name="T23" fmla="*/ 2147483647 h 49"/>
              <a:gd name="T24" fmla="*/ 0 w 89"/>
              <a:gd name="T25" fmla="*/ 2147483647 h 49"/>
              <a:gd name="T26" fmla="*/ 0 w 89"/>
              <a:gd name="T27" fmla="*/ 2147483647 h 49"/>
              <a:gd name="T28" fmla="*/ 0 w 89"/>
              <a:gd name="T29" fmla="*/ 2147483647 h 49"/>
              <a:gd name="T30" fmla="*/ 2147483647 w 89"/>
              <a:gd name="T31" fmla="*/ 2147483647 h 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7" name="Freeform 321"/>
          <p:cNvSpPr>
            <a:spLocks/>
          </p:cNvSpPr>
          <p:nvPr>
            <p:custDataLst>
              <p:tags r:id="rId224"/>
            </p:custDataLst>
          </p:nvPr>
        </p:nvSpPr>
        <p:spPr bwMode="auto">
          <a:xfrm>
            <a:off x="7097713" y="4577172"/>
            <a:ext cx="36512" cy="58738"/>
          </a:xfrm>
          <a:custGeom>
            <a:avLst/>
            <a:gdLst>
              <a:gd name="T0" fmla="*/ 0 w 86"/>
              <a:gd name="T1" fmla="*/ 2147483647 h 46"/>
              <a:gd name="T2" fmla="*/ 2147483647 w 86"/>
              <a:gd name="T3" fmla="*/ 2147483647 h 46"/>
              <a:gd name="T4" fmla="*/ 2147483647 w 86"/>
              <a:gd name="T5" fmla="*/ 2147483647 h 46"/>
              <a:gd name="T6" fmla="*/ 2147483647 w 86"/>
              <a:gd name="T7" fmla="*/ 2147483647 h 46"/>
              <a:gd name="T8" fmla="*/ 2147483647 w 86"/>
              <a:gd name="T9" fmla="*/ 2147483647 h 46"/>
              <a:gd name="T10" fmla="*/ 2147483647 w 86"/>
              <a:gd name="T11" fmla="*/ 2147483647 h 46"/>
              <a:gd name="T12" fmla="*/ 2147483647 w 86"/>
              <a:gd name="T13" fmla="*/ 2147483647 h 46"/>
              <a:gd name="T14" fmla="*/ 2147483647 w 86"/>
              <a:gd name="T15" fmla="*/ 2147483647 h 46"/>
              <a:gd name="T16" fmla="*/ 2147483647 w 86"/>
              <a:gd name="T17" fmla="*/ 2147483647 h 46"/>
              <a:gd name="T18" fmla="*/ 2147483647 w 86"/>
              <a:gd name="T19" fmla="*/ 2147483647 h 46"/>
              <a:gd name="T20" fmla="*/ 2147483647 w 86"/>
              <a:gd name="T21" fmla="*/ 2147483647 h 46"/>
              <a:gd name="T22" fmla="*/ 2147483647 w 86"/>
              <a:gd name="T23" fmla="*/ 2147483647 h 46"/>
              <a:gd name="T24" fmla="*/ 2147483647 w 86"/>
              <a:gd name="T25" fmla="*/ 2147483647 h 46"/>
              <a:gd name="T26" fmla="*/ 2147483647 w 86"/>
              <a:gd name="T27" fmla="*/ 2147483647 h 46"/>
              <a:gd name="T28" fmla="*/ 2147483647 w 86"/>
              <a:gd name="T29" fmla="*/ 2147483647 h 46"/>
              <a:gd name="T30" fmla="*/ 2147483647 w 86"/>
              <a:gd name="T31" fmla="*/ 2147483647 h 46"/>
              <a:gd name="T32" fmla="*/ 2147483647 w 86"/>
              <a:gd name="T33" fmla="*/ 2147483647 h 46"/>
              <a:gd name="T34" fmla="*/ 2147483647 w 86"/>
              <a:gd name="T35" fmla="*/ 2147483647 h 46"/>
              <a:gd name="T36" fmla="*/ 2147483647 w 86"/>
              <a:gd name="T37" fmla="*/ 2147483647 h 46"/>
              <a:gd name="T38" fmla="*/ 2147483647 w 86"/>
              <a:gd name="T39" fmla="*/ 2147483647 h 46"/>
              <a:gd name="T40" fmla="*/ 2147483647 w 86"/>
              <a:gd name="T41" fmla="*/ 2147483647 h 46"/>
              <a:gd name="T42" fmla="*/ 2147483647 w 86"/>
              <a:gd name="T43" fmla="*/ 0 h 46"/>
              <a:gd name="T44" fmla="*/ 2147483647 w 86"/>
              <a:gd name="T45" fmla="*/ 0 h 46"/>
              <a:gd name="T46" fmla="*/ 2147483647 w 86"/>
              <a:gd name="T47" fmla="*/ 2147483647 h 46"/>
              <a:gd name="T48" fmla="*/ 2147483647 w 86"/>
              <a:gd name="T49" fmla="*/ 2147483647 h 46"/>
              <a:gd name="T50" fmla="*/ 2147483647 w 86"/>
              <a:gd name="T51" fmla="*/ 2147483647 h 46"/>
              <a:gd name="T52" fmla="*/ 2147483647 w 86"/>
              <a:gd name="T53" fmla="*/ 2147483647 h 46"/>
              <a:gd name="T54" fmla="*/ 2147483647 w 86"/>
              <a:gd name="T55" fmla="*/ 2147483647 h 46"/>
              <a:gd name="T56" fmla="*/ 0 w 86"/>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8" name="Freeform 322"/>
          <p:cNvSpPr>
            <a:spLocks/>
          </p:cNvSpPr>
          <p:nvPr>
            <p:custDataLst>
              <p:tags r:id="rId225"/>
            </p:custDataLst>
          </p:nvPr>
        </p:nvSpPr>
        <p:spPr bwMode="auto">
          <a:xfrm>
            <a:off x="7150100" y="4581935"/>
            <a:ext cx="25400" cy="55562"/>
          </a:xfrm>
          <a:custGeom>
            <a:avLst/>
            <a:gdLst>
              <a:gd name="T0" fmla="*/ 0 w 59"/>
              <a:gd name="T1" fmla="*/ 0 h 18"/>
              <a:gd name="T2" fmla="*/ 0 w 59"/>
              <a:gd name="T3" fmla="*/ 2147483647 h 18"/>
              <a:gd name="T4" fmla="*/ 2147483647 w 59"/>
              <a:gd name="T5" fmla="*/ 2147483647 h 18"/>
              <a:gd name="T6" fmla="*/ 2147483647 w 59"/>
              <a:gd name="T7" fmla="*/ 2147483647 h 18"/>
              <a:gd name="T8" fmla="*/ 2147483647 w 59"/>
              <a:gd name="T9" fmla="*/ 2147483647 h 18"/>
              <a:gd name="T10" fmla="*/ 2147483647 w 59"/>
              <a:gd name="T11" fmla="*/ 2147483647 h 18"/>
              <a:gd name="T12" fmla="*/ 2147483647 w 59"/>
              <a:gd name="T13" fmla="*/ 2147483647 h 18"/>
              <a:gd name="T14" fmla="*/ 2147483647 w 59"/>
              <a:gd name="T15" fmla="*/ 2147483647 h 18"/>
              <a:gd name="T16" fmla="*/ 2147483647 w 59"/>
              <a:gd name="T17" fmla="*/ 2147483647 h 18"/>
              <a:gd name="T18" fmla="*/ 2147483647 w 59"/>
              <a:gd name="T19" fmla="*/ 2147483647 h 18"/>
              <a:gd name="T20" fmla="*/ 2147483647 w 59"/>
              <a:gd name="T21" fmla="*/ 2147483647 h 18"/>
              <a:gd name="T22" fmla="*/ 0 w 59"/>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59" name="Freeform 323"/>
          <p:cNvSpPr>
            <a:spLocks/>
          </p:cNvSpPr>
          <p:nvPr>
            <p:custDataLst>
              <p:tags r:id="rId226"/>
            </p:custDataLst>
          </p:nvPr>
        </p:nvSpPr>
        <p:spPr bwMode="auto">
          <a:xfrm>
            <a:off x="7223125" y="4573997"/>
            <a:ext cx="1588" cy="55563"/>
          </a:xfrm>
          <a:custGeom>
            <a:avLst/>
            <a:gdLst>
              <a:gd name="T0" fmla="*/ 2147483647 w 4"/>
              <a:gd name="T1" fmla="*/ 2147483647 h 19"/>
              <a:gd name="T2" fmla="*/ 2147483647 w 4"/>
              <a:gd name="T3" fmla="*/ 0 h 19"/>
              <a:gd name="T4" fmla="*/ 2147483647 w 4"/>
              <a:gd name="T5" fmla="*/ 2147483647 h 19"/>
              <a:gd name="T6" fmla="*/ 2147483647 w 4"/>
              <a:gd name="T7" fmla="*/ 2147483647 h 19"/>
              <a:gd name="T8" fmla="*/ 0 w 4"/>
              <a:gd name="T9" fmla="*/ 2147483647 h 19"/>
              <a:gd name="T10" fmla="*/ 0 w 4"/>
              <a:gd name="T11" fmla="*/ 2147483647 h 19"/>
              <a:gd name="T12" fmla="*/ 0 w 4"/>
              <a:gd name="T13" fmla="*/ 2147483647 h 19"/>
              <a:gd name="T14" fmla="*/ 2147483647 w 4"/>
              <a:gd name="T15" fmla="*/ 2147483647 h 19"/>
              <a:gd name="T16" fmla="*/ 2147483647 w 4"/>
              <a:gd name="T17" fmla="*/ 2147483647 h 19"/>
              <a:gd name="T18" fmla="*/ 2147483647 w 4"/>
              <a:gd name="T19" fmla="*/ 2147483647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0" name="Freeform 324"/>
          <p:cNvSpPr>
            <a:spLocks/>
          </p:cNvSpPr>
          <p:nvPr>
            <p:custDataLst>
              <p:tags r:id="rId227"/>
            </p:custDataLst>
          </p:nvPr>
        </p:nvSpPr>
        <p:spPr bwMode="auto">
          <a:xfrm>
            <a:off x="6797675" y="4388260"/>
            <a:ext cx="20638" cy="58737"/>
          </a:xfrm>
          <a:custGeom>
            <a:avLst/>
            <a:gdLst>
              <a:gd name="T0" fmla="*/ 0 w 46"/>
              <a:gd name="T1" fmla="*/ 2147483647 h 50"/>
              <a:gd name="T2" fmla="*/ 2147483647 w 46"/>
              <a:gd name="T3" fmla="*/ 0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2147483647 h 50"/>
              <a:gd name="T16" fmla="*/ 2147483647 w 46"/>
              <a:gd name="T17" fmla="*/ 2147483647 h 50"/>
              <a:gd name="T18" fmla="*/ 2147483647 w 46"/>
              <a:gd name="T19" fmla="*/ 2147483647 h 50"/>
              <a:gd name="T20" fmla="*/ 2147483647 w 46"/>
              <a:gd name="T21" fmla="*/ 2147483647 h 50"/>
              <a:gd name="T22" fmla="*/ 0 w 46"/>
              <a:gd name="T23" fmla="*/ 2147483647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1" name="Freeform 325"/>
          <p:cNvSpPr>
            <a:spLocks/>
          </p:cNvSpPr>
          <p:nvPr>
            <p:custDataLst>
              <p:tags r:id="rId228"/>
            </p:custDataLst>
          </p:nvPr>
        </p:nvSpPr>
        <p:spPr bwMode="auto">
          <a:xfrm>
            <a:off x="6743700" y="4361272"/>
            <a:ext cx="30163" cy="58738"/>
          </a:xfrm>
          <a:custGeom>
            <a:avLst/>
            <a:gdLst>
              <a:gd name="T0" fmla="*/ 0 w 66"/>
              <a:gd name="T1" fmla="*/ 0 h 80"/>
              <a:gd name="T2" fmla="*/ 2147483647 w 66"/>
              <a:gd name="T3" fmla="*/ 0 h 80"/>
              <a:gd name="T4" fmla="*/ 2147483647 w 66"/>
              <a:gd name="T5" fmla="*/ 0 h 80"/>
              <a:gd name="T6" fmla="*/ 2147483647 w 66"/>
              <a:gd name="T7" fmla="*/ 0 h 80"/>
              <a:gd name="T8" fmla="*/ 2147483647 w 66"/>
              <a:gd name="T9" fmla="*/ 0 h 80"/>
              <a:gd name="T10" fmla="*/ 2147483647 w 66"/>
              <a:gd name="T11" fmla="*/ 2147483647 h 80"/>
              <a:gd name="T12" fmla="*/ 2147483647 w 66"/>
              <a:gd name="T13" fmla="*/ 2147483647 h 80"/>
              <a:gd name="T14" fmla="*/ 2147483647 w 66"/>
              <a:gd name="T15" fmla="*/ 2147483647 h 80"/>
              <a:gd name="T16" fmla="*/ 2147483647 w 66"/>
              <a:gd name="T17" fmla="*/ 2147483647 h 80"/>
              <a:gd name="T18" fmla="*/ 2147483647 w 66"/>
              <a:gd name="T19" fmla="*/ 2147483647 h 80"/>
              <a:gd name="T20" fmla="*/ 2147483647 w 66"/>
              <a:gd name="T21" fmla="*/ 2147483647 h 80"/>
              <a:gd name="T22" fmla="*/ 2147483647 w 66"/>
              <a:gd name="T23" fmla="*/ 2147483647 h 80"/>
              <a:gd name="T24" fmla="*/ 2147483647 w 66"/>
              <a:gd name="T25" fmla="*/ 2147483647 h 80"/>
              <a:gd name="T26" fmla="*/ 2147483647 w 66"/>
              <a:gd name="T27" fmla="*/ 2147483647 h 80"/>
              <a:gd name="T28" fmla="*/ 2147483647 w 66"/>
              <a:gd name="T29" fmla="*/ 2147483647 h 80"/>
              <a:gd name="T30" fmla="*/ 2147483647 w 66"/>
              <a:gd name="T31" fmla="*/ 2147483647 h 80"/>
              <a:gd name="T32" fmla="*/ 2147483647 w 66"/>
              <a:gd name="T33" fmla="*/ 2147483647 h 80"/>
              <a:gd name="T34" fmla="*/ 0 w 66"/>
              <a:gd name="T35" fmla="*/ 2147483647 h 80"/>
              <a:gd name="T36" fmla="*/ 0 w 66"/>
              <a:gd name="T37" fmla="*/ 0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2" name="Freeform 326"/>
          <p:cNvSpPr>
            <a:spLocks/>
          </p:cNvSpPr>
          <p:nvPr>
            <p:custDataLst>
              <p:tags r:id="rId229"/>
            </p:custDataLst>
          </p:nvPr>
        </p:nvSpPr>
        <p:spPr bwMode="auto">
          <a:xfrm>
            <a:off x="6578600" y="4345397"/>
            <a:ext cx="7938" cy="57150"/>
          </a:xfrm>
          <a:custGeom>
            <a:avLst/>
            <a:gdLst>
              <a:gd name="T0" fmla="*/ 2147483647 w 20"/>
              <a:gd name="T1" fmla="*/ 2147483647 h 48"/>
              <a:gd name="T2" fmla="*/ 2147483647 w 20"/>
              <a:gd name="T3" fmla="*/ 2147483647 h 48"/>
              <a:gd name="T4" fmla="*/ 2147483647 w 20"/>
              <a:gd name="T5" fmla="*/ 2147483647 h 48"/>
              <a:gd name="T6" fmla="*/ 2147483647 w 20"/>
              <a:gd name="T7" fmla="*/ 2147483647 h 48"/>
              <a:gd name="T8" fmla="*/ 2147483647 w 20"/>
              <a:gd name="T9" fmla="*/ 2147483647 h 48"/>
              <a:gd name="T10" fmla="*/ 2147483647 w 20"/>
              <a:gd name="T11" fmla="*/ 2147483647 h 48"/>
              <a:gd name="T12" fmla="*/ 2147483647 w 20"/>
              <a:gd name="T13" fmla="*/ 2147483647 h 48"/>
              <a:gd name="T14" fmla="*/ 2147483647 w 20"/>
              <a:gd name="T15" fmla="*/ 2147483647 h 48"/>
              <a:gd name="T16" fmla="*/ 0 w 20"/>
              <a:gd name="T17" fmla="*/ 0 h 48"/>
              <a:gd name="T18" fmla="*/ 0 w 20"/>
              <a:gd name="T19" fmla="*/ 2147483647 h 48"/>
              <a:gd name="T20" fmla="*/ 2147483647 w 20"/>
              <a:gd name="T21" fmla="*/ 2147483647 h 48"/>
              <a:gd name="T22" fmla="*/ 2147483647 w 20"/>
              <a:gd name="T23" fmla="*/ 2147483647 h 48"/>
              <a:gd name="T24" fmla="*/ 2147483647 w 20"/>
              <a:gd name="T25" fmla="*/ 2147483647 h 48"/>
              <a:gd name="T26" fmla="*/ 2147483647 w 20"/>
              <a:gd name="T27" fmla="*/ 2147483647 h 48"/>
              <a:gd name="T28" fmla="*/ 2147483647 w 20"/>
              <a:gd name="T29" fmla="*/ 2147483647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3" name="Line 327" descr="Horizontal dunkel"/>
          <p:cNvSpPr>
            <a:spLocks noChangeShapeType="1"/>
          </p:cNvSpPr>
          <p:nvPr>
            <p:custDataLst>
              <p:tags r:id="rId230"/>
            </p:custDataLst>
          </p:nvPr>
        </p:nvSpPr>
        <p:spPr bwMode="auto">
          <a:xfrm>
            <a:off x="6604000" y="4381910"/>
            <a:ext cx="4763" cy="635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4" name="Freeform 328"/>
          <p:cNvSpPr>
            <a:spLocks/>
          </p:cNvSpPr>
          <p:nvPr>
            <p:custDataLst>
              <p:tags r:id="rId231"/>
            </p:custDataLst>
          </p:nvPr>
        </p:nvSpPr>
        <p:spPr bwMode="auto">
          <a:xfrm>
            <a:off x="6600825" y="4381910"/>
            <a:ext cx="7938" cy="57150"/>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2147483647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20" y="8"/>
                </a:lnTo>
                <a:lnTo>
                  <a:pt x="18" y="5"/>
                </a:lnTo>
                <a:lnTo>
                  <a:pt x="15" y="3"/>
                </a:lnTo>
                <a:lnTo>
                  <a:pt x="13" y="2"/>
                </a:lnTo>
                <a:lnTo>
                  <a:pt x="7"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5" name="Freeform 329"/>
          <p:cNvSpPr>
            <a:spLocks/>
          </p:cNvSpPr>
          <p:nvPr>
            <p:custDataLst>
              <p:tags r:id="rId232"/>
            </p:custDataLst>
          </p:nvPr>
        </p:nvSpPr>
        <p:spPr bwMode="auto">
          <a:xfrm>
            <a:off x="6502400" y="4226335"/>
            <a:ext cx="22225" cy="57150"/>
          </a:xfrm>
          <a:custGeom>
            <a:avLst/>
            <a:gdLst>
              <a:gd name="T0" fmla="*/ 2147483647 w 53"/>
              <a:gd name="T1" fmla="*/ 0 h 30"/>
              <a:gd name="T2" fmla="*/ 2147483647 w 53"/>
              <a:gd name="T3" fmla="*/ 2147483647 h 30"/>
              <a:gd name="T4" fmla="*/ 2147483647 w 53"/>
              <a:gd name="T5" fmla="*/ 2147483647 h 30"/>
              <a:gd name="T6" fmla="*/ 2147483647 w 53"/>
              <a:gd name="T7" fmla="*/ 2147483647 h 30"/>
              <a:gd name="T8" fmla="*/ 2147483647 w 53"/>
              <a:gd name="T9" fmla="*/ 2147483647 h 30"/>
              <a:gd name="T10" fmla="*/ 2147483647 w 53"/>
              <a:gd name="T11" fmla="*/ 2147483647 h 30"/>
              <a:gd name="T12" fmla="*/ 2147483647 w 53"/>
              <a:gd name="T13" fmla="*/ 2147483647 h 30"/>
              <a:gd name="T14" fmla="*/ 2147483647 w 53"/>
              <a:gd name="T15" fmla="*/ 2147483647 h 30"/>
              <a:gd name="T16" fmla="*/ 2147483647 w 53"/>
              <a:gd name="T17" fmla="*/ 2147483647 h 30"/>
              <a:gd name="T18" fmla="*/ 2147483647 w 53"/>
              <a:gd name="T19" fmla="*/ 2147483647 h 30"/>
              <a:gd name="T20" fmla="*/ 2147483647 w 53"/>
              <a:gd name="T21" fmla="*/ 2147483647 h 30"/>
              <a:gd name="T22" fmla="*/ 2147483647 w 53"/>
              <a:gd name="T23" fmla="*/ 2147483647 h 30"/>
              <a:gd name="T24" fmla="*/ 0 w 53"/>
              <a:gd name="T25" fmla="*/ 2147483647 h 30"/>
              <a:gd name="T26" fmla="*/ 2147483647 w 53"/>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6" name="Freeform 330"/>
          <p:cNvSpPr>
            <a:spLocks/>
          </p:cNvSpPr>
          <p:nvPr>
            <p:custDataLst>
              <p:tags r:id="rId233"/>
            </p:custDataLst>
          </p:nvPr>
        </p:nvSpPr>
        <p:spPr bwMode="auto">
          <a:xfrm>
            <a:off x="7031038" y="4589872"/>
            <a:ext cx="11112" cy="57150"/>
          </a:xfrm>
          <a:custGeom>
            <a:avLst/>
            <a:gdLst>
              <a:gd name="T0" fmla="*/ 0 w 33"/>
              <a:gd name="T1" fmla="*/ 2147483647 h 31"/>
              <a:gd name="T2" fmla="*/ 2147483647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0 h 31"/>
              <a:gd name="T12" fmla="*/ 2147483647 w 33"/>
              <a:gd name="T13" fmla="*/ 0 h 31"/>
              <a:gd name="T14" fmla="*/ 2147483647 w 33"/>
              <a:gd name="T15" fmla="*/ 0 h 31"/>
              <a:gd name="T16" fmla="*/ 2147483647 w 33"/>
              <a:gd name="T17" fmla="*/ 0 h 31"/>
              <a:gd name="T18" fmla="*/ 0 w 33"/>
              <a:gd name="T19" fmla="*/ 0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7" name="Freeform 331"/>
          <p:cNvSpPr>
            <a:spLocks/>
          </p:cNvSpPr>
          <p:nvPr>
            <p:custDataLst>
              <p:tags r:id="rId234"/>
            </p:custDataLst>
          </p:nvPr>
        </p:nvSpPr>
        <p:spPr bwMode="auto">
          <a:xfrm>
            <a:off x="7546975" y="4547010"/>
            <a:ext cx="28575" cy="55562"/>
          </a:xfrm>
          <a:custGeom>
            <a:avLst/>
            <a:gdLst>
              <a:gd name="T0" fmla="*/ 2147483647 w 65"/>
              <a:gd name="T1" fmla="*/ 2147483647 h 68"/>
              <a:gd name="T2" fmla="*/ 2147483647 w 65"/>
              <a:gd name="T3" fmla="*/ 2147483647 h 68"/>
              <a:gd name="T4" fmla="*/ 2147483647 w 65"/>
              <a:gd name="T5" fmla="*/ 2147483647 h 68"/>
              <a:gd name="T6" fmla="*/ 2147483647 w 65"/>
              <a:gd name="T7" fmla="*/ 2147483647 h 68"/>
              <a:gd name="T8" fmla="*/ 2147483647 w 65"/>
              <a:gd name="T9" fmla="*/ 2147483647 h 68"/>
              <a:gd name="T10" fmla="*/ 2147483647 w 65"/>
              <a:gd name="T11" fmla="*/ 2147483647 h 68"/>
              <a:gd name="T12" fmla="*/ 2147483647 w 65"/>
              <a:gd name="T13" fmla="*/ 2147483647 h 68"/>
              <a:gd name="T14" fmla="*/ 0 w 65"/>
              <a:gd name="T15" fmla="*/ 2147483647 h 68"/>
              <a:gd name="T16" fmla="*/ 0 w 65"/>
              <a:gd name="T17" fmla="*/ 2147483647 h 68"/>
              <a:gd name="T18" fmla="*/ 0 w 65"/>
              <a:gd name="T19" fmla="*/ 2147483647 h 68"/>
              <a:gd name="T20" fmla="*/ 2147483647 w 65"/>
              <a:gd name="T21" fmla="*/ 2147483647 h 68"/>
              <a:gd name="T22" fmla="*/ 2147483647 w 65"/>
              <a:gd name="T23" fmla="*/ 2147483647 h 68"/>
              <a:gd name="T24" fmla="*/ 2147483647 w 65"/>
              <a:gd name="T25" fmla="*/ 2147483647 h 68"/>
              <a:gd name="T26" fmla="*/ 2147483647 w 65"/>
              <a:gd name="T27" fmla="*/ 2147483647 h 68"/>
              <a:gd name="T28" fmla="*/ 2147483647 w 65"/>
              <a:gd name="T29" fmla="*/ 2147483647 h 68"/>
              <a:gd name="T30" fmla="*/ 2147483647 w 65"/>
              <a:gd name="T31" fmla="*/ 2147483647 h 68"/>
              <a:gd name="T32" fmla="*/ 2147483647 w 65"/>
              <a:gd name="T33" fmla="*/ 0 h 68"/>
              <a:gd name="T34" fmla="*/ 2147483647 w 65"/>
              <a:gd name="T35" fmla="*/ 0 h 68"/>
              <a:gd name="T36" fmla="*/ 2147483647 w 65"/>
              <a:gd name="T37" fmla="*/ 0 h 68"/>
              <a:gd name="T38" fmla="*/ 2147483647 w 65"/>
              <a:gd name="T39" fmla="*/ 2147483647 h 68"/>
              <a:gd name="T40" fmla="*/ 2147483647 w 65"/>
              <a:gd name="T41" fmla="*/ 2147483647 h 68"/>
              <a:gd name="T42" fmla="*/ 2147483647 w 65"/>
              <a:gd name="T43" fmla="*/ 2147483647 h 68"/>
              <a:gd name="T44" fmla="*/ 2147483647 w 65"/>
              <a:gd name="T45" fmla="*/ 2147483647 h 68"/>
              <a:gd name="T46" fmla="*/ 2147483647 w 65"/>
              <a:gd name="T47" fmla="*/ 2147483647 h 68"/>
              <a:gd name="T48" fmla="*/ 2147483647 w 65"/>
              <a:gd name="T49" fmla="*/ 2147483647 h 68"/>
              <a:gd name="T50" fmla="*/ 2147483647 w 65"/>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8" name="Freeform 332"/>
          <p:cNvSpPr>
            <a:spLocks/>
          </p:cNvSpPr>
          <p:nvPr>
            <p:custDataLst>
              <p:tags r:id="rId235"/>
            </p:custDataLst>
          </p:nvPr>
        </p:nvSpPr>
        <p:spPr bwMode="auto">
          <a:xfrm>
            <a:off x="6484938" y="4129497"/>
            <a:ext cx="274637" cy="368300"/>
          </a:xfrm>
          <a:custGeom>
            <a:avLst/>
            <a:gdLst>
              <a:gd name="T0" fmla="*/ 2147483647 w 625"/>
              <a:gd name="T1" fmla="*/ 2147483647 h 694"/>
              <a:gd name="T2" fmla="*/ 2147483647 w 625"/>
              <a:gd name="T3" fmla="*/ 2147483647 h 694"/>
              <a:gd name="T4" fmla="*/ 2147483647 w 625"/>
              <a:gd name="T5" fmla="*/ 2147483647 h 694"/>
              <a:gd name="T6" fmla="*/ 2147483647 w 625"/>
              <a:gd name="T7" fmla="*/ 2147483647 h 694"/>
              <a:gd name="T8" fmla="*/ 2147483647 w 625"/>
              <a:gd name="T9" fmla="*/ 2147483647 h 694"/>
              <a:gd name="T10" fmla="*/ 2147483647 w 625"/>
              <a:gd name="T11" fmla="*/ 2147483647 h 694"/>
              <a:gd name="T12" fmla="*/ 2147483647 w 625"/>
              <a:gd name="T13" fmla="*/ 2147483647 h 694"/>
              <a:gd name="T14" fmla="*/ 2147483647 w 625"/>
              <a:gd name="T15" fmla="*/ 2147483647 h 694"/>
              <a:gd name="T16" fmla="*/ 2147483647 w 625"/>
              <a:gd name="T17" fmla="*/ 2147483647 h 694"/>
              <a:gd name="T18" fmla="*/ 2147483647 w 625"/>
              <a:gd name="T19" fmla="*/ 2147483647 h 694"/>
              <a:gd name="T20" fmla="*/ 2147483647 w 625"/>
              <a:gd name="T21" fmla="*/ 2147483647 h 694"/>
              <a:gd name="T22" fmla="*/ 2147483647 w 625"/>
              <a:gd name="T23" fmla="*/ 2147483647 h 694"/>
              <a:gd name="T24" fmla="*/ 2147483647 w 625"/>
              <a:gd name="T25" fmla="*/ 2147483647 h 694"/>
              <a:gd name="T26" fmla="*/ 2147483647 w 625"/>
              <a:gd name="T27" fmla="*/ 2147483647 h 694"/>
              <a:gd name="T28" fmla="*/ 2147483647 w 625"/>
              <a:gd name="T29" fmla="*/ 2147483647 h 694"/>
              <a:gd name="T30" fmla="*/ 2147483647 w 625"/>
              <a:gd name="T31" fmla="*/ 2147483647 h 694"/>
              <a:gd name="T32" fmla="*/ 2147483647 w 625"/>
              <a:gd name="T33" fmla="*/ 2147483647 h 694"/>
              <a:gd name="T34" fmla="*/ 2147483647 w 625"/>
              <a:gd name="T35" fmla="*/ 2147483647 h 694"/>
              <a:gd name="T36" fmla="*/ 2147483647 w 625"/>
              <a:gd name="T37" fmla="*/ 2147483647 h 694"/>
              <a:gd name="T38" fmla="*/ 2147483647 w 625"/>
              <a:gd name="T39" fmla="*/ 2147483647 h 694"/>
              <a:gd name="T40" fmla="*/ 2147483647 w 625"/>
              <a:gd name="T41" fmla="*/ 2147483647 h 694"/>
              <a:gd name="T42" fmla="*/ 2147483647 w 625"/>
              <a:gd name="T43" fmla="*/ 2147483647 h 694"/>
              <a:gd name="T44" fmla="*/ 2147483647 w 625"/>
              <a:gd name="T45" fmla="*/ 2147483647 h 694"/>
              <a:gd name="T46" fmla="*/ 2147483647 w 625"/>
              <a:gd name="T47" fmla="*/ 2147483647 h 694"/>
              <a:gd name="T48" fmla="*/ 2147483647 w 625"/>
              <a:gd name="T49" fmla="*/ 2147483647 h 694"/>
              <a:gd name="T50" fmla="*/ 2147483647 w 625"/>
              <a:gd name="T51" fmla="*/ 2147483647 h 694"/>
              <a:gd name="T52" fmla="*/ 2147483647 w 625"/>
              <a:gd name="T53" fmla="*/ 2147483647 h 694"/>
              <a:gd name="T54" fmla="*/ 2147483647 w 625"/>
              <a:gd name="T55" fmla="*/ 2147483647 h 694"/>
              <a:gd name="T56" fmla="*/ 2147483647 w 625"/>
              <a:gd name="T57" fmla="*/ 2147483647 h 694"/>
              <a:gd name="T58" fmla="*/ 2147483647 w 625"/>
              <a:gd name="T59" fmla="*/ 2147483647 h 694"/>
              <a:gd name="T60" fmla="*/ 2147483647 w 625"/>
              <a:gd name="T61" fmla="*/ 2147483647 h 694"/>
              <a:gd name="T62" fmla="*/ 2147483647 w 625"/>
              <a:gd name="T63" fmla="*/ 2147483647 h 694"/>
              <a:gd name="T64" fmla="*/ 2147483647 w 625"/>
              <a:gd name="T65" fmla="*/ 2147483647 h 694"/>
              <a:gd name="T66" fmla="*/ 2147483647 w 625"/>
              <a:gd name="T67" fmla="*/ 2147483647 h 694"/>
              <a:gd name="T68" fmla="*/ 2147483647 w 625"/>
              <a:gd name="T69" fmla="*/ 2147483647 h 694"/>
              <a:gd name="T70" fmla="*/ 2147483647 w 625"/>
              <a:gd name="T71" fmla="*/ 2147483647 h 694"/>
              <a:gd name="T72" fmla="*/ 2147483647 w 625"/>
              <a:gd name="T73" fmla="*/ 2147483647 h 694"/>
              <a:gd name="T74" fmla="*/ 2147483647 w 625"/>
              <a:gd name="T75" fmla="*/ 2147483647 h 694"/>
              <a:gd name="T76" fmla="*/ 2147483647 w 625"/>
              <a:gd name="T77" fmla="*/ 2147483647 h 694"/>
              <a:gd name="T78" fmla="*/ 2147483647 w 625"/>
              <a:gd name="T79" fmla="*/ 2147483647 h 694"/>
              <a:gd name="T80" fmla="*/ 2147483647 w 625"/>
              <a:gd name="T81" fmla="*/ 2147483647 h 694"/>
              <a:gd name="T82" fmla="*/ 2147483647 w 625"/>
              <a:gd name="T83" fmla="*/ 2147483647 h 694"/>
              <a:gd name="T84" fmla="*/ 2147483647 w 625"/>
              <a:gd name="T85" fmla="*/ 2147483647 h 694"/>
              <a:gd name="T86" fmla="*/ 2147483647 w 625"/>
              <a:gd name="T87" fmla="*/ 2147483647 h 694"/>
              <a:gd name="T88" fmla="*/ 2147483647 w 625"/>
              <a:gd name="T89" fmla="*/ 2147483647 h 694"/>
              <a:gd name="T90" fmla="*/ 2147483647 w 625"/>
              <a:gd name="T91" fmla="*/ 2147483647 h 694"/>
              <a:gd name="T92" fmla="*/ 2147483647 w 625"/>
              <a:gd name="T93" fmla="*/ 2147483647 h 694"/>
              <a:gd name="T94" fmla="*/ 2147483647 w 625"/>
              <a:gd name="T95" fmla="*/ 2147483647 h 694"/>
              <a:gd name="T96" fmla="*/ 2147483647 w 625"/>
              <a:gd name="T97" fmla="*/ 2147483647 h 694"/>
              <a:gd name="T98" fmla="*/ 2147483647 w 625"/>
              <a:gd name="T99" fmla="*/ 2147483647 h 694"/>
              <a:gd name="T100" fmla="*/ 2147483647 w 625"/>
              <a:gd name="T101" fmla="*/ 2147483647 h 6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69" name="Freeform 333"/>
          <p:cNvSpPr>
            <a:spLocks/>
          </p:cNvSpPr>
          <p:nvPr>
            <p:custDataLst>
              <p:tags r:id="rId236"/>
            </p:custDataLst>
          </p:nvPr>
        </p:nvSpPr>
        <p:spPr bwMode="auto">
          <a:xfrm>
            <a:off x="6826250" y="4178710"/>
            <a:ext cx="254000" cy="257175"/>
          </a:xfrm>
          <a:custGeom>
            <a:avLst/>
            <a:gdLst>
              <a:gd name="T0" fmla="*/ 2147483647 w 585"/>
              <a:gd name="T1" fmla="*/ 2147483647 h 493"/>
              <a:gd name="T2" fmla="*/ 2147483647 w 585"/>
              <a:gd name="T3" fmla="*/ 2147483647 h 493"/>
              <a:gd name="T4" fmla="*/ 2147483647 w 585"/>
              <a:gd name="T5" fmla="*/ 2147483647 h 493"/>
              <a:gd name="T6" fmla="*/ 2147483647 w 585"/>
              <a:gd name="T7" fmla="*/ 2147483647 h 493"/>
              <a:gd name="T8" fmla="*/ 2147483647 w 585"/>
              <a:gd name="T9" fmla="*/ 2147483647 h 493"/>
              <a:gd name="T10" fmla="*/ 2147483647 w 585"/>
              <a:gd name="T11" fmla="*/ 2147483647 h 493"/>
              <a:gd name="T12" fmla="*/ 2147483647 w 585"/>
              <a:gd name="T13" fmla="*/ 2147483647 h 493"/>
              <a:gd name="T14" fmla="*/ 2147483647 w 585"/>
              <a:gd name="T15" fmla="*/ 2147483647 h 493"/>
              <a:gd name="T16" fmla="*/ 2147483647 w 585"/>
              <a:gd name="T17" fmla="*/ 2147483647 h 493"/>
              <a:gd name="T18" fmla="*/ 2147483647 w 585"/>
              <a:gd name="T19" fmla="*/ 2147483647 h 493"/>
              <a:gd name="T20" fmla="*/ 2147483647 w 585"/>
              <a:gd name="T21" fmla="*/ 2147483647 h 493"/>
              <a:gd name="T22" fmla="*/ 2147483647 w 585"/>
              <a:gd name="T23" fmla="*/ 2147483647 h 493"/>
              <a:gd name="T24" fmla="*/ 2147483647 w 585"/>
              <a:gd name="T25" fmla="*/ 2147483647 h 493"/>
              <a:gd name="T26" fmla="*/ 2147483647 w 585"/>
              <a:gd name="T27" fmla="*/ 2147483647 h 493"/>
              <a:gd name="T28" fmla="*/ 2147483647 w 585"/>
              <a:gd name="T29" fmla="*/ 2147483647 h 493"/>
              <a:gd name="T30" fmla="*/ 2147483647 w 585"/>
              <a:gd name="T31" fmla="*/ 2147483647 h 493"/>
              <a:gd name="T32" fmla="*/ 2147483647 w 585"/>
              <a:gd name="T33" fmla="*/ 2147483647 h 493"/>
              <a:gd name="T34" fmla="*/ 2147483647 w 585"/>
              <a:gd name="T35" fmla="*/ 2147483647 h 493"/>
              <a:gd name="T36" fmla="*/ 2147483647 w 585"/>
              <a:gd name="T37" fmla="*/ 2147483647 h 493"/>
              <a:gd name="T38" fmla="*/ 2147483647 w 585"/>
              <a:gd name="T39" fmla="*/ 2147483647 h 493"/>
              <a:gd name="T40" fmla="*/ 2147483647 w 585"/>
              <a:gd name="T41" fmla="*/ 2147483647 h 493"/>
              <a:gd name="T42" fmla="*/ 2147483647 w 585"/>
              <a:gd name="T43" fmla="*/ 2147483647 h 493"/>
              <a:gd name="T44" fmla="*/ 2147483647 w 585"/>
              <a:gd name="T45" fmla="*/ 2147483647 h 493"/>
              <a:gd name="T46" fmla="*/ 2147483647 w 585"/>
              <a:gd name="T47" fmla="*/ 2147483647 h 493"/>
              <a:gd name="T48" fmla="*/ 2147483647 w 585"/>
              <a:gd name="T49" fmla="*/ 2147483647 h 493"/>
              <a:gd name="T50" fmla="*/ 2147483647 w 585"/>
              <a:gd name="T51" fmla="*/ 2147483647 h 493"/>
              <a:gd name="T52" fmla="*/ 2147483647 w 585"/>
              <a:gd name="T53" fmla="*/ 2147483647 h 493"/>
              <a:gd name="T54" fmla="*/ 2147483647 w 585"/>
              <a:gd name="T55" fmla="*/ 2147483647 h 493"/>
              <a:gd name="T56" fmla="*/ 2147483647 w 585"/>
              <a:gd name="T57" fmla="*/ 2147483647 h 493"/>
              <a:gd name="T58" fmla="*/ 2147483647 w 585"/>
              <a:gd name="T59" fmla="*/ 2147483647 h 493"/>
              <a:gd name="T60" fmla="*/ 2147483647 w 585"/>
              <a:gd name="T61" fmla="*/ 2147483647 h 493"/>
              <a:gd name="T62" fmla="*/ 2147483647 w 585"/>
              <a:gd name="T63" fmla="*/ 2147483647 h 493"/>
              <a:gd name="T64" fmla="*/ 2147483647 w 585"/>
              <a:gd name="T65" fmla="*/ 2147483647 h 493"/>
              <a:gd name="T66" fmla="*/ 2147483647 w 585"/>
              <a:gd name="T67" fmla="*/ 2147483647 h 493"/>
              <a:gd name="T68" fmla="*/ 2147483647 w 585"/>
              <a:gd name="T69" fmla="*/ 2147483647 h 493"/>
              <a:gd name="T70" fmla="*/ 2147483647 w 585"/>
              <a:gd name="T71" fmla="*/ 2147483647 h 493"/>
              <a:gd name="T72" fmla="*/ 2147483647 w 585"/>
              <a:gd name="T73" fmla="*/ 2147483647 h 493"/>
              <a:gd name="T74" fmla="*/ 2147483647 w 585"/>
              <a:gd name="T75" fmla="*/ 2147483647 h 493"/>
              <a:gd name="T76" fmla="*/ 2147483647 w 585"/>
              <a:gd name="T77" fmla="*/ 2147483647 h 493"/>
              <a:gd name="T78" fmla="*/ 2147483647 w 585"/>
              <a:gd name="T79" fmla="*/ 2147483647 h 493"/>
              <a:gd name="T80" fmla="*/ 2147483647 w 585"/>
              <a:gd name="T81" fmla="*/ 2147483647 h 493"/>
              <a:gd name="T82" fmla="*/ 2147483647 w 585"/>
              <a:gd name="T83" fmla="*/ 2147483647 h 493"/>
              <a:gd name="T84" fmla="*/ 2147483647 w 585"/>
              <a:gd name="T85" fmla="*/ 2147483647 h 493"/>
              <a:gd name="T86" fmla="*/ 2147483647 w 585"/>
              <a:gd name="T87" fmla="*/ 2147483647 h 493"/>
              <a:gd name="T88" fmla="*/ 2147483647 w 585"/>
              <a:gd name="T89" fmla="*/ 2147483647 h 493"/>
              <a:gd name="T90" fmla="*/ 2147483647 w 585"/>
              <a:gd name="T91" fmla="*/ 2147483647 h 493"/>
              <a:gd name="T92" fmla="*/ 2147483647 w 585"/>
              <a:gd name="T93" fmla="*/ 2147483647 h 493"/>
              <a:gd name="T94" fmla="*/ 2147483647 w 585"/>
              <a:gd name="T95" fmla="*/ 2147483647 h 493"/>
              <a:gd name="T96" fmla="*/ 2147483647 w 585"/>
              <a:gd name="T97" fmla="*/ 2147483647 h 4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0" name="Freeform 334"/>
          <p:cNvSpPr>
            <a:spLocks/>
          </p:cNvSpPr>
          <p:nvPr>
            <p:custDataLst>
              <p:tags r:id="rId237"/>
            </p:custDataLst>
          </p:nvPr>
        </p:nvSpPr>
        <p:spPr bwMode="auto">
          <a:xfrm>
            <a:off x="7181850" y="4585110"/>
            <a:ext cx="92075" cy="57150"/>
          </a:xfrm>
          <a:custGeom>
            <a:avLst/>
            <a:gdLst>
              <a:gd name="T0" fmla="*/ 0 w 212"/>
              <a:gd name="T1" fmla="*/ 2147483647 h 105"/>
              <a:gd name="T2" fmla="*/ 2147483647 w 212"/>
              <a:gd name="T3" fmla="*/ 2147483647 h 105"/>
              <a:gd name="T4" fmla="*/ 2147483647 w 212"/>
              <a:gd name="T5" fmla="*/ 2147483647 h 105"/>
              <a:gd name="T6" fmla="*/ 2147483647 w 212"/>
              <a:gd name="T7" fmla="*/ 2147483647 h 105"/>
              <a:gd name="T8" fmla="*/ 2147483647 w 212"/>
              <a:gd name="T9" fmla="*/ 2147483647 h 105"/>
              <a:gd name="T10" fmla="*/ 2147483647 w 212"/>
              <a:gd name="T11" fmla="*/ 2147483647 h 105"/>
              <a:gd name="T12" fmla="*/ 2147483647 w 212"/>
              <a:gd name="T13" fmla="*/ 2147483647 h 105"/>
              <a:gd name="T14" fmla="*/ 2147483647 w 212"/>
              <a:gd name="T15" fmla="*/ 2147483647 h 105"/>
              <a:gd name="T16" fmla="*/ 2147483647 w 212"/>
              <a:gd name="T17" fmla="*/ 2147483647 h 105"/>
              <a:gd name="T18" fmla="*/ 2147483647 w 212"/>
              <a:gd name="T19" fmla="*/ 2147483647 h 105"/>
              <a:gd name="T20" fmla="*/ 2147483647 w 212"/>
              <a:gd name="T21" fmla="*/ 2147483647 h 105"/>
              <a:gd name="T22" fmla="*/ 2147483647 w 212"/>
              <a:gd name="T23" fmla="*/ 2147483647 h 105"/>
              <a:gd name="T24" fmla="*/ 2147483647 w 212"/>
              <a:gd name="T25" fmla="*/ 0 h 105"/>
              <a:gd name="T26" fmla="*/ 2147483647 w 212"/>
              <a:gd name="T27" fmla="*/ 0 h 105"/>
              <a:gd name="T28" fmla="*/ 2147483647 w 212"/>
              <a:gd name="T29" fmla="*/ 2147483647 h 105"/>
              <a:gd name="T30" fmla="*/ 2147483647 w 212"/>
              <a:gd name="T31" fmla="*/ 2147483647 h 105"/>
              <a:gd name="T32" fmla="*/ 2147483647 w 212"/>
              <a:gd name="T33" fmla="*/ 2147483647 h 105"/>
              <a:gd name="T34" fmla="*/ 2147483647 w 212"/>
              <a:gd name="T35" fmla="*/ 2147483647 h 105"/>
              <a:gd name="T36" fmla="*/ 2147483647 w 212"/>
              <a:gd name="T37" fmla="*/ 2147483647 h 105"/>
              <a:gd name="T38" fmla="*/ 2147483647 w 212"/>
              <a:gd name="T39" fmla="*/ 2147483647 h 105"/>
              <a:gd name="T40" fmla="*/ 2147483647 w 212"/>
              <a:gd name="T41" fmla="*/ 2147483647 h 105"/>
              <a:gd name="T42" fmla="*/ 2147483647 w 212"/>
              <a:gd name="T43" fmla="*/ 2147483647 h 105"/>
              <a:gd name="T44" fmla="*/ 2147483647 w 212"/>
              <a:gd name="T45" fmla="*/ 2147483647 h 105"/>
              <a:gd name="T46" fmla="*/ 0 w 212"/>
              <a:gd name="T47" fmla="*/ 2147483647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1" name="Freeform 335"/>
          <p:cNvSpPr>
            <a:spLocks/>
          </p:cNvSpPr>
          <p:nvPr>
            <p:custDataLst>
              <p:tags r:id="rId238"/>
            </p:custDataLst>
          </p:nvPr>
        </p:nvSpPr>
        <p:spPr bwMode="auto">
          <a:xfrm>
            <a:off x="7297738" y="4251735"/>
            <a:ext cx="42862" cy="88900"/>
          </a:xfrm>
          <a:custGeom>
            <a:avLst/>
            <a:gdLst>
              <a:gd name="T0" fmla="*/ 0 w 92"/>
              <a:gd name="T1" fmla="*/ 2147483647 h 166"/>
              <a:gd name="T2" fmla="*/ 0 w 92"/>
              <a:gd name="T3" fmla="*/ 2147483647 h 166"/>
              <a:gd name="T4" fmla="*/ 2147483647 w 92"/>
              <a:gd name="T5" fmla="*/ 2147483647 h 166"/>
              <a:gd name="T6" fmla="*/ 2147483647 w 92"/>
              <a:gd name="T7" fmla="*/ 2147483647 h 166"/>
              <a:gd name="T8" fmla="*/ 2147483647 w 92"/>
              <a:gd name="T9" fmla="*/ 2147483647 h 166"/>
              <a:gd name="T10" fmla="*/ 2147483647 w 92"/>
              <a:gd name="T11" fmla="*/ 2147483647 h 166"/>
              <a:gd name="T12" fmla="*/ 2147483647 w 92"/>
              <a:gd name="T13" fmla="*/ 2147483647 h 166"/>
              <a:gd name="T14" fmla="*/ 2147483647 w 92"/>
              <a:gd name="T15" fmla="*/ 2147483647 h 166"/>
              <a:gd name="T16" fmla="*/ 2147483647 w 92"/>
              <a:gd name="T17" fmla="*/ 2147483647 h 166"/>
              <a:gd name="T18" fmla="*/ 2147483647 w 92"/>
              <a:gd name="T19" fmla="*/ 2147483647 h 166"/>
              <a:gd name="T20" fmla="*/ 2147483647 w 92"/>
              <a:gd name="T21" fmla="*/ 2147483647 h 166"/>
              <a:gd name="T22" fmla="*/ 2147483647 w 92"/>
              <a:gd name="T23" fmla="*/ 2147483647 h 166"/>
              <a:gd name="T24" fmla="*/ 2147483647 w 92"/>
              <a:gd name="T25" fmla="*/ 2147483647 h 166"/>
              <a:gd name="T26" fmla="*/ 2147483647 w 92"/>
              <a:gd name="T27" fmla="*/ 2147483647 h 166"/>
              <a:gd name="T28" fmla="*/ 2147483647 w 92"/>
              <a:gd name="T29" fmla="*/ 2147483647 h 166"/>
              <a:gd name="T30" fmla="*/ 2147483647 w 92"/>
              <a:gd name="T31" fmla="*/ 2147483647 h 166"/>
              <a:gd name="T32" fmla="*/ 2147483647 w 92"/>
              <a:gd name="T33" fmla="*/ 2147483647 h 166"/>
              <a:gd name="T34" fmla="*/ 2147483647 w 92"/>
              <a:gd name="T35" fmla="*/ 2147483647 h 166"/>
              <a:gd name="T36" fmla="*/ 2147483647 w 92"/>
              <a:gd name="T37" fmla="*/ 2147483647 h 166"/>
              <a:gd name="T38" fmla="*/ 2147483647 w 92"/>
              <a:gd name="T39" fmla="*/ 2147483647 h 166"/>
              <a:gd name="T40" fmla="*/ 2147483647 w 92"/>
              <a:gd name="T41" fmla="*/ 2147483647 h 166"/>
              <a:gd name="T42" fmla="*/ 2147483647 w 92"/>
              <a:gd name="T43" fmla="*/ 2147483647 h 166"/>
              <a:gd name="T44" fmla="*/ 2147483647 w 92"/>
              <a:gd name="T45" fmla="*/ 2147483647 h 166"/>
              <a:gd name="T46" fmla="*/ 2147483647 w 92"/>
              <a:gd name="T47" fmla="*/ 2147483647 h 166"/>
              <a:gd name="T48" fmla="*/ 2147483647 w 92"/>
              <a:gd name="T49" fmla="*/ 2147483647 h 166"/>
              <a:gd name="T50" fmla="*/ 2147483647 w 92"/>
              <a:gd name="T51" fmla="*/ 2147483647 h 166"/>
              <a:gd name="T52" fmla="*/ 2147483647 w 92"/>
              <a:gd name="T53" fmla="*/ 2147483647 h 166"/>
              <a:gd name="T54" fmla="*/ 2147483647 w 92"/>
              <a:gd name="T55" fmla="*/ 2147483647 h 166"/>
              <a:gd name="T56" fmla="*/ 2147483647 w 92"/>
              <a:gd name="T57" fmla="*/ 2147483647 h 166"/>
              <a:gd name="T58" fmla="*/ 2147483647 w 92"/>
              <a:gd name="T59" fmla="*/ 2147483647 h 166"/>
              <a:gd name="T60" fmla="*/ 2147483647 w 92"/>
              <a:gd name="T61" fmla="*/ 2147483647 h 166"/>
              <a:gd name="T62" fmla="*/ 2147483647 w 92"/>
              <a:gd name="T63" fmla="*/ 2147483647 h 166"/>
              <a:gd name="T64" fmla="*/ 2147483647 w 92"/>
              <a:gd name="T65" fmla="*/ 2147483647 h 166"/>
              <a:gd name="T66" fmla="*/ 2147483647 w 92"/>
              <a:gd name="T67" fmla="*/ 2147483647 h 166"/>
              <a:gd name="T68" fmla="*/ 2147483647 w 92"/>
              <a:gd name="T69" fmla="*/ 2147483647 h 166"/>
              <a:gd name="T70" fmla="*/ 2147483647 w 92"/>
              <a:gd name="T71" fmla="*/ 2147483647 h 166"/>
              <a:gd name="T72" fmla="*/ 2147483647 w 92"/>
              <a:gd name="T73" fmla="*/ 2147483647 h 166"/>
              <a:gd name="T74" fmla="*/ 2147483647 w 92"/>
              <a:gd name="T75" fmla="*/ 2147483647 h 166"/>
              <a:gd name="T76" fmla="*/ 2147483647 w 92"/>
              <a:gd name="T77" fmla="*/ 2147483647 h 166"/>
              <a:gd name="T78" fmla="*/ 2147483647 w 92"/>
              <a:gd name="T79" fmla="*/ 2147483647 h 166"/>
              <a:gd name="T80" fmla="*/ 2147483647 w 92"/>
              <a:gd name="T81" fmla="*/ 2147483647 h 166"/>
              <a:gd name="T82" fmla="*/ 2147483647 w 92"/>
              <a:gd name="T83" fmla="*/ 2147483647 h 166"/>
              <a:gd name="T84" fmla="*/ 2147483647 w 92"/>
              <a:gd name="T85" fmla="*/ 2147483647 h 166"/>
              <a:gd name="T86" fmla="*/ 2147483647 w 92"/>
              <a:gd name="T87" fmla="*/ 2147483647 h 166"/>
              <a:gd name="T88" fmla="*/ 2147483647 w 92"/>
              <a:gd name="T89" fmla="*/ 2147483647 h 166"/>
              <a:gd name="T90" fmla="*/ 0 w 92"/>
              <a:gd name="T91" fmla="*/ 0 h 166"/>
              <a:gd name="T92" fmla="*/ 0 w 92"/>
              <a:gd name="T93" fmla="*/ 2147483647 h 166"/>
              <a:gd name="T94" fmla="*/ 0 w 92"/>
              <a:gd name="T95" fmla="*/ 2147483647 h 166"/>
              <a:gd name="T96" fmla="*/ 0 w 92"/>
              <a:gd name="T97" fmla="*/ 2147483647 h 166"/>
              <a:gd name="T98" fmla="*/ 0 w 92"/>
              <a:gd name="T99" fmla="*/ 2147483647 h 166"/>
              <a:gd name="T100" fmla="*/ 0 w 92"/>
              <a:gd name="T101" fmla="*/ 2147483647 h 166"/>
              <a:gd name="T102" fmla="*/ 0 w 92"/>
              <a:gd name="T103" fmla="*/ 2147483647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2" name="Freeform 336"/>
          <p:cNvSpPr>
            <a:spLocks/>
          </p:cNvSpPr>
          <p:nvPr>
            <p:custDataLst>
              <p:tags r:id="rId239"/>
            </p:custDataLst>
          </p:nvPr>
        </p:nvSpPr>
        <p:spPr bwMode="auto">
          <a:xfrm>
            <a:off x="7310438" y="4396197"/>
            <a:ext cx="71437" cy="55563"/>
          </a:xfrm>
          <a:custGeom>
            <a:avLst/>
            <a:gdLst>
              <a:gd name="T0" fmla="*/ 2147483647 w 166"/>
              <a:gd name="T1" fmla="*/ 0 h 62"/>
              <a:gd name="T2" fmla="*/ 2147483647 w 166"/>
              <a:gd name="T3" fmla="*/ 2147483647 h 62"/>
              <a:gd name="T4" fmla="*/ 2147483647 w 166"/>
              <a:gd name="T5" fmla="*/ 2147483647 h 62"/>
              <a:gd name="T6" fmla="*/ 2147483647 w 166"/>
              <a:gd name="T7" fmla="*/ 2147483647 h 62"/>
              <a:gd name="T8" fmla="*/ 2147483647 w 166"/>
              <a:gd name="T9" fmla="*/ 2147483647 h 62"/>
              <a:gd name="T10" fmla="*/ 2147483647 w 166"/>
              <a:gd name="T11" fmla="*/ 2147483647 h 62"/>
              <a:gd name="T12" fmla="*/ 2147483647 w 166"/>
              <a:gd name="T13" fmla="*/ 2147483647 h 62"/>
              <a:gd name="T14" fmla="*/ 2147483647 w 166"/>
              <a:gd name="T15" fmla="*/ 2147483647 h 62"/>
              <a:gd name="T16" fmla="*/ 2147483647 w 166"/>
              <a:gd name="T17" fmla="*/ 2147483647 h 62"/>
              <a:gd name="T18" fmla="*/ 2147483647 w 166"/>
              <a:gd name="T19" fmla="*/ 2147483647 h 62"/>
              <a:gd name="T20" fmla="*/ 2147483647 w 166"/>
              <a:gd name="T21" fmla="*/ 0 h 62"/>
              <a:gd name="T22" fmla="*/ 2147483647 w 166"/>
              <a:gd name="T23" fmla="*/ 2147483647 h 62"/>
              <a:gd name="T24" fmla="*/ 2147483647 w 166"/>
              <a:gd name="T25" fmla="*/ 2147483647 h 62"/>
              <a:gd name="T26" fmla="*/ 2147483647 w 166"/>
              <a:gd name="T27" fmla="*/ 2147483647 h 62"/>
              <a:gd name="T28" fmla="*/ 2147483647 w 166"/>
              <a:gd name="T29" fmla="*/ 2147483647 h 62"/>
              <a:gd name="T30" fmla="*/ 2147483647 w 166"/>
              <a:gd name="T31" fmla="*/ 2147483647 h 62"/>
              <a:gd name="T32" fmla="*/ 2147483647 w 166"/>
              <a:gd name="T33" fmla="*/ 2147483647 h 62"/>
              <a:gd name="T34" fmla="*/ 2147483647 w 166"/>
              <a:gd name="T35" fmla="*/ 2147483647 h 62"/>
              <a:gd name="T36" fmla="*/ 2147483647 w 166"/>
              <a:gd name="T37" fmla="*/ 2147483647 h 62"/>
              <a:gd name="T38" fmla="*/ 2147483647 w 166"/>
              <a:gd name="T39" fmla="*/ 2147483647 h 62"/>
              <a:gd name="T40" fmla="*/ 2147483647 w 166"/>
              <a:gd name="T41" fmla="*/ 2147483647 h 62"/>
              <a:gd name="T42" fmla="*/ 2147483647 w 166"/>
              <a:gd name="T43" fmla="*/ 2147483647 h 62"/>
              <a:gd name="T44" fmla="*/ 2147483647 w 166"/>
              <a:gd name="T45" fmla="*/ 2147483647 h 62"/>
              <a:gd name="T46" fmla="*/ 2147483647 w 166"/>
              <a:gd name="T47" fmla="*/ 2147483647 h 62"/>
              <a:gd name="T48" fmla="*/ 2147483647 w 166"/>
              <a:gd name="T49" fmla="*/ 2147483647 h 62"/>
              <a:gd name="T50" fmla="*/ 2147483647 w 166"/>
              <a:gd name="T51" fmla="*/ 2147483647 h 62"/>
              <a:gd name="T52" fmla="*/ 2147483647 w 166"/>
              <a:gd name="T53" fmla="*/ 2147483647 h 62"/>
              <a:gd name="T54" fmla="*/ 2147483647 w 166"/>
              <a:gd name="T55" fmla="*/ 2147483647 h 62"/>
              <a:gd name="T56" fmla="*/ 2147483647 w 166"/>
              <a:gd name="T57" fmla="*/ 2147483647 h 62"/>
              <a:gd name="T58" fmla="*/ 2147483647 w 166"/>
              <a:gd name="T59" fmla="*/ 2147483647 h 62"/>
              <a:gd name="T60" fmla="*/ 2147483647 w 166"/>
              <a:gd name="T61" fmla="*/ 2147483647 h 62"/>
              <a:gd name="T62" fmla="*/ 2147483647 w 166"/>
              <a:gd name="T63" fmla="*/ 2147483647 h 62"/>
              <a:gd name="T64" fmla="*/ 2147483647 w 166"/>
              <a:gd name="T65" fmla="*/ 2147483647 h 62"/>
              <a:gd name="T66" fmla="*/ 2147483647 w 166"/>
              <a:gd name="T67" fmla="*/ 2147483647 h 62"/>
              <a:gd name="T68" fmla="*/ 2147483647 w 166"/>
              <a:gd name="T69" fmla="*/ 2147483647 h 62"/>
              <a:gd name="T70" fmla="*/ 2147483647 w 166"/>
              <a:gd name="T71" fmla="*/ 2147483647 h 62"/>
              <a:gd name="T72" fmla="*/ 2147483647 w 166"/>
              <a:gd name="T73" fmla="*/ 2147483647 h 62"/>
              <a:gd name="T74" fmla="*/ 2147483647 w 166"/>
              <a:gd name="T75" fmla="*/ 2147483647 h 62"/>
              <a:gd name="T76" fmla="*/ 2147483647 w 166"/>
              <a:gd name="T77" fmla="*/ 2147483647 h 62"/>
              <a:gd name="T78" fmla="*/ 2147483647 w 166"/>
              <a:gd name="T79" fmla="*/ 2147483647 h 62"/>
              <a:gd name="T80" fmla="*/ 2147483647 w 166"/>
              <a:gd name="T81" fmla="*/ 2147483647 h 62"/>
              <a:gd name="T82" fmla="*/ 2147483647 w 166"/>
              <a:gd name="T83" fmla="*/ 2147483647 h 62"/>
              <a:gd name="T84" fmla="*/ 2147483647 w 166"/>
              <a:gd name="T85" fmla="*/ 2147483647 h 62"/>
              <a:gd name="T86" fmla="*/ 0 w 166"/>
              <a:gd name="T87" fmla="*/ 2147483647 h 62"/>
              <a:gd name="T88" fmla="*/ 2147483647 w 166"/>
              <a:gd name="T89" fmla="*/ 2147483647 h 62"/>
              <a:gd name="T90" fmla="*/ 2147483647 w 166"/>
              <a:gd name="T91" fmla="*/ 2147483647 h 62"/>
              <a:gd name="T92" fmla="*/ 2147483647 w 166"/>
              <a:gd name="T93" fmla="*/ 0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3" name="Freeform 337"/>
          <p:cNvSpPr>
            <a:spLocks/>
          </p:cNvSpPr>
          <p:nvPr>
            <p:custDataLst>
              <p:tags r:id="rId240"/>
            </p:custDataLst>
          </p:nvPr>
        </p:nvSpPr>
        <p:spPr bwMode="auto">
          <a:xfrm>
            <a:off x="7386638" y="4319997"/>
            <a:ext cx="85725" cy="63500"/>
          </a:xfrm>
          <a:custGeom>
            <a:avLst/>
            <a:gdLst>
              <a:gd name="T0" fmla="*/ 2147483647 w 193"/>
              <a:gd name="T1" fmla="*/ 2147483647 h 121"/>
              <a:gd name="T2" fmla="*/ 2147483647 w 193"/>
              <a:gd name="T3" fmla="*/ 2147483647 h 121"/>
              <a:gd name="T4" fmla="*/ 2147483647 w 193"/>
              <a:gd name="T5" fmla="*/ 2147483647 h 121"/>
              <a:gd name="T6" fmla="*/ 2147483647 w 193"/>
              <a:gd name="T7" fmla="*/ 2147483647 h 121"/>
              <a:gd name="T8" fmla="*/ 2147483647 w 193"/>
              <a:gd name="T9" fmla="*/ 2147483647 h 121"/>
              <a:gd name="T10" fmla="*/ 2147483647 w 193"/>
              <a:gd name="T11" fmla="*/ 2147483647 h 121"/>
              <a:gd name="T12" fmla="*/ 2147483647 w 193"/>
              <a:gd name="T13" fmla="*/ 2147483647 h 121"/>
              <a:gd name="T14" fmla="*/ 2147483647 w 193"/>
              <a:gd name="T15" fmla="*/ 2147483647 h 121"/>
              <a:gd name="T16" fmla="*/ 2147483647 w 193"/>
              <a:gd name="T17" fmla="*/ 2147483647 h 121"/>
              <a:gd name="T18" fmla="*/ 2147483647 w 193"/>
              <a:gd name="T19" fmla="*/ 2147483647 h 121"/>
              <a:gd name="T20" fmla="*/ 2147483647 w 193"/>
              <a:gd name="T21" fmla="*/ 2147483647 h 121"/>
              <a:gd name="T22" fmla="*/ 2147483647 w 193"/>
              <a:gd name="T23" fmla="*/ 2147483647 h 121"/>
              <a:gd name="T24" fmla="*/ 2147483647 w 193"/>
              <a:gd name="T25" fmla="*/ 2147483647 h 121"/>
              <a:gd name="T26" fmla="*/ 2147483647 w 193"/>
              <a:gd name="T27" fmla="*/ 2147483647 h 121"/>
              <a:gd name="T28" fmla="*/ 2147483647 w 193"/>
              <a:gd name="T29" fmla="*/ 2147483647 h 121"/>
              <a:gd name="T30" fmla="*/ 2147483647 w 193"/>
              <a:gd name="T31" fmla="*/ 2147483647 h 121"/>
              <a:gd name="T32" fmla="*/ 2147483647 w 193"/>
              <a:gd name="T33" fmla="*/ 2147483647 h 121"/>
              <a:gd name="T34" fmla="*/ 2147483647 w 193"/>
              <a:gd name="T35" fmla="*/ 2147483647 h 121"/>
              <a:gd name="T36" fmla="*/ 2147483647 w 193"/>
              <a:gd name="T37" fmla="*/ 2147483647 h 121"/>
              <a:gd name="T38" fmla="*/ 2147483647 w 193"/>
              <a:gd name="T39" fmla="*/ 2147483647 h 121"/>
              <a:gd name="T40" fmla="*/ 2147483647 w 193"/>
              <a:gd name="T41" fmla="*/ 2147483647 h 121"/>
              <a:gd name="T42" fmla="*/ 2147483647 w 193"/>
              <a:gd name="T43" fmla="*/ 2147483647 h 121"/>
              <a:gd name="T44" fmla="*/ 2147483647 w 193"/>
              <a:gd name="T45" fmla="*/ 2147483647 h 121"/>
              <a:gd name="T46" fmla="*/ 2147483647 w 193"/>
              <a:gd name="T47" fmla="*/ 2147483647 h 121"/>
              <a:gd name="T48" fmla="*/ 2147483647 w 193"/>
              <a:gd name="T49" fmla="*/ 2147483647 h 121"/>
              <a:gd name="T50" fmla="*/ 2147483647 w 193"/>
              <a:gd name="T51" fmla="*/ 2147483647 h 121"/>
              <a:gd name="T52" fmla="*/ 2147483647 w 193"/>
              <a:gd name="T53" fmla="*/ 2147483647 h 121"/>
              <a:gd name="T54" fmla="*/ 2147483647 w 193"/>
              <a:gd name="T55" fmla="*/ 2147483647 h 121"/>
              <a:gd name="T56" fmla="*/ 2147483647 w 193"/>
              <a:gd name="T57" fmla="*/ 2147483647 h 121"/>
              <a:gd name="T58" fmla="*/ 0 w 193"/>
              <a:gd name="T59" fmla="*/ 2147483647 h 121"/>
              <a:gd name="T60" fmla="*/ 2147483647 w 193"/>
              <a:gd name="T61" fmla="*/ 2147483647 h 121"/>
              <a:gd name="T62" fmla="*/ 2147483647 w 193"/>
              <a:gd name="T63" fmla="*/ 2147483647 h 121"/>
              <a:gd name="T64" fmla="*/ 2147483647 w 193"/>
              <a:gd name="T65" fmla="*/ 2147483647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4" name="Freeform 338"/>
          <p:cNvSpPr>
            <a:spLocks/>
          </p:cNvSpPr>
          <p:nvPr>
            <p:custDataLst>
              <p:tags r:id="rId241"/>
            </p:custDataLst>
          </p:nvPr>
        </p:nvSpPr>
        <p:spPr bwMode="auto">
          <a:xfrm>
            <a:off x="7075488" y="4258085"/>
            <a:ext cx="166687" cy="230187"/>
          </a:xfrm>
          <a:custGeom>
            <a:avLst/>
            <a:gdLst>
              <a:gd name="T0" fmla="*/ 2147483647 w 379"/>
              <a:gd name="T1" fmla="*/ 2147483647 h 437"/>
              <a:gd name="T2" fmla="*/ 2147483647 w 379"/>
              <a:gd name="T3" fmla="*/ 2147483647 h 437"/>
              <a:gd name="T4" fmla="*/ 2147483647 w 379"/>
              <a:gd name="T5" fmla="*/ 2147483647 h 437"/>
              <a:gd name="T6" fmla="*/ 2147483647 w 379"/>
              <a:gd name="T7" fmla="*/ 2147483647 h 437"/>
              <a:gd name="T8" fmla="*/ 2147483647 w 379"/>
              <a:gd name="T9" fmla="*/ 2147483647 h 437"/>
              <a:gd name="T10" fmla="*/ 2147483647 w 379"/>
              <a:gd name="T11" fmla="*/ 2147483647 h 437"/>
              <a:gd name="T12" fmla="*/ 2147483647 w 379"/>
              <a:gd name="T13" fmla="*/ 2147483647 h 437"/>
              <a:gd name="T14" fmla="*/ 2147483647 w 379"/>
              <a:gd name="T15" fmla="*/ 2147483647 h 437"/>
              <a:gd name="T16" fmla="*/ 2147483647 w 379"/>
              <a:gd name="T17" fmla="*/ 2147483647 h 437"/>
              <a:gd name="T18" fmla="*/ 2147483647 w 379"/>
              <a:gd name="T19" fmla="*/ 2147483647 h 437"/>
              <a:gd name="T20" fmla="*/ 2147483647 w 379"/>
              <a:gd name="T21" fmla="*/ 2147483647 h 437"/>
              <a:gd name="T22" fmla="*/ 2147483647 w 379"/>
              <a:gd name="T23" fmla="*/ 2147483647 h 437"/>
              <a:gd name="T24" fmla="*/ 2147483647 w 379"/>
              <a:gd name="T25" fmla="*/ 2147483647 h 437"/>
              <a:gd name="T26" fmla="*/ 2147483647 w 379"/>
              <a:gd name="T27" fmla="*/ 2147483647 h 437"/>
              <a:gd name="T28" fmla="*/ 2147483647 w 379"/>
              <a:gd name="T29" fmla="*/ 2147483647 h 437"/>
              <a:gd name="T30" fmla="*/ 2147483647 w 379"/>
              <a:gd name="T31" fmla="*/ 2147483647 h 437"/>
              <a:gd name="T32" fmla="*/ 2147483647 w 379"/>
              <a:gd name="T33" fmla="*/ 2147483647 h 437"/>
              <a:gd name="T34" fmla="*/ 2147483647 w 379"/>
              <a:gd name="T35" fmla="*/ 2147483647 h 437"/>
              <a:gd name="T36" fmla="*/ 2147483647 w 379"/>
              <a:gd name="T37" fmla="*/ 2147483647 h 437"/>
              <a:gd name="T38" fmla="*/ 2147483647 w 379"/>
              <a:gd name="T39" fmla="*/ 2147483647 h 437"/>
              <a:gd name="T40" fmla="*/ 2147483647 w 379"/>
              <a:gd name="T41" fmla="*/ 2147483647 h 437"/>
              <a:gd name="T42" fmla="*/ 2147483647 w 379"/>
              <a:gd name="T43" fmla="*/ 2147483647 h 437"/>
              <a:gd name="T44" fmla="*/ 2147483647 w 379"/>
              <a:gd name="T45" fmla="*/ 2147483647 h 437"/>
              <a:gd name="T46" fmla="*/ 2147483647 w 379"/>
              <a:gd name="T47" fmla="*/ 2147483647 h 437"/>
              <a:gd name="T48" fmla="*/ 2147483647 w 379"/>
              <a:gd name="T49" fmla="*/ 2147483647 h 437"/>
              <a:gd name="T50" fmla="*/ 2147483647 w 379"/>
              <a:gd name="T51" fmla="*/ 2147483647 h 437"/>
              <a:gd name="T52" fmla="*/ 2147483647 w 379"/>
              <a:gd name="T53" fmla="*/ 2147483647 h 437"/>
              <a:gd name="T54" fmla="*/ 2147483647 w 379"/>
              <a:gd name="T55" fmla="*/ 2147483647 h 437"/>
              <a:gd name="T56" fmla="*/ 2147483647 w 379"/>
              <a:gd name="T57" fmla="*/ 2147483647 h 437"/>
              <a:gd name="T58" fmla="*/ 2147483647 w 379"/>
              <a:gd name="T59" fmla="*/ 2147483647 h 437"/>
              <a:gd name="T60" fmla="*/ 2147483647 w 379"/>
              <a:gd name="T61" fmla="*/ 2147483647 h 437"/>
              <a:gd name="T62" fmla="*/ 2147483647 w 379"/>
              <a:gd name="T63" fmla="*/ 2147483647 h 437"/>
              <a:gd name="T64" fmla="*/ 2147483647 w 379"/>
              <a:gd name="T65" fmla="*/ 2147483647 h 437"/>
              <a:gd name="T66" fmla="*/ 2147483647 w 379"/>
              <a:gd name="T67" fmla="*/ 2147483647 h 437"/>
              <a:gd name="T68" fmla="*/ 2147483647 w 379"/>
              <a:gd name="T69" fmla="*/ 2147483647 h 437"/>
              <a:gd name="T70" fmla="*/ 2147483647 w 379"/>
              <a:gd name="T71" fmla="*/ 2147483647 h 437"/>
              <a:gd name="T72" fmla="*/ 2147483647 w 379"/>
              <a:gd name="T73" fmla="*/ 2147483647 h 437"/>
              <a:gd name="T74" fmla="*/ 2147483647 w 379"/>
              <a:gd name="T75" fmla="*/ 2147483647 h 437"/>
              <a:gd name="T76" fmla="*/ 2147483647 w 379"/>
              <a:gd name="T77" fmla="*/ 2147483647 h 437"/>
              <a:gd name="T78" fmla="*/ 2147483647 w 379"/>
              <a:gd name="T79" fmla="*/ 2147483647 h 437"/>
              <a:gd name="T80" fmla="*/ 2147483647 w 379"/>
              <a:gd name="T81" fmla="*/ 2147483647 h 437"/>
              <a:gd name="T82" fmla="*/ 2147483647 w 379"/>
              <a:gd name="T83" fmla="*/ 2147483647 h 437"/>
              <a:gd name="T84" fmla="*/ 2147483647 w 379"/>
              <a:gd name="T85" fmla="*/ 2147483647 h 437"/>
              <a:gd name="T86" fmla="*/ 2147483647 w 379"/>
              <a:gd name="T87" fmla="*/ 2147483647 h 437"/>
              <a:gd name="T88" fmla="*/ 2147483647 w 379"/>
              <a:gd name="T89" fmla="*/ 2147483647 h 437"/>
              <a:gd name="T90" fmla="*/ 2147483647 w 379"/>
              <a:gd name="T91" fmla="*/ 2147483647 h 437"/>
              <a:gd name="T92" fmla="*/ 2147483647 w 379"/>
              <a:gd name="T93" fmla="*/ 2147483647 h 437"/>
              <a:gd name="T94" fmla="*/ 2147483647 w 379"/>
              <a:gd name="T95" fmla="*/ 2147483647 h 437"/>
              <a:gd name="T96" fmla="*/ 2147483647 w 379"/>
              <a:gd name="T97" fmla="*/ 2147483647 h 437"/>
              <a:gd name="T98" fmla="*/ 2147483647 w 379"/>
              <a:gd name="T99" fmla="*/ 2147483647 h 437"/>
              <a:gd name="T100" fmla="*/ 2147483647 w 379"/>
              <a:gd name="T101" fmla="*/ 2147483647 h 437"/>
              <a:gd name="T102" fmla="*/ 2147483647 w 379"/>
              <a:gd name="T103" fmla="*/ 2147483647 h 437"/>
              <a:gd name="T104" fmla="*/ 2147483647 w 379"/>
              <a:gd name="T105" fmla="*/ 2147483647 h 437"/>
              <a:gd name="T106" fmla="*/ 2147483647 w 379"/>
              <a:gd name="T107" fmla="*/ 2147483647 h 437"/>
              <a:gd name="T108" fmla="*/ 2147483647 w 379"/>
              <a:gd name="T109" fmla="*/ 2147483647 h 437"/>
              <a:gd name="T110" fmla="*/ 2147483647 w 379"/>
              <a:gd name="T111" fmla="*/ 2147483647 h 437"/>
              <a:gd name="T112" fmla="*/ 2147483647 w 379"/>
              <a:gd name="T113" fmla="*/ 2147483647 h 437"/>
              <a:gd name="T114" fmla="*/ 2147483647 w 379"/>
              <a:gd name="T115" fmla="*/ 2147483647 h 437"/>
              <a:gd name="T116" fmla="*/ 2147483647 w 379"/>
              <a:gd name="T117" fmla="*/ 2147483647 h 437"/>
              <a:gd name="T118" fmla="*/ 2147483647 w 379"/>
              <a:gd name="T119" fmla="*/ 2147483647 h 437"/>
              <a:gd name="T120" fmla="*/ 2147483647 w 379"/>
              <a:gd name="T121" fmla="*/ 2147483647 h 4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5" name="Freeform 339"/>
          <p:cNvSpPr>
            <a:spLocks/>
          </p:cNvSpPr>
          <p:nvPr>
            <p:custDataLst>
              <p:tags r:id="rId242"/>
            </p:custDataLst>
          </p:nvPr>
        </p:nvSpPr>
        <p:spPr bwMode="auto">
          <a:xfrm>
            <a:off x="6740525" y="4499385"/>
            <a:ext cx="250825" cy="95250"/>
          </a:xfrm>
          <a:custGeom>
            <a:avLst/>
            <a:gdLst>
              <a:gd name="T0" fmla="*/ 2147483647 w 578"/>
              <a:gd name="T1" fmla="*/ 2147483647 h 184"/>
              <a:gd name="T2" fmla="*/ 2147483647 w 578"/>
              <a:gd name="T3" fmla="*/ 2147483647 h 184"/>
              <a:gd name="T4" fmla="*/ 2147483647 w 578"/>
              <a:gd name="T5" fmla="*/ 2147483647 h 184"/>
              <a:gd name="T6" fmla="*/ 2147483647 w 578"/>
              <a:gd name="T7" fmla="*/ 0 h 184"/>
              <a:gd name="T8" fmla="*/ 2147483647 w 578"/>
              <a:gd name="T9" fmla="*/ 2147483647 h 184"/>
              <a:gd name="T10" fmla="*/ 2147483647 w 578"/>
              <a:gd name="T11" fmla="*/ 2147483647 h 184"/>
              <a:gd name="T12" fmla="*/ 2147483647 w 578"/>
              <a:gd name="T13" fmla="*/ 2147483647 h 184"/>
              <a:gd name="T14" fmla="*/ 2147483647 w 578"/>
              <a:gd name="T15" fmla="*/ 2147483647 h 184"/>
              <a:gd name="T16" fmla="*/ 2147483647 w 578"/>
              <a:gd name="T17" fmla="*/ 2147483647 h 184"/>
              <a:gd name="T18" fmla="*/ 2147483647 w 578"/>
              <a:gd name="T19" fmla="*/ 2147483647 h 184"/>
              <a:gd name="T20" fmla="*/ 2147483647 w 578"/>
              <a:gd name="T21" fmla="*/ 2147483647 h 184"/>
              <a:gd name="T22" fmla="*/ 2147483647 w 578"/>
              <a:gd name="T23" fmla="*/ 2147483647 h 184"/>
              <a:gd name="T24" fmla="*/ 2147483647 w 578"/>
              <a:gd name="T25" fmla="*/ 2147483647 h 184"/>
              <a:gd name="T26" fmla="*/ 2147483647 w 578"/>
              <a:gd name="T27" fmla="*/ 2147483647 h 184"/>
              <a:gd name="T28" fmla="*/ 2147483647 w 578"/>
              <a:gd name="T29" fmla="*/ 2147483647 h 184"/>
              <a:gd name="T30" fmla="*/ 2147483647 w 578"/>
              <a:gd name="T31" fmla="*/ 2147483647 h 184"/>
              <a:gd name="T32" fmla="*/ 2147483647 w 578"/>
              <a:gd name="T33" fmla="*/ 2147483647 h 184"/>
              <a:gd name="T34" fmla="*/ 2147483647 w 578"/>
              <a:gd name="T35" fmla="*/ 2147483647 h 184"/>
              <a:gd name="T36" fmla="*/ 2147483647 w 578"/>
              <a:gd name="T37" fmla="*/ 2147483647 h 184"/>
              <a:gd name="T38" fmla="*/ 2147483647 w 578"/>
              <a:gd name="T39" fmla="*/ 2147483647 h 184"/>
              <a:gd name="T40" fmla="*/ 2147483647 w 578"/>
              <a:gd name="T41" fmla="*/ 2147483647 h 184"/>
              <a:gd name="T42" fmla="*/ 2147483647 w 578"/>
              <a:gd name="T43" fmla="*/ 2147483647 h 184"/>
              <a:gd name="T44" fmla="*/ 2147483647 w 578"/>
              <a:gd name="T45" fmla="*/ 2147483647 h 184"/>
              <a:gd name="T46" fmla="*/ 2147483647 w 578"/>
              <a:gd name="T47" fmla="*/ 2147483647 h 184"/>
              <a:gd name="T48" fmla="*/ 2147483647 w 578"/>
              <a:gd name="T49" fmla="*/ 2147483647 h 184"/>
              <a:gd name="T50" fmla="*/ 2147483647 w 578"/>
              <a:gd name="T51" fmla="*/ 2147483647 h 184"/>
              <a:gd name="T52" fmla="*/ 2147483647 w 578"/>
              <a:gd name="T53" fmla="*/ 2147483647 h 184"/>
              <a:gd name="T54" fmla="*/ 2147483647 w 578"/>
              <a:gd name="T55" fmla="*/ 2147483647 h 184"/>
              <a:gd name="T56" fmla="*/ 2147483647 w 578"/>
              <a:gd name="T57" fmla="*/ 2147483647 h 184"/>
              <a:gd name="T58" fmla="*/ 2147483647 w 578"/>
              <a:gd name="T59" fmla="*/ 2147483647 h 184"/>
              <a:gd name="T60" fmla="*/ 2147483647 w 578"/>
              <a:gd name="T61" fmla="*/ 2147483647 h 184"/>
              <a:gd name="T62" fmla="*/ 2147483647 w 578"/>
              <a:gd name="T63" fmla="*/ 2147483647 h 184"/>
              <a:gd name="T64" fmla="*/ 2147483647 w 578"/>
              <a:gd name="T65" fmla="*/ 2147483647 h 184"/>
              <a:gd name="T66" fmla="*/ 2147483647 w 578"/>
              <a:gd name="T67" fmla="*/ 2147483647 h 184"/>
              <a:gd name="T68" fmla="*/ 2147483647 w 578"/>
              <a:gd name="T69" fmla="*/ 2147483647 h 184"/>
              <a:gd name="T70" fmla="*/ 2147483647 w 578"/>
              <a:gd name="T71" fmla="*/ 2147483647 h 184"/>
              <a:gd name="T72" fmla="*/ 2147483647 w 578"/>
              <a:gd name="T73" fmla="*/ 2147483647 h 184"/>
              <a:gd name="T74" fmla="*/ 2147483647 w 578"/>
              <a:gd name="T75" fmla="*/ 2147483647 h 184"/>
              <a:gd name="T76" fmla="*/ 2147483647 w 578"/>
              <a:gd name="T77" fmla="*/ 2147483647 h 184"/>
              <a:gd name="T78" fmla="*/ 2147483647 w 578"/>
              <a:gd name="T79" fmla="*/ 2147483647 h 184"/>
              <a:gd name="T80" fmla="*/ 2147483647 w 578"/>
              <a:gd name="T81" fmla="*/ 2147483647 h 184"/>
              <a:gd name="T82" fmla="*/ 2147483647 w 578"/>
              <a:gd name="T83" fmla="*/ 2147483647 h 184"/>
              <a:gd name="T84" fmla="*/ 2147483647 w 578"/>
              <a:gd name="T85" fmla="*/ 2147483647 h 184"/>
              <a:gd name="T86" fmla="*/ 2147483647 w 578"/>
              <a:gd name="T87" fmla="*/ 2147483647 h 184"/>
              <a:gd name="T88" fmla="*/ 2147483647 w 578"/>
              <a:gd name="T89" fmla="*/ 2147483647 h 184"/>
              <a:gd name="T90" fmla="*/ 2147483647 w 578"/>
              <a:gd name="T91" fmla="*/ 2147483647 h 184"/>
              <a:gd name="T92" fmla="*/ 2147483647 w 578"/>
              <a:gd name="T93" fmla="*/ 2147483647 h 184"/>
              <a:gd name="T94" fmla="*/ 2147483647 w 578"/>
              <a:gd name="T95" fmla="*/ 2147483647 h 184"/>
              <a:gd name="T96" fmla="*/ 2147483647 w 578"/>
              <a:gd name="T97" fmla="*/ 2147483647 h 184"/>
              <a:gd name="T98" fmla="*/ 2147483647 w 578"/>
              <a:gd name="T99" fmla="*/ 2147483647 h 184"/>
              <a:gd name="T100" fmla="*/ 2147483647 w 578"/>
              <a:gd name="T101" fmla="*/ 2147483647 h 184"/>
              <a:gd name="T102" fmla="*/ 2147483647 w 578"/>
              <a:gd name="T103" fmla="*/ 2147483647 h 184"/>
              <a:gd name="T104" fmla="*/ 2147483647 w 578"/>
              <a:gd name="T105" fmla="*/ 2147483647 h 184"/>
              <a:gd name="T106" fmla="*/ 0 w 578"/>
              <a:gd name="T107" fmla="*/ 2147483647 h 1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6" name="Freeform 340"/>
          <p:cNvSpPr>
            <a:spLocks/>
          </p:cNvSpPr>
          <p:nvPr>
            <p:custDataLst>
              <p:tags r:id="rId243"/>
            </p:custDataLst>
          </p:nvPr>
        </p:nvSpPr>
        <p:spPr bwMode="auto">
          <a:xfrm>
            <a:off x="7421563" y="4356510"/>
            <a:ext cx="214312" cy="252412"/>
          </a:xfrm>
          <a:custGeom>
            <a:avLst/>
            <a:gdLst>
              <a:gd name="T0" fmla="*/ 2147483647 w 491"/>
              <a:gd name="T1" fmla="*/ 2147483647 h 481"/>
              <a:gd name="T2" fmla="*/ 2147483647 w 491"/>
              <a:gd name="T3" fmla="*/ 2147483647 h 481"/>
              <a:gd name="T4" fmla="*/ 2147483647 w 491"/>
              <a:gd name="T5" fmla="*/ 2147483647 h 481"/>
              <a:gd name="T6" fmla="*/ 2147483647 w 491"/>
              <a:gd name="T7" fmla="*/ 2147483647 h 481"/>
              <a:gd name="T8" fmla="*/ 2147483647 w 491"/>
              <a:gd name="T9" fmla="*/ 2147483647 h 481"/>
              <a:gd name="T10" fmla="*/ 2147483647 w 491"/>
              <a:gd name="T11" fmla="*/ 2147483647 h 481"/>
              <a:gd name="T12" fmla="*/ 2147483647 w 491"/>
              <a:gd name="T13" fmla="*/ 2147483647 h 481"/>
              <a:gd name="T14" fmla="*/ 2147483647 w 491"/>
              <a:gd name="T15" fmla="*/ 2147483647 h 481"/>
              <a:gd name="T16" fmla="*/ 2147483647 w 491"/>
              <a:gd name="T17" fmla="*/ 2147483647 h 481"/>
              <a:gd name="T18" fmla="*/ 2147483647 w 491"/>
              <a:gd name="T19" fmla="*/ 2147483647 h 481"/>
              <a:gd name="T20" fmla="*/ 2147483647 w 491"/>
              <a:gd name="T21" fmla="*/ 2147483647 h 481"/>
              <a:gd name="T22" fmla="*/ 2147483647 w 491"/>
              <a:gd name="T23" fmla="*/ 2147483647 h 481"/>
              <a:gd name="T24" fmla="*/ 2147483647 w 491"/>
              <a:gd name="T25" fmla="*/ 2147483647 h 481"/>
              <a:gd name="T26" fmla="*/ 2147483647 w 491"/>
              <a:gd name="T27" fmla="*/ 2147483647 h 481"/>
              <a:gd name="T28" fmla="*/ 2147483647 w 491"/>
              <a:gd name="T29" fmla="*/ 2147483647 h 481"/>
              <a:gd name="T30" fmla="*/ 2147483647 w 491"/>
              <a:gd name="T31" fmla="*/ 2147483647 h 481"/>
              <a:gd name="T32" fmla="*/ 2147483647 w 491"/>
              <a:gd name="T33" fmla="*/ 2147483647 h 481"/>
              <a:gd name="T34" fmla="*/ 2147483647 w 491"/>
              <a:gd name="T35" fmla="*/ 2147483647 h 481"/>
              <a:gd name="T36" fmla="*/ 2147483647 w 491"/>
              <a:gd name="T37" fmla="*/ 2147483647 h 481"/>
              <a:gd name="T38" fmla="*/ 2147483647 w 491"/>
              <a:gd name="T39" fmla="*/ 2147483647 h 481"/>
              <a:gd name="T40" fmla="*/ 2147483647 w 491"/>
              <a:gd name="T41" fmla="*/ 2147483647 h 481"/>
              <a:gd name="T42" fmla="*/ 2147483647 w 491"/>
              <a:gd name="T43" fmla="*/ 2147483647 h 481"/>
              <a:gd name="T44" fmla="*/ 2147483647 w 491"/>
              <a:gd name="T45" fmla="*/ 2147483647 h 481"/>
              <a:gd name="T46" fmla="*/ 2147483647 w 491"/>
              <a:gd name="T47" fmla="*/ 2147483647 h 481"/>
              <a:gd name="T48" fmla="*/ 2147483647 w 491"/>
              <a:gd name="T49" fmla="*/ 2147483647 h 481"/>
              <a:gd name="T50" fmla="*/ 2147483647 w 491"/>
              <a:gd name="T51" fmla="*/ 2147483647 h 481"/>
              <a:gd name="T52" fmla="*/ 2147483647 w 491"/>
              <a:gd name="T53" fmla="*/ 2147483647 h 481"/>
              <a:gd name="T54" fmla="*/ 2147483647 w 491"/>
              <a:gd name="T55" fmla="*/ 2147483647 h 481"/>
              <a:gd name="T56" fmla="*/ 2147483647 w 491"/>
              <a:gd name="T57" fmla="*/ 2147483647 h 481"/>
              <a:gd name="T58" fmla="*/ 2147483647 w 491"/>
              <a:gd name="T59" fmla="*/ 2147483647 h 481"/>
              <a:gd name="T60" fmla="*/ 2147483647 w 491"/>
              <a:gd name="T61" fmla="*/ 2147483647 h 481"/>
              <a:gd name="T62" fmla="*/ 0 w 491"/>
              <a:gd name="T63" fmla="*/ 2147483647 h 481"/>
              <a:gd name="T64" fmla="*/ 2147483647 w 491"/>
              <a:gd name="T65" fmla="*/ 2147483647 h 481"/>
              <a:gd name="T66" fmla="*/ 2147483647 w 491"/>
              <a:gd name="T67" fmla="*/ 2147483647 h 481"/>
              <a:gd name="T68" fmla="*/ 2147483647 w 491"/>
              <a:gd name="T69" fmla="*/ 2147483647 h 481"/>
              <a:gd name="T70" fmla="*/ 2147483647 w 491"/>
              <a:gd name="T71" fmla="*/ 2147483647 h 481"/>
              <a:gd name="T72" fmla="*/ 2147483647 w 491"/>
              <a:gd name="T73" fmla="*/ 2147483647 h 481"/>
              <a:gd name="T74" fmla="*/ 2147483647 w 491"/>
              <a:gd name="T75" fmla="*/ 2147483647 h 481"/>
              <a:gd name="T76" fmla="*/ 2147483647 w 491"/>
              <a:gd name="T77" fmla="*/ 2147483647 h 481"/>
              <a:gd name="T78" fmla="*/ 2147483647 w 491"/>
              <a:gd name="T79" fmla="*/ 2147483647 h 481"/>
              <a:gd name="T80" fmla="*/ 2147483647 w 491"/>
              <a:gd name="T81" fmla="*/ 2147483647 h 481"/>
              <a:gd name="T82" fmla="*/ 2147483647 w 491"/>
              <a:gd name="T83" fmla="*/ 2147483647 h 481"/>
              <a:gd name="T84" fmla="*/ 2147483647 w 491"/>
              <a:gd name="T85" fmla="*/ 2147483647 h 481"/>
              <a:gd name="T86" fmla="*/ 2147483647 w 491"/>
              <a:gd name="T87" fmla="*/ 2147483647 h 481"/>
              <a:gd name="T88" fmla="*/ 2147483647 w 491"/>
              <a:gd name="T89" fmla="*/ 2147483647 h 481"/>
              <a:gd name="T90" fmla="*/ 2147483647 w 491"/>
              <a:gd name="T91" fmla="*/ 2147483647 h 481"/>
              <a:gd name="T92" fmla="*/ 2147483647 w 491"/>
              <a:gd name="T93" fmla="*/ 2147483647 h 481"/>
              <a:gd name="T94" fmla="*/ 2147483647 w 491"/>
              <a:gd name="T95" fmla="*/ 0 h 481"/>
              <a:gd name="T96" fmla="*/ 2147483647 w 491"/>
              <a:gd name="T97" fmla="*/ 2147483647 h 481"/>
              <a:gd name="T98" fmla="*/ 2147483647 w 491"/>
              <a:gd name="T99" fmla="*/ 2147483647 h 481"/>
              <a:gd name="T100" fmla="*/ 2147483647 w 491"/>
              <a:gd name="T101" fmla="*/ 2147483647 h 481"/>
              <a:gd name="T102" fmla="*/ 2147483647 w 491"/>
              <a:gd name="T103" fmla="*/ 2147483647 h 481"/>
              <a:gd name="T104" fmla="*/ 2147483647 w 491"/>
              <a:gd name="T105" fmla="*/ 2147483647 h 481"/>
              <a:gd name="T106" fmla="*/ 2147483647 w 491"/>
              <a:gd name="T107" fmla="*/ 2147483647 h 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7" name="Freeform 341"/>
          <p:cNvSpPr>
            <a:spLocks/>
          </p:cNvSpPr>
          <p:nvPr>
            <p:custDataLst>
              <p:tags r:id="rId244"/>
            </p:custDataLst>
          </p:nvPr>
        </p:nvSpPr>
        <p:spPr bwMode="auto">
          <a:xfrm>
            <a:off x="5953125" y="3188110"/>
            <a:ext cx="53975" cy="60325"/>
          </a:xfrm>
          <a:custGeom>
            <a:avLst/>
            <a:gdLst>
              <a:gd name="T0" fmla="*/ 0 w 133"/>
              <a:gd name="T1" fmla="*/ 2147483647 h 117"/>
              <a:gd name="T2" fmla="*/ 2147483647 w 133"/>
              <a:gd name="T3" fmla="*/ 0 h 117"/>
              <a:gd name="T4" fmla="*/ 2147483647 w 133"/>
              <a:gd name="T5" fmla="*/ 2147483647 h 117"/>
              <a:gd name="T6" fmla="*/ 2147483647 w 133"/>
              <a:gd name="T7" fmla="*/ 2147483647 h 117"/>
              <a:gd name="T8" fmla="*/ 2147483647 w 133"/>
              <a:gd name="T9" fmla="*/ 2147483647 h 117"/>
              <a:gd name="T10" fmla="*/ 2147483647 w 133"/>
              <a:gd name="T11" fmla="*/ 2147483647 h 117"/>
              <a:gd name="T12" fmla="*/ 2147483647 w 133"/>
              <a:gd name="T13" fmla="*/ 2147483647 h 117"/>
              <a:gd name="T14" fmla="*/ 2147483647 w 133"/>
              <a:gd name="T15" fmla="*/ 2147483647 h 117"/>
              <a:gd name="T16" fmla="*/ 2147483647 w 133"/>
              <a:gd name="T17" fmla="*/ 2147483647 h 117"/>
              <a:gd name="T18" fmla="*/ 2147483647 w 133"/>
              <a:gd name="T19" fmla="*/ 2147483647 h 117"/>
              <a:gd name="T20" fmla="*/ 2147483647 w 133"/>
              <a:gd name="T21" fmla="*/ 2147483647 h 117"/>
              <a:gd name="T22" fmla="*/ 2147483647 w 133"/>
              <a:gd name="T23" fmla="*/ 2147483647 h 117"/>
              <a:gd name="T24" fmla="*/ 2147483647 w 133"/>
              <a:gd name="T25" fmla="*/ 2147483647 h 117"/>
              <a:gd name="T26" fmla="*/ 2147483647 w 133"/>
              <a:gd name="T27" fmla="*/ 2147483647 h 117"/>
              <a:gd name="T28" fmla="*/ 2147483647 w 133"/>
              <a:gd name="T29" fmla="*/ 2147483647 h 117"/>
              <a:gd name="T30" fmla="*/ 2147483647 w 133"/>
              <a:gd name="T31" fmla="*/ 2147483647 h 117"/>
              <a:gd name="T32" fmla="*/ 2147483647 w 133"/>
              <a:gd name="T33" fmla="*/ 2147483647 h 117"/>
              <a:gd name="T34" fmla="*/ 2147483647 w 133"/>
              <a:gd name="T35" fmla="*/ 2147483647 h 117"/>
              <a:gd name="T36" fmla="*/ 2147483647 w 133"/>
              <a:gd name="T37" fmla="*/ 2147483647 h 117"/>
              <a:gd name="T38" fmla="*/ 2147483647 w 133"/>
              <a:gd name="T39" fmla="*/ 2147483647 h 117"/>
              <a:gd name="T40" fmla="*/ 2147483647 w 133"/>
              <a:gd name="T41" fmla="*/ 2147483647 h 117"/>
              <a:gd name="T42" fmla="*/ 2147483647 w 133"/>
              <a:gd name="T43" fmla="*/ 2147483647 h 117"/>
              <a:gd name="T44" fmla="*/ 2147483647 w 133"/>
              <a:gd name="T45" fmla="*/ 2147483647 h 117"/>
              <a:gd name="T46" fmla="*/ 2147483647 w 133"/>
              <a:gd name="T47" fmla="*/ 2147483647 h 117"/>
              <a:gd name="T48" fmla="*/ 2147483647 w 133"/>
              <a:gd name="T49" fmla="*/ 2147483647 h 117"/>
              <a:gd name="T50" fmla="*/ 0 w 133"/>
              <a:gd name="T51" fmla="*/ 2147483647 h 1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rgbClr val="C0C0C0"/>
          </a:solidFill>
          <a:ln w="9525" cmpd="sng">
            <a:solidFill>
              <a:srgbClr val="FFFFFF"/>
            </a:solidFill>
            <a:prstDash val="solid"/>
            <a:round/>
            <a:headEnd/>
            <a:tailEnd/>
          </a:ln>
        </p:spPr>
        <p:txBody>
          <a:bodyPr/>
          <a:lstStyle/>
          <a:p>
            <a:endParaRPr lang="en-GB"/>
          </a:p>
        </p:txBody>
      </p:sp>
      <p:sp>
        <p:nvSpPr>
          <p:cNvPr id="44278" name="Freeform 342"/>
          <p:cNvSpPr>
            <a:spLocks/>
          </p:cNvSpPr>
          <p:nvPr>
            <p:custDataLst>
              <p:tags r:id="rId245"/>
            </p:custDataLst>
          </p:nvPr>
        </p:nvSpPr>
        <p:spPr bwMode="auto">
          <a:xfrm>
            <a:off x="4410075" y="2592797"/>
            <a:ext cx="220663" cy="177800"/>
          </a:xfrm>
          <a:custGeom>
            <a:avLst/>
            <a:gdLst>
              <a:gd name="T0" fmla="*/ 2147483647 w 505"/>
              <a:gd name="T1" fmla="*/ 2147483647 h 339"/>
              <a:gd name="T2" fmla="*/ 2147483647 w 505"/>
              <a:gd name="T3" fmla="*/ 2147483647 h 339"/>
              <a:gd name="T4" fmla="*/ 2147483647 w 505"/>
              <a:gd name="T5" fmla="*/ 2147483647 h 339"/>
              <a:gd name="T6" fmla="*/ 2147483647 w 505"/>
              <a:gd name="T7" fmla="*/ 2147483647 h 339"/>
              <a:gd name="T8" fmla="*/ 2147483647 w 505"/>
              <a:gd name="T9" fmla="*/ 2147483647 h 339"/>
              <a:gd name="T10" fmla="*/ 2147483647 w 505"/>
              <a:gd name="T11" fmla="*/ 2147483647 h 339"/>
              <a:gd name="T12" fmla="*/ 2147483647 w 505"/>
              <a:gd name="T13" fmla="*/ 2147483647 h 339"/>
              <a:gd name="T14" fmla="*/ 2147483647 w 505"/>
              <a:gd name="T15" fmla="*/ 2147483647 h 339"/>
              <a:gd name="T16" fmla="*/ 2147483647 w 505"/>
              <a:gd name="T17" fmla="*/ 2147483647 h 339"/>
              <a:gd name="T18" fmla="*/ 2147483647 w 505"/>
              <a:gd name="T19" fmla="*/ 2147483647 h 339"/>
              <a:gd name="T20" fmla="*/ 2147483647 w 505"/>
              <a:gd name="T21" fmla="*/ 2147483647 h 339"/>
              <a:gd name="T22" fmla="*/ 2147483647 w 505"/>
              <a:gd name="T23" fmla="*/ 2147483647 h 339"/>
              <a:gd name="T24" fmla="*/ 2147483647 w 505"/>
              <a:gd name="T25" fmla="*/ 2147483647 h 339"/>
              <a:gd name="T26" fmla="*/ 2147483647 w 505"/>
              <a:gd name="T27" fmla="*/ 2147483647 h 339"/>
              <a:gd name="T28" fmla="*/ 2147483647 w 505"/>
              <a:gd name="T29" fmla="*/ 2147483647 h 339"/>
              <a:gd name="T30" fmla="*/ 2147483647 w 505"/>
              <a:gd name="T31" fmla="*/ 2147483647 h 339"/>
              <a:gd name="T32" fmla="*/ 2147483647 w 505"/>
              <a:gd name="T33" fmla="*/ 2147483647 h 339"/>
              <a:gd name="T34" fmla="*/ 2147483647 w 505"/>
              <a:gd name="T35" fmla="*/ 2147483647 h 339"/>
              <a:gd name="T36" fmla="*/ 2147483647 w 505"/>
              <a:gd name="T37" fmla="*/ 2147483647 h 339"/>
              <a:gd name="T38" fmla="*/ 2147483647 w 505"/>
              <a:gd name="T39" fmla="*/ 2147483647 h 339"/>
              <a:gd name="T40" fmla="*/ 2147483647 w 505"/>
              <a:gd name="T41" fmla="*/ 2147483647 h 339"/>
              <a:gd name="T42" fmla="*/ 2147483647 w 505"/>
              <a:gd name="T43" fmla="*/ 2147483647 h 339"/>
              <a:gd name="T44" fmla="*/ 2147483647 w 505"/>
              <a:gd name="T45" fmla="*/ 2147483647 h 339"/>
              <a:gd name="T46" fmla="*/ 2147483647 w 505"/>
              <a:gd name="T47" fmla="*/ 2147483647 h 339"/>
              <a:gd name="T48" fmla="*/ 2147483647 w 505"/>
              <a:gd name="T49" fmla="*/ 2147483647 h 339"/>
              <a:gd name="T50" fmla="*/ 2147483647 w 505"/>
              <a:gd name="T51" fmla="*/ 2147483647 h 339"/>
              <a:gd name="T52" fmla="*/ 2147483647 w 505"/>
              <a:gd name="T53" fmla="*/ 2147483647 h 339"/>
              <a:gd name="T54" fmla="*/ 2147483647 w 505"/>
              <a:gd name="T55" fmla="*/ 2147483647 h 339"/>
              <a:gd name="T56" fmla="*/ 2147483647 w 505"/>
              <a:gd name="T57" fmla="*/ 2147483647 h 339"/>
              <a:gd name="T58" fmla="*/ 2147483647 w 505"/>
              <a:gd name="T59" fmla="*/ 2147483647 h 339"/>
              <a:gd name="T60" fmla="*/ 2147483647 w 505"/>
              <a:gd name="T61" fmla="*/ 2147483647 h 339"/>
              <a:gd name="T62" fmla="*/ 2147483647 w 505"/>
              <a:gd name="T63" fmla="*/ 2147483647 h 339"/>
              <a:gd name="T64" fmla="*/ 2147483647 w 505"/>
              <a:gd name="T65" fmla="*/ 2147483647 h 339"/>
              <a:gd name="T66" fmla="*/ 2147483647 w 505"/>
              <a:gd name="T67" fmla="*/ 2147483647 h 339"/>
              <a:gd name="T68" fmla="*/ 2147483647 w 505"/>
              <a:gd name="T69" fmla="*/ 2147483647 h 339"/>
              <a:gd name="T70" fmla="*/ 2147483647 w 505"/>
              <a:gd name="T71" fmla="*/ 2147483647 h 339"/>
              <a:gd name="T72" fmla="*/ 2147483647 w 505"/>
              <a:gd name="T73" fmla="*/ 2147483647 h 339"/>
              <a:gd name="T74" fmla="*/ 2147483647 w 505"/>
              <a:gd name="T75" fmla="*/ 2147483647 h 339"/>
              <a:gd name="T76" fmla="*/ 2147483647 w 505"/>
              <a:gd name="T77" fmla="*/ 2147483647 h 339"/>
              <a:gd name="T78" fmla="*/ 2147483647 w 505"/>
              <a:gd name="T79" fmla="*/ 2147483647 h 339"/>
              <a:gd name="T80" fmla="*/ 2147483647 w 505"/>
              <a:gd name="T81" fmla="*/ 2147483647 h 339"/>
              <a:gd name="T82" fmla="*/ 2147483647 w 505"/>
              <a:gd name="T83" fmla="*/ 2147483647 h 339"/>
              <a:gd name="T84" fmla="*/ 2147483647 w 505"/>
              <a:gd name="T85" fmla="*/ 2147483647 h 3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79" name="Freeform 343"/>
          <p:cNvSpPr>
            <a:spLocks/>
          </p:cNvSpPr>
          <p:nvPr>
            <p:custDataLst>
              <p:tags r:id="rId246"/>
            </p:custDataLst>
          </p:nvPr>
        </p:nvSpPr>
        <p:spPr bwMode="auto">
          <a:xfrm>
            <a:off x="4473575" y="2797585"/>
            <a:ext cx="146050" cy="71437"/>
          </a:xfrm>
          <a:custGeom>
            <a:avLst/>
            <a:gdLst>
              <a:gd name="T0" fmla="*/ 2147483647 w 338"/>
              <a:gd name="T1" fmla="*/ 0 h 141"/>
              <a:gd name="T2" fmla="*/ 2147483647 w 338"/>
              <a:gd name="T3" fmla="*/ 0 h 141"/>
              <a:gd name="T4" fmla="*/ 2147483647 w 338"/>
              <a:gd name="T5" fmla="*/ 2147483647 h 141"/>
              <a:gd name="T6" fmla="*/ 2147483647 w 338"/>
              <a:gd name="T7" fmla="*/ 2147483647 h 141"/>
              <a:gd name="T8" fmla="*/ 2147483647 w 338"/>
              <a:gd name="T9" fmla="*/ 2147483647 h 141"/>
              <a:gd name="T10" fmla="*/ 2147483647 w 338"/>
              <a:gd name="T11" fmla="*/ 2147483647 h 141"/>
              <a:gd name="T12" fmla="*/ 2147483647 w 338"/>
              <a:gd name="T13" fmla="*/ 2147483647 h 141"/>
              <a:gd name="T14" fmla="*/ 2147483647 w 338"/>
              <a:gd name="T15" fmla="*/ 2147483647 h 141"/>
              <a:gd name="T16" fmla="*/ 2147483647 w 338"/>
              <a:gd name="T17" fmla="*/ 2147483647 h 141"/>
              <a:gd name="T18" fmla="*/ 2147483647 w 338"/>
              <a:gd name="T19" fmla="*/ 2147483647 h 141"/>
              <a:gd name="T20" fmla="*/ 2147483647 w 338"/>
              <a:gd name="T21" fmla="*/ 2147483647 h 141"/>
              <a:gd name="T22" fmla="*/ 2147483647 w 338"/>
              <a:gd name="T23" fmla="*/ 2147483647 h 141"/>
              <a:gd name="T24" fmla="*/ 2147483647 w 338"/>
              <a:gd name="T25" fmla="*/ 2147483647 h 141"/>
              <a:gd name="T26" fmla="*/ 2147483647 w 338"/>
              <a:gd name="T27" fmla="*/ 2147483647 h 141"/>
              <a:gd name="T28" fmla="*/ 2147483647 w 338"/>
              <a:gd name="T29" fmla="*/ 2147483647 h 141"/>
              <a:gd name="T30" fmla="*/ 2147483647 w 338"/>
              <a:gd name="T31" fmla="*/ 2147483647 h 141"/>
              <a:gd name="T32" fmla="*/ 2147483647 w 338"/>
              <a:gd name="T33" fmla="*/ 2147483647 h 141"/>
              <a:gd name="T34" fmla="*/ 2147483647 w 338"/>
              <a:gd name="T35" fmla="*/ 2147483647 h 141"/>
              <a:gd name="T36" fmla="*/ 2147483647 w 338"/>
              <a:gd name="T37" fmla="*/ 2147483647 h 141"/>
              <a:gd name="T38" fmla="*/ 2147483647 w 338"/>
              <a:gd name="T39" fmla="*/ 2147483647 h 141"/>
              <a:gd name="T40" fmla="*/ 2147483647 w 338"/>
              <a:gd name="T41" fmla="*/ 2147483647 h 141"/>
              <a:gd name="T42" fmla="*/ 0 w 338"/>
              <a:gd name="T43" fmla="*/ 2147483647 h 141"/>
              <a:gd name="T44" fmla="*/ 2147483647 w 338"/>
              <a:gd name="T45" fmla="*/ 2147483647 h 141"/>
              <a:gd name="T46" fmla="*/ 2147483647 w 338"/>
              <a:gd name="T47" fmla="*/ 2147483647 h 141"/>
              <a:gd name="T48" fmla="*/ 2147483647 w 338"/>
              <a:gd name="T49" fmla="*/ 2147483647 h 141"/>
              <a:gd name="T50" fmla="*/ 2147483647 w 338"/>
              <a:gd name="T51" fmla="*/ 2147483647 h 141"/>
              <a:gd name="T52" fmla="*/ 2147483647 w 338"/>
              <a:gd name="T53" fmla="*/ 2147483647 h 141"/>
              <a:gd name="T54" fmla="*/ 2147483647 w 338"/>
              <a:gd name="T55" fmla="*/ 2147483647 h 141"/>
              <a:gd name="T56" fmla="*/ 2147483647 w 338"/>
              <a:gd name="T57" fmla="*/ 2147483647 h 141"/>
              <a:gd name="T58" fmla="*/ 2147483647 w 338"/>
              <a:gd name="T59" fmla="*/ 2147483647 h 141"/>
              <a:gd name="T60" fmla="*/ 2147483647 w 338"/>
              <a:gd name="T61" fmla="*/ 2147483647 h 141"/>
              <a:gd name="T62" fmla="*/ 2147483647 w 338"/>
              <a:gd name="T63" fmla="*/ 2147483647 h 141"/>
              <a:gd name="T64" fmla="*/ 2147483647 w 338"/>
              <a:gd name="T65" fmla="*/ 2147483647 h 141"/>
              <a:gd name="T66" fmla="*/ 2147483647 w 338"/>
              <a:gd name="T67" fmla="*/ 2147483647 h 141"/>
              <a:gd name="T68" fmla="*/ 2147483647 w 338"/>
              <a:gd name="T69" fmla="*/ 2147483647 h 141"/>
              <a:gd name="T70" fmla="*/ 2147483647 w 338"/>
              <a:gd name="T71" fmla="*/ 2147483647 h 141"/>
              <a:gd name="T72" fmla="*/ 2147483647 w 338"/>
              <a:gd name="T73" fmla="*/ 2147483647 h 141"/>
              <a:gd name="T74" fmla="*/ 2147483647 w 338"/>
              <a:gd name="T75" fmla="*/ 2147483647 h 141"/>
              <a:gd name="T76" fmla="*/ 2147483647 w 338"/>
              <a:gd name="T77" fmla="*/ 2147483647 h 141"/>
              <a:gd name="T78" fmla="*/ 2147483647 w 338"/>
              <a:gd name="T79" fmla="*/ 0 h 1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80" name="Freeform 344"/>
          <p:cNvSpPr>
            <a:spLocks/>
          </p:cNvSpPr>
          <p:nvPr>
            <p:custDataLst>
              <p:tags r:id="rId247"/>
            </p:custDataLst>
          </p:nvPr>
        </p:nvSpPr>
        <p:spPr bwMode="auto">
          <a:xfrm>
            <a:off x="4573588" y="2453097"/>
            <a:ext cx="111125" cy="65088"/>
          </a:xfrm>
          <a:custGeom>
            <a:avLst/>
            <a:gdLst>
              <a:gd name="T0" fmla="*/ 2147483647 w 259"/>
              <a:gd name="T1" fmla="*/ 2147483647 h 129"/>
              <a:gd name="T2" fmla="*/ 2147483647 w 259"/>
              <a:gd name="T3" fmla="*/ 2147483647 h 129"/>
              <a:gd name="T4" fmla="*/ 2147483647 w 259"/>
              <a:gd name="T5" fmla="*/ 2147483647 h 129"/>
              <a:gd name="T6" fmla="*/ 2147483647 w 259"/>
              <a:gd name="T7" fmla="*/ 2147483647 h 129"/>
              <a:gd name="T8" fmla="*/ 2147483647 w 259"/>
              <a:gd name="T9" fmla="*/ 2147483647 h 129"/>
              <a:gd name="T10" fmla="*/ 2147483647 w 259"/>
              <a:gd name="T11" fmla="*/ 2147483647 h 129"/>
              <a:gd name="T12" fmla="*/ 2147483647 w 259"/>
              <a:gd name="T13" fmla="*/ 2147483647 h 129"/>
              <a:gd name="T14" fmla="*/ 2147483647 w 259"/>
              <a:gd name="T15" fmla="*/ 2147483647 h 129"/>
              <a:gd name="T16" fmla="*/ 2147483647 w 259"/>
              <a:gd name="T17" fmla="*/ 2147483647 h 129"/>
              <a:gd name="T18" fmla="*/ 2147483647 w 259"/>
              <a:gd name="T19" fmla="*/ 2147483647 h 129"/>
              <a:gd name="T20" fmla="*/ 2147483647 w 259"/>
              <a:gd name="T21" fmla="*/ 2147483647 h 129"/>
              <a:gd name="T22" fmla="*/ 2147483647 w 259"/>
              <a:gd name="T23" fmla="*/ 2147483647 h 129"/>
              <a:gd name="T24" fmla="*/ 2147483647 w 259"/>
              <a:gd name="T25" fmla="*/ 2147483647 h 129"/>
              <a:gd name="T26" fmla="*/ 2147483647 w 259"/>
              <a:gd name="T27" fmla="*/ 2147483647 h 129"/>
              <a:gd name="T28" fmla="*/ 2147483647 w 259"/>
              <a:gd name="T29" fmla="*/ 2147483647 h 129"/>
              <a:gd name="T30" fmla="*/ 2147483647 w 259"/>
              <a:gd name="T31" fmla="*/ 2147483647 h 129"/>
              <a:gd name="T32" fmla="*/ 2147483647 w 259"/>
              <a:gd name="T33" fmla="*/ 2147483647 h 129"/>
              <a:gd name="T34" fmla="*/ 2147483647 w 259"/>
              <a:gd name="T35" fmla="*/ 2147483647 h 129"/>
              <a:gd name="T36" fmla="*/ 2147483647 w 259"/>
              <a:gd name="T37" fmla="*/ 2147483647 h 129"/>
              <a:gd name="T38" fmla="*/ 2147483647 w 259"/>
              <a:gd name="T39" fmla="*/ 2147483647 h 129"/>
              <a:gd name="T40" fmla="*/ 2147483647 w 259"/>
              <a:gd name="T41" fmla="*/ 2147483647 h 129"/>
              <a:gd name="T42" fmla="*/ 2147483647 w 259"/>
              <a:gd name="T43" fmla="*/ 2147483647 h 129"/>
              <a:gd name="T44" fmla="*/ 2147483647 w 259"/>
              <a:gd name="T45" fmla="*/ 0 h 129"/>
              <a:gd name="T46" fmla="*/ 2147483647 w 259"/>
              <a:gd name="T47" fmla="*/ 0 h 129"/>
              <a:gd name="T48" fmla="*/ 2147483647 w 259"/>
              <a:gd name="T49" fmla="*/ 0 h 129"/>
              <a:gd name="T50" fmla="*/ 2147483647 w 259"/>
              <a:gd name="T51" fmla="*/ 0 h 129"/>
              <a:gd name="T52" fmla="*/ 2147483647 w 259"/>
              <a:gd name="T53" fmla="*/ 2147483647 h 129"/>
              <a:gd name="T54" fmla="*/ 2147483647 w 259"/>
              <a:gd name="T55" fmla="*/ 2147483647 h 129"/>
              <a:gd name="T56" fmla="*/ 2147483647 w 259"/>
              <a:gd name="T57" fmla="*/ 2147483647 h 129"/>
              <a:gd name="T58" fmla="*/ 2147483647 w 259"/>
              <a:gd name="T59" fmla="*/ 2147483647 h 129"/>
              <a:gd name="T60" fmla="*/ 2147483647 w 259"/>
              <a:gd name="T61" fmla="*/ 2147483647 h 129"/>
              <a:gd name="T62" fmla="*/ 2147483647 w 259"/>
              <a:gd name="T63" fmla="*/ 2147483647 h 129"/>
              <a:gd name="T64" fmla="*/ 2147483647 w 259"/>
              <a:gd name="T65" fmla="*/ 2147483647 h 129"/>
              <a:gd name="T66" fmla="*/ 0 w 259"/>
              <a:gd name="T67" fmla="*/ 2147483647 h 129"/>
              <a:gd name="T68" fmla="*/ 0 w 259"/>
              <a:gd name="T69" fmla="*/ 2147483647 h 129"/>
              <a:gd name="T70" fmla="*/ 0 w 259"/>
              <a:gd name="T71" fmla="*/ 2147483647 h 129"/>
              <a:gd name="T72" fmla="*/ 2147483647 w 259"/>
              <a:gd name="T73" fmla="*/ 2147483647 h 129"/>
              <a:gd name="T74" fmla="*/ 2147483647 w 259"/>
              <a:gd name="T75" fmla="*/ 2147483647 h 129"/>
              <a:gd name="T76" fmla="*/ 2147483647 w 259"/>
              <a:gd name="T77" fmla="*/ 2147483647 h 129"/>
              <a:gd name="T78" fmla="*/ 2147483647 w 259"/>
              <a:gd name="T79" fmla="*/ 2147483647 h 129"/>
              <a:gd name="T80" fmla="*/ 2147483647 w 259"/>
              <a:gd name="T81" fmla="*/ 2147483647 h 129"/>
              <a:gd name="T82" fmla="*/ 2147483647 w 259"/>
              <a:gd name="T83" fmla="*/ 2147483647 h 129"/>
              <a:gd name="T84" fmla="*/ 2147483647 w 259"/>
              <a:gd name="T85" fmla="*/ 2147483647 h 129"/>
              <a:gd name="T86" fmla="*/ 2147483647 w 259"/>
              <a:gd name="T87" fmla="*/ 2147483647 h 129"/>
              <a:gd name="T88" fmla="*/ 2147483647 w 259"/>
              <a:gd name="T89" fmla="*/ 2147483647 h 129"/>
              <a:gd name="T90" fmla="*/ 2147483647 w 259"/>
              <a:gd name="T91" fmla="*/ 2147483647 h 129"/>
              <a:gd name="T92" fmla="*/ 2147483647 w 259"/>
              <a:gd name="T93" fmla="*/ 2147483647 h 129"/>
              <a:gd name="T94" fmla="*/ 2147483647 w 259"/>
              <a:gd name="T95" fmla="*/ 2147483647 h 129"/>
              <a:gd name="T96" fmla="*/ 2147483647 w 259"/>
              <a:gd name="T97" fmla="*/ 2147483647 h 129"/>
              <a:gd name="T98" fmla="*/ 2147483647 w 259"/>
              <a:gd name="T99" fmla="*/ 2147483647 h 129"/>
              <a:gd name="T100" fmla="*/ 2147483647 w 259"/>
              <a:gd name="T101" fmla="*/ 2147483647 h 129"/>
              <a:gd name="T102" fmla="*/ 2147483647 w 259"/>
              <a:gd name="T103" fmla="*/ 2147483647 h 129"/>
              <a:gd name="T104" fmla="*/ 2147483647 w 259"/>
              <a:gd name="T105" fmla="*/ 2147483647 h 129"/>
              <a:gd name="T106" fmla="*/ 2147483647 w 259"/>
              <a:gd name="T107" fmla="*/ 2147483647 h 129"/>
              <a:gd name="T108" fmla="*/ 2147483647 w 259"/>
              <a:gd name="T109" fmla="*/ 2147483647 h 129"/>
              <a:gd name="T110" fmla="*/ 2147483647 w 259"/>
              <a:gd name="T111" fmla="*/ 2147483647 h 129"/>
              <a:gd name="T112" fmla="*/ 2147483647 w 259"/>
              <a:gd name="T113" fmla="*/ 2147483647 h 129"/>
              <a:gd name="T114" fmla="*/ 2147483647 w 259"/>
              <a:gd name="T115" fmla="*/ 2147483647 h 129"/>
              <a:gd name="T116" fmla="*/ 2147483647 w 259"/>
              <a:gd name="T117" fmla="*/ 2147483647 h 1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81" name="Freeform 345"/>
          <p:cNvSpPr>
            <a:spLocks/>
          </p:cNvSpPr>
          <p:nvPr>
            <p:custDataLst>
              <p:tags r:id="rId248"/>
            </p:custDataLst>
          </p:nvPr>
        </p:nvSpPr>
        <p:spPr bwMode="auto">
          <a:xfrm>
            <a:off x="4586288" y="2800760"/>
            <a:ext cx="179387" cy="142875"/>
          </a:xfrm>
          <a:custGeom>
            <a:avLst/>
            <a:gdLst>
              <a:gd name="T0" fmla="*/ 2147483647 w 425"/>
              <a:gd name="T1" fmla="*/ 2147483647 h 272"/>
              <a:gd name="T2" fmla="*/ 2147483647 w 425"/>
              <a:gd name="T3" fmla="*/ 2147483647 h 272"/>
              <a:gd name="T4" fmla="*/ 2147483647 w 425"/>
              <a:gd name="T5" fmla="*/ 2147483647 h 272"/>
              <a:gd name="T6" fmla="*/ 2147483647 w 425"/>
              <a:gd name="T7" fmla="*/ 2147483647 h 272"/>
              <a:gd name="T8" fmla="*/ 2147483647 w 425"/>
              <a:gd name="T9" fmla="*/ 2147483647 h 272"/>
              <a:gd name="T10" fmla="*/ 2147483647 w 425"/>
              <a:gd name="T11" fmla="*/ 2147483647 h 272"/>
              <a:gd name="T12" fmla="*/ 2147483647 w 425"/>
              <a:gd name="T13" fmla="*/ 2147483647 h 272"/>
              <a:gd name="T14" fmla="*/ 2147483647 w 425"/>
              <a:gd name="T15" fmla="*/ 2147483647 h 272"/>
              <a:gd name="T16" fmla="*/ 2147483647 w 425"/>
              <a:gd name="T17" fmla="*/ 2147483647 h 272"/>
              <a:gd name="T18" fmla="*/ 2147483647 w 425"/>
              <a:gd name="T19" fmla="*/ 2147483647 h 272"/>
              <a:gd name="T20" fmla="*/ 2147483647 w 425"/>
              <a:gd name="T21" fmla="*/ 2147483647 h 272"/>
              <a:gd name="T22" fmla="*/ 2147483647 w 425"/>
              <a:gd name="T23" fmla="*/ 2147483647 h 272"/>
              <a:gd name="T24" fmla="*/ 2147483647 w 425"/>
              <a:gd name="T25" fmla="*/ 2147483647 h 272"/>
              <a:gd name="T26" fmla="*/ 2147483647 w 425"/>
              <a:gd name="T27" fmla="*/ 2147483647 h 272"/>
              <a:gd name="T28" fmla="*/ 2147483647 w 425"/>
              <a:gd name="T29" fmla="*/ 2147483647 h 272"/>
              <a:gd name="T30" fmla="*/ 2147483647 w 425"/>
              <a:gd name="T31" fmla="*/ 2147483647 h 272"/>
              <a:gd name="T32" fmla="*/ 2147483647 w 425"/>
              <a:gd name="T33" fmla="*/ 2147483647 h 272"/>
              <a:gd name="T34" fmla="*/ 2147483647 w 425"/>
              <a:gd name="T35" fmla="*/ 2147483647 h 272"/>
              <a:gd name="T36" fmla="*/ 2147483647 w 425"/>
              <a:gd name="T37" fmla="*/ 2147483647 h 272"/>
              <a:gd name="T38" fmla="*/ 0 w 425"/>
              <a:gd name="T39" fmla="*/ 2147483647 h 272"/>
              <a:gd name="T40" fmla="*/ 2147483647 w 425"/>
              <a:gd name="T41" fmla="*/ 2147483647 h 272"/>
              <a:gd name="T42" fmla="*/ 2147483647 w 425"/>
              <a:gd name="T43" fmla="*/ 2147483647 h 272"/>
              <a:gd name="T44" fmla="*/ 2147483647 w 425"/>
              <a:gd name="T45" fmla="*/ 2147483647 h 272"/>
              <a:gd name="T46" fmla="*/ 2147483647 w 425"/>
              <a:gd name="T47" fmla="*/ 2147483647 h 272"/>
              <a:gd name="T48" fmla="*/ 2147483647 w 425"/>
              <a:gd name="T49" fmla="*/ 2147483647 h 272"/>
              <a:gd name="T50" fmla="*/ 2147483647 w 425"/>
              <a:gd name="T51" fmla="*/ 2147483647 h 272"/>
              <a:gd name="T52" fmla="*/ 2147483647 w 425"/>
              <a:gd name="T53" fmla="*/ 2147483647 h 272"/>
              <a:gd name="T54" fmla="*/ 2147483647 w 425"/>
              <a:gd name="T55" fmla="*/ 2147483647 h 272"/>
              <a:gd name="T56" fmla="*/ 2147483647 w 425"/>
              <a:gd name="T57" fmla="*/ 2147483647 h 272"/>
              <a:gd name="T58" fmla="*/ 2147483647 w 425"/>
              <a:gd name="T59" fmla="*/ 2147483647 h 272"/>
              <a:gd name="T60" fmla="*/ 2147483647 w 425"/>
              <a:gd name="T61" fmla="*/ 2147483647 h 272"/>
              <a:gd name="T62" fmla="*/ 2147483647 w 425"/>
              <a:gd name="T63" fmla="*/ 2147483647 h 272"/>
              <a:gd name="T64" fmla="*/ 2147483647 w 425"/>
              <a:gd name="T65" fmla="*/ 2147483647 h 272"/>
              <a:gd name="T66" fmla="*/ 2147483647 w 425"/>
              <a:gd name="T67" fmla="*/ 0 h 272"/>
              <a:gd name="T68" fmla="*/ 2147483647 w 425"/>
              <a:gd name="T69" fmla="*/ 2147483647 h 272"/>
              <a:gd name="T70" fmla="*/ 2147483647 w 425"/>
              <a:gd name="T71" fmla="*/ 2147483647 h 272"/>
              <a:gd name="T72" fmla="*/ 2147483647 w 425"/>
              <a:gd name="T73" fmla="*/ 2147483647 h 272"/>
              <a:gd name="T74" fmla="*/ 2147483647 w 425"/>
              <a:gd name="T75" fmla="*/ 2147483647 h 272"/>
              <a:gd name="T76" fmla="*/ 2147483647 w 425"/>
              <a:gd name="T77" fmla="*/ 2147483647 h 272"/>
              <a:gd name="T78" fmla="*/ 2147483647 w 425"/>
              <a:gd name="T79" fmla="*/ 2147483647 h 272"/>
              <a:gd name="T80" fmla="*/ 2147483647 w 425"/>
              <a:gd name="T81" fmla="*/ 2147483647 h 272"/>
              <a:gd name="T82" fmla="*/ 2147483647 w 425"/>
              <a:gd name="T83" fmla="*/ 2147483647 h 272"/>
              <a:gd name="T84" fmla="*/ 2147483647 w 425"/>
              <a:gd name="T85" fmla="*/ 2147483647 h 272"/>
              <a:gd name="T86" fmla="*/ 2147483647 w 425"/>
              <a:gd name="T87" fmla="*/ 2147483647 h 272"/>
              <a:gd name="T88" fmla="*/ 2147483647 w 425"/>
              <a:gd name="T89" fmla="*/ 2147483647 h 272"/>
              <a:gd name="T90" fmla="*/ 2147483647 w 425"/>
              <a:gd name="T91" fmla="*/ 2147483647 h 272"/>
              <a:gd name="T92" fmla="*/ 2147483647 w 425"/>
              <a:gd name="T93" fmla="*/ 2147483647 h 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282" name="Freeform 346"/>
          <p:cNvSpPr>
            <a:spLocks/>
          </p:cNvSpPr>
          <p:nvPr>
            <p:custDataLst>
              <p:tags r:id="rId249"/>
            </p:custDataLst>
          </p:nvPr>
        </p:nvSpPr>
        <p:spPr bwMode="auto">
          <a:xfrm>
            <a:off x="2586038" y="3838985"/>
            <a:ext cx="14287" cy="55562"/>
          </a:xfrm>
          <a:custGeom>
            <a:avLst/>
            <a:gdLst>
              <a:gd name="T0" fmla="*/ 2147483647 w 33"/>
              <a:gd name="T1" fmla="*/ 2147483647 h 31"/>
              <a:gd name="T2" fmla="*/ 0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0 h 31"/>
              <a:gd name="T18" fmla="*/ 2147483647 w 33"/>
              <a:gd name="T19" fmla="*/ 0 h 31"/>
              <a:gd name="T20" fmla="*/ 2147483647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C0C0C0"/>
          </a:solidFill>
          <a:ln w="9525" cmpd="sng">
            <a:solidFill>
              <a:srgbClr val="FFFFFF"/>
            </a:solidFill>
            <a:prstDash val="solid"/>
            <a:round/>
            <a:headEnd/>
            <a:tailEnd/>
          </a:ln>
        </p:spPr>
        <p:txBody>
          <a:bodyPr/>
          <a:lstStyle/>
          <a:p>
            <a:endParaRPr lang="en-GB"/>
          </a:p>
        </p:txBody>
      </p:sp>
      <p:sp>
        <p:nvSpPr>
          <p:cNvPr id="44283" name="Freeform 347"/>
          <p:cNvSpPr>
            <a:spLocks/>
          </p:cNvSpPr>
          <p:nvPr>
            <p:custDataLst>
              <p:tags r:id="rId250"/>
            </p:custDataLst>
          </p:nvPr>
        </p:nvSpPr>
        <p:spPr bwMode="auto">
          <a:xfrm>
            <a:off x="4691063" y="2792822"/>
            <a:ext cx="85725" cy="79375"/>
          </a:xfrm>
          <a:custGeom>
            <a:avLst/>
            <a:gdLst>
              <a:gd name="T0" fmla="*/ 2147483647 w 192"/>
              <a:gd name="T1" fmla="*/ 2147483647 h 154"/>
              <a:gd name="T2" fmla="*/ 2147483647 w 192"/>
              <a:gd name="T3" fmla="*/ 0 h 154"/>
              <a:gd name="T4" fmla="*/ 2147483647 w 192"/>
              <a:gd name="T5" fmla="*/ 2147483647 h 154"/>
              <a:gd name="T6" fmla="*/ 2147483647 w 192"/>
              <a:gd name="T7" fmla="*/ 2147483647 h 154"/>
              <a:gd name="T8" fmla="*/ 2147483647 w 192"/>
              <a:gd name="T9" fmla="*/ 2147483647 h 154"/>
              <a:gd name="T10" fmla="*/ 2147483647 w 192"/>
              <a:gd name="T11" fmla="*/ 2147483647 h 154"/>
              <a:gd name="T12" fmla="*/ 2147483647 w 192"/>
              <a:gd name="T13" fmla="*/ 2147483647 h 154"/>
              <a:gd name="T14" fmla="*/ 2147483647 w 192"/>
              <a:gd name="T15" fmla="*/ 2147483647 h 154"/>
              <a:gd name="T16" fmla="*/ 2147483647 w 192"/>
              <a:gd name="T17" fmla="*/ 2147483647 h 154"/>
              <a:gd name="T18" fmla="*/ 2147483647 w 192"/>
              <a:gd name="T19" fmla="*/ 2147483647 h 154"/>
              <a:gd name="T20" fmla="*/ 2147483647 w 192"/>
              <a:gd name="T21" fmla="*/ 2147483647 h 154"/>
              <a:gd name="T22" fmla="*/ 2147483647 w 192"/>
              <a:gd name="T23" fmla="*/ 2147483647 h 154"/>
              <a:gd name="T24" fmla="*/ 2147483647 w 192"/>
              <a:gd name="T25" fmla="*/ 2147483647 h 154"/>
              <a:gd name="T26" fmla="*/ 2147483647 w 192"/>
              <a:gd name="T27" fmla="*/ 2147483647 h 154"/>
              <a:gd name="T28" fmla="*/ 2147483647 w 192"/>
              <a:gd name="T29" fmla="*/ 2147483647 h 154"/>
              <a:gd name="T30" fmla="*/ 2147483647 w 192"/>
              <a:gd name="T31" fmla="*/ 2147483647 h 154"/>
              <a:gd name="T32" fmla="*/ 2147483647 w 192"/>
              <a:gd name="T33" fmla="*/ 2147483647 h 154"/>
              <a:gd name="T34" fmla="*/ 2147483647 w 192"/>
              <a:gd name="T35" fmla="*/ 2147483647 h 154"/>
              <a:gd name="T36" fmla="*/ 2147483647 w 192"/>
              <a:gd name="T37" fmla="*/ 2147483647 h 154"/>
              <a:gd name="T38" fmla="*/ 2147483647 w 192"/>
              <a:gd name="T39" fmla="*/ 2147483647 h 154"/>
              <a:gd name="T40" fmla="*/ 2147483647 w 192"/>
              <a:gd name="T41" fmla="*/ 2147483647 h 154"/>
              <a:gd name="T42" fmla="*/ 2147483647 w 192"/>
              <a:gd name="T43" fmla="*/ 2147483647 h 154"/>
              <a:gd name="T44" fmla="*/ 2147483647 w 192"/>
              <a:gd name="T45" fmla="*/ 2147483647 h 154"/>
              <a:gd name="T46" fmla="*/ 2147483647 w 192"/>
              <a:gd name="T47" fmla="*/ 2147483647 h 154"/>
              <a:gd name="T48" fmla="*/ 2147483647 w 192"/>
              <a:gd name="T49" fmla="*/ 2147483647 h 154"/>
              <a:gd name="T50" fmla="*/ 2147483647 w 192"/>
              <a:gd name="T51" fmla="*/ 2147483647 h 154"/>
              <a:gd name="T52" fmla="*/ 0 w 192"/>
              <a:gd name="T53" fmla="*/ 2147483647 h 154"/>
              <a:gd name="T54" fmla="*/ 2147483647 w 192"/>
              <a:gd name="T55" fmla="*/ 2147483647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rgbClr val="C0C0C0"/>
          </a:solidFill>
          <a:ln w="9525" cmpd="sng">
            <a:solidFill>
              <a:srgbClr val="FFFFFF"/>
            </a:solidFill>
            <a:prstDash val="solid"/>
            <a:round/>
            <a:headEnd/>
            <a:tailEnd/>
          </a:ln>
        </p:spPr>
        <p:txBody>
          <a:bodyPr/>
          <a:lstStyle/>
          <a:p>
            <a:endParaRPr lang="en-GB"/>
          </a:p>
        </p:txBody>
      </p:sp>
      <p:sp>
        <p:nvSpPr>
          <p:cNvPr id="44284" name="Freeform 348"/>
          <p:cNvSpPr>
            <a:spLocks/>
          </p:cNvSpPr>
          <p:nvPr>
            <p:custDataLst>
              <p:tags r:id="rId251"/>
            </p:custDataLst>
          </p:nvPr>
        </p:nvSpPr>
        <p:spPr bwMode="auto">
          <a:xfrm>
            <a:off x="4608513" y="2675347"/>
            <a:ext cx="381000" cy="247650"/>
          </a:xfrm>
          <a:custGeom>
            <a:avLst/>
            <a:gdLst>
              <a:gd name="T0" fmla="*/ 2147483647 w 877"/>
              <a:gd name="T1" fmla="*/ 2147483647 h 469"/>
              <a:gd name="T2" fmla="*/ 2147483647 w 877"/>
              <a:gd name="T3" fmla="*/ 2147483647 h 469"/>
              <a:gd name="T4" fmla="*/ 2147483647 w 877"/>
              <a:gd name="T5" fmla="*/ 2147483647 h 469"/>
              <a:gd name="T6" fmla="*/ 2147483647 w 877"/>
              <a:gd name="T7" fmla="*/ 2147483647 h 469"/>
              <a:gd name="T8" fmla="*/ 2147483647 w 877"/>
              <a:gd name="T9" fmla="*/ 2147483647 h 469"/>
              <a:gd name="T10" fmla="*/ 2147483647 w 877"/>
              <a:gd name="T11" fmla="*/ 2147483647 h 469"/>
              <a:gd name="T12" fmla="*/ 2147483647 w 877"/>
              <a:gd name="T13" fmla="*/ 2147483647 h 469"/>
              <a:gd name="T14" fmla="*/ 2147483647 w 877"/>
              <a:gd name="T15" fmla="*/ 2147483647 h 469"/>
              <a:gd name="T16" fmla="*/ 2147483647 w 877"/>
              <a:gd name="T17" fmla="*/ 2147483647 h 469"/>
              <a:gd name="T18" fmla="*/ 2147483647 w 877"/>
              <a:gd name="T19" fmla="*/ 2147483647 h 469"/>
              <a:gd name="T20" fmla="*/ 2147483647 w 877"/>
              <a:gd name="T21" fmla="*/ 2147483647 h 469"/>
              <a:gd name="T22" fmla="*/ 2147483647 w 877"/>
              <a:gd name="T23" fmla="*/ 2147483647 h 469"/>
              <a:gd name="T24" fmla="*/ 2147483647 w 877"/>
              <a:gd name="T25" fmla="*/ 2147483647 h 469"/>
              <a:gd name="T26" fmla="*/ 2147483647 w 877"/>
              <a:gd name="T27" fmla="*/ 2147483647 h 469"/>
              <a:gd name="T28" fmla="*/ 2147483647 w 877"/>
              <a:gd name="T29" fmla="*/ 2147483647 h 469"/>
              <a:gd name="T30" fmla="*/ 2147483647 w 877"/>
              <a:gd name="T31" fmla="*/ 2147483647 h 469"/>
              <a:gd name="T32" fmla="*/ 2147483647 w 877"/>
              <a:gd name="T33" fmla="*/ 2147483647 h 469"/>
              <a:gd name="T34" fmla="*/ 2147483647 w 877"/>
              <a:gd name="T35" fmla="*/ 2147483647 h 469"/>
              <a:gd name="T36" fmla="*/ 2147483647 w 877"/>
              <a:gd name="T37" fmla="*/ 2147483647 h 469"/>
              <a:gd name="T38" fmla="*/ 2147483647 w 877"/>
              <a:gd name="T39" fmla="*/ 2147483647 h 469"/>
              <a:gd name="T40" fmla="*/ 2147483647 w 877"/>
              <a:gd name="T41" fmla="*/ 0 h 469"/>
              <a:gd name="T42" fmla="*/ 2147483647 w 877"/>
              <a:gd name="T43" fmla="*/ 2147483647 h 469"/>
              <a:gd name="T44" fmla="*/ 2147483647 w 877"/>
              <a:gd name="T45" fmla="*/ 2147483647 h 469"/>
              <a:gd name="T46" fmla="*/ 2147483647 w 877"/>
              <a:gd name="T47" fmla="*/ 2147483647 h 469"/>
              <a:gd name="T48" fmla="*/ 2147483647 w 877"/>
              <a:gd name="T49" fmla="*/ 2147483647 h 469"/>
              <a:gd name="T50" fmla="*/ 2147483647 w 877"/>
              <a:gd name="T51" fmla="*/ 2147483647 h 469"/>
              <a:gd name="T52" fmla="*/ 2147483647 w 877"/>
              <a:gd name="T53" fmla="*/ 2147483647 h 469"/>
              <a:gd name="T54" fmla="*/ 2147483647 w 877"/>
              <a:gd name="T55" fmla="*/ 2147483647 h 469"/>
              <a:gd name="T56" fmla="*/ 2147483647 w 877"/>
              <a:gd name="T57" fmla="*/ 2147483647 h 469"/>
              <a:gd name="T58" fmla="*/ 2147483647 w 877"/>
              <a:gd name="T59" fmla="*/ 2147483647 h 469"/>
              <a:gd name="T60" fmla="*/ 2147483647 w 877"/>
              <a:gd name="T61" fmla="*/ 2147483647 h 469"/>
              <a:gd name="T62" fmla="*/ 2147483647 w 877"/>
              <a:gd name="T63" fmla="*/ 2147483647 h 469"/>
              <a:gd name="T64" fmla="*/ 2147483647 w 877"/>
              <a:gd name="T65" fmla="*/ 2147483647 h 469"/>
              <a:gd name="T66" fmla="*/ 2147483647 w 877"/>
              <a:gd name="T67" fmla="*/ 2147483647 h 469"/>
              <a:gd name="T68" fmla="*/ 2147483647 w 877"/>
              <a:gd name="T69" fmla="*/ 2147483647 h 469"/>
              <a:gd name="T70" fmla="*/ 2147483647 w 877"/>
              <a:gd name="T71" fmla="*/ 2147483647 h 469"/>
              <a:gd name="T72" fmla="*/ 2147483647 w 877"/>
              <a:gd name="T73" fmla="*/ 2147483647 h 469"/>
              <a:gd name="T74" fmla="*/ 2147483647 w 877"/>
              <a:gd name="T75" fmla="*/ 2147483647 h 469"/>
              <a:gd name="T76" fmla="*/ 2147483647 w 877"/>
              <a:gd name="T77" fmla="*/ 2147483647 h 469"/>
              <a:gd name="T78" fmla="*/ 2147483647 w 877"/>
              <a:gd name="T79" fmla="*/ 2147483647 h 469"/>
              <a:gd name="T80" fmla="*/ 2147483647 w 877"/>
              <a:gd name="T81" fmla="*/ 2147483647 h 469"/>
              <a:gd name="T82" fmla="*/ 2147483647 w 877"/>
              <a:gd name="T83" fmla="*/ 2147483647 h 469"/>
              <a:gd name="T84" fmla="*/ 2147483647 w 877"/>
              <a:gd name="T85" fmla="*/ 2147483647 h 469"/>
              <a:gd name="T86" fmla="*/ 2147483647 w 877"/>
              <a:gd name="T87" fmla="*/ 2147483647 h 469"/>
              <a:gd name="T88" fmla="*/ 2147483647 w 877"/>
              <a:gd name="T89" fmla="*/ 2147483647 h 469"/>
              <a:gd name="T90" fmla="*/ 2147483647 w 877"/>
              <a:gd name="T91" fmla="*/ 2147483647 h 469"/>
              <a:gd name="T92" fmla="*/ 2147483647 w 877"/>
              <a:gd name="T93" fmla="*/ 2147483647 h 469"/>
              <a:gd name="T94" fmla="*/ 2147483647 w 877"/>
              <a:gd name="T95" fmla="*/ 2147483647 h 469"/>
              <a:gd name="T96" fmla="*/ 2147483647 w 877"/>
              <a:gd name="T97" fmla="*/ 2147483647 h 469"/>
              <a:gd name="T98" fmla="*/ 2147483647 w 877"/>
              <a:gd name="T99" fmla="*/ 2147483647 h 469"/>
              <a:gd name="T100" fmla="*/ 2147483647 w 877"/>
              <a:gd name="T101" fmla="*/ 2147483647 h 469"/>
              <a:gd name="T102" fmla="*/ 2147483647 w 877"/>
              <a:gd name="T103" fmla="*/ 2147483647 h 469"/>
              <a:gd name="T104" fmla="*/ 2147483647 w 877"/>
              <a:gd name="T105" fmla="*/ 2147483647 h 469"/>
              <a:gd name="T106" fmla="*/ 2147483647 w 877"/>
              <a:gd name="T107" fmla="*/ 2147483647 h 469"/>
              <a:gd name="T108" fmla="*/ 2147483647 w 877"/>
              <a:gd name="T109" fmla="*/ 2147483647 h 469"/>
              <a:gd name="T110" fmla="*/ 2147483647 w 877"/>
              <a:gd name="T111" fmla="*/ 2147483647 h 469"/>
              <a:gd name="T112" fmla="*/ 2147483647 w 877"/>
              <a:gd name="T113" fmla="*/ 2147483647 h 469"/>
              <a:gd name="T114" fmla="*/ 2147483647 w 877"/>
              <a:gd name="T115" fmla="*/ 2147483647 h 469"/>
              <a:gd name="T116" fmla="*/ 2147483647 w 877"/>
              <a:gd name="T117" fmla="*/ 2147483647 h 469"/>
              <a:gd name="T118" fmla="*/ 2147483647 w 877"/>
              <a:gd name="T119" fmla="*/ 2147483647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85" name="Freeform 349"/>
          <p:cNvSpPr>
            <a:spLocks/>
          </p:cNvSpPr>
          <p:nvPr>
            <p:custDataLst>
              <p:tags r:id="rId252"/>
            </p:custDataLst>
          </p:nvPr>
        </p:nvSpPr>
        <p:spPr bwMode="auto">
          <a:xfrm>
            <a:off x="5119688" y="3018247"/>
            <a:ext cx="47625" cy="63500"/>
          </a:xfrm>
          <a:custGeom>
            <a:avLst/>
            <a:gdLst>
              <a:gd name="T0" fmla="*/ 2147483647 w 107"/>
              <a:gd name="T1" fmla="*/ 0 h 123"/>
              <a:gd name="T2" fmla="*/ 2147483647 w 107"/>
              <a:gd name="T3" fmla="*/ 2147483647 h 123"/>
              <a:gd name="T4" fmla="*/ 2147483647 w 107"/>
              <a:gd name="T5" fmla="*/ 2147483647 h 123"/>
              <a:gd name="T6" fmla="*/ 2147483647 w 107"/>
              <a:gd name="T7" fmla="*/ 2147483647 h 123"/>
              <a:gd name="T8" fmla="*/ 2147483647 w 107"/>
              <a:gd name="T9" fmla="*/ 2147483647 h 123"/>
              <a:gd name="T10" fmla="*/ 2147483647 w 107"/>
              <a:gd name="T11" fmla="*/ 2147483647 h 123"/>
              <a:gd name="T12" fmla="*/ 2147483647 w 107"/>
              <a:gd name="T13" fmla="*/ 2147483647 h 123"/>
              <a:gd name="T14" fmla="*/ 2147483647 w 107"/>
              <a:gd name="T15" fmla="*/ 2147483647 h 123"/>
              <a:gd name="T16" fmla="*/ 2147483647 w 107"/>
              <a:gd name="T17" fmla="*/ 2147483647 h 123"/>
              <a:gd name="T18" fmla="*/ 2147483647 w 107"/>
              <a:gd name="T19" fmla="*/ 2147483647 h 123"/>
              <a:gd name="T20" fmla="*/ 2147483647 w 107"/>
              <a:gd name="T21" fmla="*/ 2147483647 h 123"/>
              <a:gd name="T22" fmla="*/ 2147483647 w 107"/>
              <a:gd name="T23" fmla="*/ 2147483647 h 123"/>
              <a:gd name="T24" fmla="*/ 2147483647 w 107"/>
              <a:gd name="T25" fmla="*/ 2147483647 h 123"/>
              <a:gd name="T26" fmla="*/ 2147483647 w 107"/>
              <a:gd name="T27" fmla="*/ 2147483647 h 123"/>
              <a:gd name="T28" fmla="*/ 2147483647 w 107"/>
              <a:gd name="T29" fmla="*/ 2147483647 h 123"/>
              <a:gd name="T30" fmla="*/ 2147483647 w 107"/>
              <a:gd name="T31" fmla="*/ 2147483647 h 123"/>
              <a:gd name="T32" fmla="*/ 2147483647 w 107"/>
              <a:gd name="T33" fmla="*/ 2147483647 h 123"/>
              <a:gd name="T34" fmla="*/ 2147483647 w 107"/>
              <a:gd name="T35" fmla="*/ 2147483647 h 123"/>
              <a:gd name="T36" fmla="*/ 2147483647 w 107"/>
              <a:gd name="T37" fmla="*/ 2147483647 h 123"/>
              <a:gd name="T38" fmla="*/ 2147483647 w 107"/>
              <a:gd name="T39" fmla="*/ 2147483647 h 123"/>
              <a:gd name="T40" fmla="*/ 2147483647 w 107"/>
              <a:gd name="T41" fmla="*/ 2147483647 h 123"/>
              <a:gd name="T42" fmla="*/ 0 w 107"/>
              <a:gd name="T43" fmla="*/ 2147483647 h 123"/>
              <a:gd name="T44" fmla="*/ 2147483647 w 107"/>
              <a:gd name="T45" fmla="*/ 0 h 123"/>
              <a:gd name="T46" fmla="*/ 2147483647 w 107"/>
              <a:gd name="T47" fmla="*/ 0 h 1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C0C0C0"/>
          </a:solidFill>
          <a:ln w="9525" cmpd="sng">
            <a:solidFill>
              <a:srgbClr val="FFFFFF"/>
            </a:solidFill>
            <a:prstDash val="solid"/>
            <a:round/>
            <a:headEnd/>
            <a:tailEnd/>
          </a:ln>
        </p:spPr>
        <p:txBody>
          <a:bodyPr/>
          <a:lstStyle/>
          <a:p>
            <a:endParaRPr lang="en-GB"/>
          </a:p>
        </p:txBody>
      </p:sp>
      <p:sp>
        <p:nvSpPr>
          <p:cNvPr id="44286" name="Freeform 350"/>
          <p:cNvSpPr>
            <a:spLocks/>
          </p:cNvSpPr>
          <p:nvPr>
            <p:custDataLst>
              <p:tags r:id="rId253"/>
            </p:custDataLst>
          </p:nvPr>
        </p:nvSpPr>
        <p:spPr bwMode="auto">
          <a:xfrm>
            <a:off x="5662613" y="3032535"/>
            <a:ext cx="207962" cy="122237"/>
          </a:xfrm>
          <a:custGeom>
            <a:avLst/>
            <a:gdLst>
              <a:gd name="T0" fmla="*/ 2147483647 w 471"/>
              <a:gd name="T1" fmla="*/ 2147483647 h 234"/>
              <a:gd name="T2" fmla="*/ 2147483647 w 471"/>
              <a:gd name="T3" fmla="*/ 2147483647 h 234"/>
              <a:gd name="T4" fmla="*/ 2147483647 w 471"/>
              <a:gd name="T5" fmla="*/ 2147483647 h 234"/>
              <a:gd name="T6" fmla="*/ 2147483647 w 471"/>
              <a:gd name="T7" fmla="*/ 2147483647 h 234"/>
              <a:gd name="T8" fmla="*/ 2147483647 w 471"/>
              <a:gd name="T9" fmla="*/ 2147483647 h 234"/>
              <a:gd name="T10" fmla="*/ 2147483647 w 471"/>
              <a:gd name="T11" fmla="*/ 2147483647 h 234"/>
              <a:gd name="T12" fmla="*/ 2147483647 w 471"/>
              <a:gd name="T13" fmla="*/ 2147483647 h 234"/>
              <a:gd name="T14" fmla="*/ 2147483647 w 471"/>
              <a:gd name="T15" fmla="*/ 2147483647 h 234"/>
              <a:gd name="T16" fmla="*/ 2147483647 w 471"/>
              <a:gd name="T17" fmla="*/ 2147483647 h 234"/>
              <a:gd name="T18" fmla="*/ 2147483647 w 471"/>
              <a:gd name="T19" fmla="*/ 2147483647 h 234"/>
              <a:gd name="T20" fmla="*/ 2147483647 w 471"/>
              <a:gd name="T21" fmla="*/ 2147483647 h 234"/>
              <a:gd name="T22" fmla="*/ 2147483647 w 471"/>
              <a:gd name="T23" fmla="*/ 2147483647 h 234"/>
              <a:gd name="T24" fmla="*/ 2147483647 w 471"/>
              <a:gd name="T25" fmla="*/ 2147483647 h 234"/>
              <a:gd name="T26" fmla="*/ 2147483647 w 471"/>
              <a:gd name="T27" fmla="*/ 2147483647 h 234"/>
              <a:gd name="T28" fmla="*/ 2147483647 w 471"/>
              <a:gd name="T29" fmla="*/ 2147483647 h 234"/>
              <a:gd name="T30" fmla="*/ 2147483647 w 471"/>
              <a:gd name="T31" fmla="*/ 2147483647 h 234"/>
              <a:gd name="T32" fmla="*/ 2147483647 w 471"/>
              <a:gd name="T33" fmla="*/ 2147483647 h 234"/>
              <a:gd name="T34" fmla="*/ 2147483647 w 471"/>
              <a:gd name="T35" fmla="*/ 2147483647 h 234"/>
              <a:gd name="T36" fmla="*/ 2147483647 w 471"/>
              <a:gd name="T37" fmla="*/ 2147483647 h 234"/>
              <a:gd name="T38" fmla="*/ 2147483647 w 471"/>
              <a:gd name="T39" fmla="*/ 2147483647 h 234"/>
              <a:gd name="T40" fmla="*/ 2147483647 w 471"/>
              <a:gd name="T41" fmla="*/ 2147483647 h 234"/>
              <a:gd name="T42" fmla="*/ 2147483647 w 471"/>
              <a:gd name="T43" fmla="*/ 2147483647 h 234"/>
              <a:gd name="T44" fmla="*/ 2147483647 w 471"/>
              <a:gd name="T45" fmla="*/ 2147483647 h 234"/>
              <a:gd name="T46" fmla="*/ 2147483647 w 471"/>
              <a:gd name="T47" fmla="*/ 2147483647 h 234"/>
              <a:gd name="T48" fmla="*/ 2147483647 w 471"/>
              <a:gd name="T49" fmla="*/ 2147483647 h 234"/>
              <a:gd name="T50" fmla="*/ 2147483647 w 471"/>
              <a:gd name="T51" fmla="*/ 2147483647 h 234"/>
              <a:gd name="T52" fmla="*/ 2147483647 w 471"/>
              <a:gd name="T53" fmla="*/ 2147483647 h 234"/>
              <a:gd name="T54" fmla="*/ 2147483647 w 471"/>
              <a:gd name="T55" fmla="*/ 2147483647 h 234"/>
              <a:gd name="T56" fmla="*/ 2147483647 w 471"/>
              <a:gd name="T57" fmla="*/ 2147483647 h 234"/>
              <a:gd name="T58" fmla="*/ 2147483647 w 471"/>
              <a:gd name="T59" fmla="*/ 2147483647 h 234"/>
              <a:gd name="T60" fmla="*/ 2147483647 w 471"/>
              <a:gd name="T61" fmla="*/ 2147483647 h 234"/>
              <a:gd name="T62" fmla="*/ 2147483647 w 471"/>
              <a:gd name="T63" fmla="*/ 2147483647 h 234"/>
              <a:gd name="T64" fmla="*/ 2147483647 w 471"/>
              <a:gd name="T65" fmla="*/ 2147483647 h 234"/>
              <a:gd name="T66" fmla="*/ 2147483647 w 471"/>
              <a:gd name="T67" fmla="*/ 2147483647 h 234"/>
              <a:gd name="T68" fmla="*/ 2147483647 w 471"/>
              <a:gd name="T69" fmla="*/ 2147483647 h 234"/>
              <a:gd name="T70" fmla="*/ 2147483647 w 471"/>
              <a:gd name="T71" fmla="*/ 2147483647 h 234"/>
              <a:gd name="T72" fmla="*/ 2147483647 w 471"/>
              <a:gd name="T73" fmla="*/ 2147483647 h 234"/>
              <a:gd name="T74" fmla="*/ 2147483647 w 471"/>
              <a:gd name="T75" fmla="*/ 2147483647 h 234"/>
              <a:gd name="T76" fmla="*/ 2147483647 w 471"/>
              <a:gd name="T77" fmla="*/ 2147483647 h 234"/>
              <a:gd name="T78" fmla="*/ 0 w 471"/>
              <a:gd name="T79" fmla="*/ 2147483647 h 234"/>
              <a:gd name="T80" fmla="*/ 2147483647 w 471"/>
              <a:gd name="T81" fmla="*/ 2147483647 h 234"/>
              <a:gd name="T82" fmla="*/ 2147483647 w 471"/>
              <a:gd name="T83" fmla="*/ 2147483647 h 234"/>
              <a:gd name="T84" fmla="*/ 2147483647 w 471"/>
              <a:gd name="T85" fmla="*/ 0 h 234"/>
              <a:gd name="T86" fmla="*/ 2147483647 w 471"/>
              <a:gd name="T87" fmla="*/ 2147483647 h 2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rgbClr val="C0C0C0"/>
          </a:solidFill>
          <a:ln w="9525" cmpd="sng">
            <a:solidFill>
              <a:srgbClr val="FFFFFF"/>
            </a:solidFill>
            <a:prstDash val="solid"/>
            <a:round/>
            <a:headEnd/>
            <a:tailEnd/>
          </a:ln>
        </p:spPr>
        <p:txBody>
          <a:bodyPr/>
          <a:lstStyle/>
          <a:p>
            <a:endParaRPr lang="en-GB"/>
          </a:p>
        </p:txBody>
      </p:sp>
      <p:sp>
        <p:nvSpPr>
          <p:cNvPr id="44287" name="Freeform 351"/>
          <p:cNvSpPr>
            <a:spLocks/>
          </p:cNvSpPr>
          <p:nvPr>
            <p:custDataLst>
              <p:tags r:id="rId254"/>
            </p:custDataLst>
          </p:nvPr>
        </p:nvSpPr>
        <p:spPr bwMode="auto">
          <a:xfrm>
            <a:off x="5711825" y="2961097"/>
            <a:ext cx="225425" cy="125413"/>
          </a:xfrm>
          <a:custGeom>
            <a:avLst/>
            <a:gdLst>
              <a:gd name="T0" fmla="*/ 2147483647 w 525"/>
              <a:gd name="T1" fmla="*/ 2147483647 h 241"/>
              <a:gd name="T2" fmla="*/ 2147483647 w 525"/>
              <a:gd name="T3" fmla="*/ 2147483647 h 241"/>
              <a:gd name="T4" fmla="*/ 2147483647 w 525"/>
              <a:gd name="T5" fmla="*/ 2147483647 h 241"/>
              <a:gd name="T6" fmla="*/ 2147483647 w 525"/>
              <a:gd name="T7" fmla="*/ 2147483647 h 241"/>
              <a:gd name="T8" fmla="*/ 2147483647 w 525"/>
              <a:gd name="T9" fmla="*/ 2147483647 h 241"/>
              <a:gd name="T10" fmla="*/ 2147483647 w 525"/>
              <a:gd name="T11" fmla="*/ 2147483647 h 241"/>
              <a:gd name="T12" fmla="*/ 2147483647 w 525"/>
              <a:gd name="T13" fmla="*/ 2147483647 h 241"/>
              <a:gd name="T14" fmla="*/ 2147483647 w 525"/>
              <a:gd name="T15" fmla="*/ 0 h 241"/>
              <a:gd name="T16" fmla="*/ 2147483647 w 525"/>
              <a:gd name="T17" fmla="*/ 2147483647 h 241"/>
              <a:gd name="T18" fmla="*/ 2147483647 w 525"/>
              <a:gd name="T19" fmla="*/ 2147483647 h 241"/>
              <a:gd name="T20" fmla="*/ 2147483647 w 525"/>
              <a:gd name="T21" fmla="*/ 2147483647 h 241"/>
              <a:gd name="T22" fmla="*/ 2147483647 w 525"/>
              <a:gd name="T23" fmla="*/ 2147483647 h 241"/>
              <a:gd name="T24" fmla="*/ 2147483647 w 525"/>
              <a:gd name="T25" fmla="*/ 2147483647 h 241"/>
              <a:gd name="T26" fmla="*/ 2147483647 w 525"/>
              <a:gd name="T27" fmla="*/ 2147483647 h 241"/>
              <a:gd name="T28" fmla="*/ 2147483647 w 525"/>
              <a:gd name="T29" fmla="*/ 2147483647 h 241"/>
              <a:gd name="T30" fmla="*/ 2147483647 w 525"/>
              <a:gd name="T31" fmla="*/ 2147483647 h 241"/>
              <a:gd name="T32" fmla="*/ 2147483647 w 525"/>
              <a:gd name="T33" fmla="*/ 2147483647 h 241"/>
              <a:gd name="T34" fmla="*/ 2147483647 w 525"/>
              <a:gd name="T35" fmla="*/ 2147483647 h 241"/>
              <a:gd name="T36" fmla="*/ 2147483647 w 525"/>
              <a:gd name="T37" fmla="*/ 2147483647 h 241"/>
              <a:gd name="T38" fmla="*/ 2147483647 w 525"/>
              <a:gd name="T39" fmla="*/ 2147483647 h 241"/>
              <a:gd name="T40" fmla="*/ 2147483647 w 525"/>
              <a:gd name="T41" fmla="*/ 2147483647 h 241"/>
              <a:gd name="T42" fmla="*/ 2147483647 w 525"/>
              <a:gd name="T43" fmla="*/ 2147483647 h 241"/>
              <a:gd name="T44" fmla="*/ 2147483647 w 525"/>
              <a:gd name="T45" fmla="*/ 2147483647 h 241"/>
              <a:gd name="T46" fmla="*/ 2147483647 w 525"/>
              <a:gd name="T47" fmla="*/ 2147483647 h 241"/>
              <a:gd name="T48" fmla="*/ 2147483647 w 525"/>
              <a:gd name="T49" fmla="*/ 2147483647 h 241"/>
              <a:gd name="T50" fmla="*/ 2147483647 w 525"/>
              <a:gd name="T51" fmla="*/ 2147483647 h 241"/>
              <a:gd name="T52" fmla="*/ 2147483647 w 525"/>
              <a:gd name="T53" fmla="*/ 2147483647 h 241"/>
              <a:gd name="T54" fmla="*/ 2147483647 w 525"/>
              <a:gd name="T55" fmla="*/ 2147483647 h 241"/>
              <a:gd name="T56" fmla="*/ 2147483647 w 525"/>
              <a:gd name="T57" fmla="*/ 2147483647 h 241"/>
              <a:gd name="T58" fmla="*/ 2147483647 w 525"/>
              <a:gd name="T59" fmla="*/ 2147483647 h 241"/>
              <a:gd name="T60" fmla="*/ 2147483647 w 525"/>
              <a:gd name="T61" fmla="*/ 2147483647 h 241"/>
              <a:gd name="T62" fmla="*/ 2147483647 w 525"/>
              <a:gd name="T63" fmla="*/ 2147483647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rgbClr val="C0C0C0"/>
          </a:solidFill>
          <a:ln w="9525" cmpd="sng">
            <a:solidFill>
              <a:srgbClr val="FFFFFF"/>
            </a:solidFill>
            <a:prstDash val="solid"/>
            <a:round/>
            <a:headEnd/>
            <a:tailEnd/>
          </a:ln>
        </p:spPr>
        <p:txBody>
          <a:bodyPr/>
          <a:lstStyle/>
          <a:p>
            <a:endParaRPr lang="en-GB"/>
          </a:p>
        </p:txBody>
      </p:sp>
      <p:sp>
        <p:nvSpPr>
          <p:cNvPr id="44288" name="Freeform 352"/>
          <p:cNvSpPr>
            <a:spLocks/>
          </p:cNvSpPr>
          <p:nvPr>
            <p:custDataLst>
              <p:tags r:id="rId255"/>
            </p:custDataLst>
          </p:nvPr>
        </p:nvSpPr>
        <p:spPr bwMode="auto">
          <a:xfrm>
            <a:off x="5318125" y="2976972"/>
            <a:ext cx="342900" cy="227013"/>
          </a:xfrm>
          <a:custGeom>
            <a:avLst/>
            <a:gdLst>
              <a:gd name="T0" fmla="*/ 2147483647 w 784"/>
              <a:gd name="T1" fmla="*/ 2147483647 h 430"/>
              <a:gd name="T2" fmla="*/ 2147483647 w 784"/>
              <a:gd name="T3" fmla="*/ 2147483647 h 430"/>
              <a:gd name="T4" fmla="*/ 2147483647 w 784"/>
              <a:gd name="T5" fmla="*/ 2147483647 h 430"/>
              <a:gd name="T6" fmla="*/ 2147483647 w 784"/>
              <a:gd name="T7" fmla="*/ 2147483647 h 430"/>
              <a:gd name="T8" fmla="*/ 2147483647 w 784"/>
              <a:gd name="T9" fmla="*/ 2147483647 h 430"/>
              <a:gd name="T10" fmla="*/ 2147483647 w 784"/>
              <a:gd name="T11" fmla="*/ 2147483647 h 430"/>
              <a:gd name="T12" fmla="*/ 2147483647 w 784"/>
              <a:gd name="T13" fmla="*/ 2147483647 h 430"/>
              <a:gd name="T14" fmla="*/ 2147483647 w 784"/>
              <a:gd name="T15" fmla="*/ 2147483647 h 430"/>
              <a:gd name="T16" fmla="*/ 2147483647 w 784"/>
              <a:gd name="T17" fmla="*/ 2147483647 h 430"/>
              <a:gd name="T18" fmla="*/ 2147483647 w 784"/>
              <a:gd name="T19" fmla="*/ 2147483647 h 430"/>
              <a:gd name="T20" fmla="*/ 2147483647 w 784"/>
              <a:gd name="T21" fmla="*/ 2147483647 h 430"/>
              <a:gd name="T22" fmla="*/ 2147483647 w 784"/>
              <a:gd name="T23" fmla="*/ 2147483647 h 430"/>
              <a:gd name="T24" fmla="*/ 2147483647 w 784"/>
              <a:gd name="T25" fmla="*/ 2147483647 h 430"/>
              <a:gd name="T26" fmla="*/ 2147483647 w 784"/>
              <a:gd name="T27" fmla="*/ 2147483647 h 430"/>
              <a:gd name="T28" fmla="*/ 2147483647 w 784"/>
              <a:gd name="T29" fmla="*/ 2147483647 h 430"/>
              <a:gd name="T30" fmla="*/ 2147483647 w 784"/>
              <a:gd name="T31" fmla="*/ 2147483647 h 430"/>
              <a:gd name="T32" fmla="*/ 2147483647 w 784"/>
              <a:gd name="T33" fmla="*/ 2147483647 h 430"/>
              <a:gd name="T34" fmla="*/ 2147483647 w 784"/>
              <a:gd name="T35" fmla="*/ 2147483647 h 430"/>
              <a:gd name="T36" fmla="*/ 2147483647 w 784"/>
              <a:gd name="T37" fmla="*/ 2147483647 h 430"/>
              <a:gd name="T38" fmla="*/ 2147483647 w 784"/>
              <a:gd name="T39" fmla="*/ 2147483647 h 430"/>
              <a:gd name="T40" fmla="*/ 2147483647 w 784"/>
              <a:gd name="T41" fmla="*/ 2147483647 h 430"/>
              <a:gd name="T42" fmla="*/ 2147483647 w 784"/>
              <a:gd name="T43" fmla="*/ 2147483647 h 430"/>
              <a:gd name="T44" fmla="*/ 2147483647 w 784"/>
              <a:gd name="T45" fmla="*/ 2147483647 h 430"/>
              <a:gd name="T46" fmla="*/ 2147483647 w 784"/>
              <a:gd name="T47" fmla="*/ 2147483647 h 430"/>
              <a:gd name="T48" fmla="*/ 2147483647 w 784"/>
              <a:gd name="T49" fmla="*/ 2147483647 h 430"/>
              <a:gd name="T50" fmla="*/ 2147483647 w 784"/>
              <a:gd name="T51" fmla="*/ 2147483647 h 430"/>
              <a:gd name="T52" fmla="*/ 2147483647 w 784"/>
              <a:gd name="T53" fmla="*/ 2147483647 h 430"/>
              <a:gd name="T54" fmla="*/ 2147483647 w 784"/>
              <a:gd name="T55" fmla="*/ 2147483647 h 430"/>
              <a:gd name="T56" fmla="*/ 2147483647 w 784"/>
              <a:gd name="T57" fmla="*/ 2147483647 h 430"/>
              <a:gd name="T58" fmla="*/ 2147483647 w 784"/>
              <a:gd name="T59" fmla="*/ 2147483647 h 430"/>
              <a:gd name="T60" fmla="*/ 2147483647 w 784"/>
              <a:gd name="T61" fmla="*/ 2147483647 h 430"/>
              <a:gd name="T62" fmla="*/ 2147483647 w 784"/>
              <a:gd name="T63" fmla="*/ 2147483647 h 430"/>
              <a:gd name="T64" fmla="*/ 2147483647 w 784"/>
              <a:gd name="T65" fmla="*/ 2147483647 h 430"/>
              <a:gd name="T66" fmla="*/ 2147483647 w 784"/>
              <a:gd name="T67" fmla="*/ 2147483647 h 430"/>
              <a:gd name="T68" fmla="*/ 0 w 784"/>
              <a:gd name="T69" fmla="*/ 2147483647 h 430"/>
              <a:gd name="T70" fmla="*/ 2147483647 w 784"/>
              <a:gd name="T71" fmla="*/ 2147483647 h 430"/>
              <a:gd name="T72" fmla="*/ 2147483647 w 784"/>
              <a:gd name="T73" fmla="*/ 2147483647 h 430"/>
              <a:gd name="T74" fmla="*/ 2147483647 w 784"/>
              <a:gd name="T75" fmla="*/ 2147483647 h 430"/>
              <a:gd name="T76" fmla="*/ 2147483647 w 784"/>
              <a:gd name="T77" fmla="*/ 2147483647 h 430"/>
              <a:gd name="T78" fmla="*/ 2147483647 w 784"/>
              <a:gd name="T79" fmla="*/ 2147483647 h 430"/>
              <a:gd name="T80" fmla="*/ 2147483647 w 784"/>
              <a:gd name="T81" fmla="*/ 2147483647 h 430"/>
              <a:gd name="T82" fmla="*/ 2147483647 w 784"/>
              <a:gd name="T83" fmla="*/ 2147483647 h 430"/>
              <a:gd name="T84" fmla="*/ 2147483647 w 784"/>
              <a:gd name="T85" fmla="*/ 2147483647 h 430"/>
              <a:gd name="T86" fmla="*/ 2147483647 w 784"/>
              <a:gd name="T87" fmla="*/ 2147483647 h 430"/>
              <a:gd name="T88" fmla="*/ 2147483647 w 784"/>
              <a:gd name="T89" fmla="*/ 2147483647 h 430"/>
              <a:gd name="T90" fmla="*/ 2147483647 w 784"/>
              <a:gd name="T91" fmla="*/ 2147483647 h 430"/>
              <a:gd name="T92" fmla="*/ 2147483647 w 784"/>
              <a:gd name="T93" fmla="*/ 2147483647 h 430"/>
              <a:gd name="T94" fmla="*/ 2147483647 w 784"/>
              <a:gd name="T95" fmla="*/ 2147483647 h 430"/>
              <a:gd name="T96" fmla="*/ 2147483647 w 784"/>
              <a:gd name="T97" fmla="*/ 2147483647 h 430"/>
              <a:gd name="T98" fmla="*/ 2147483647 w 784"/>
              <a:gd name="T99" fmla="*/ 0 h 430"/>
              <a:gd name="T100" fmla="*/ 2147483647 w 784"/>
              <a:gd name="T101" fmla="*/ 2147483647 h 430"/>
              <a:gd name="T102" fmla="*/ 2147483647 w 784"/>
              <a:gd name="T103" fmla="*/ 2147483647 h 430"/>
              <a:gd name="T104" fmla="*/ 2147483647 w 784"/>
              <a:gd name="T105" fmla="*/ 2147483647 h 430"/>
              <a:gd name="T106" fmla="*/ 2147483647 w 784"/>
              <a:gd name="T107" fmla="*/ 2147483647 h 430"/>
              <a:gd name="T108" fmla="*/ 2147483647 w 784"/>
              <a:gd name="T109" fmla="*/ 2147483647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rgbClr val="C0C0C0"/>
          </a:solidFill>
          <a:ln w="9525" cmpd="sng">
            <a:solidFill>
              <a:srgbClr val="FFFFFF"/>
            </a:solidFill>
            <a:prstDash val="solid"/>
            <a:round/>
            <a:headEnd/>
            <a:tailEnd/>
          </a:ln>
        </p:spPr>
        <p:txBody>
          <a:bodyPr/>
          <a:lstStyle/>
          <a:p>
            <a:endParaRPr lang="en-GB"/>
          </a:p>
        </p:txBody>
      </p:sp>
      <p:sp>
        <p:nvSpPr>
          <p:cNvPr id="44289" name="Freeform 353"/>
          <p:cNvSpPr>
            <a:spLocks/>
          </p:cNvSpPr>
          <p:nvPr>
            <p:custDataLst>
              <p:tags r:id="rId256"/>
            </p:custDataLst>
          </p:nvPr>
        </p:nvSpPr>
        <p:spPr bwMode="auto">
          <a:xfrm>
            <a:off x="4527550" y="2864260"/>
            <a:ext cx="107950" cy="149225"/>
          </a:xfrm>
          <a:custGeom>
            <a:avLst/>
            <a:gdLst>
              <a:gd name="T0" fmla="*/ 2147483647 w 246"/>
              <a:gd name="T1" fmla="*/ 2147483647 h 284"/>
              <a:gd name="T2" fmla="*/ 2147483647 w 246"/>
              <a:gd name="T3" fmla="*/ 2147483647 h 284"/>
              <a:gd name="T4" fmla="*/ 2147483647 w 246"/>
              <a:gd name="T5" fmla="*/ 2147483647 h 284"/>
              <a:gd name="T6" fmla="*/ 2147483647 w 246"/>
              <a:gd name="T7" fmla="*/ 2147483647 h 284"/>
              <a:gd name="T8" fmla="*/ 2147483647 w 246"/>
              <a:gd name="T9" fmla="*/ 2147483647 h 284"/>
              <a:gd name="T10" fmla="*/ 2147483647 w 246"/>
              <a:gd name="T11" fmla="*/ 2147483647 h 284"/>
              <a:gd name="T12" fmla="*/ 2147483647 w 246"/>
              <a:gd name="T13" fmla="*/ 2147483647 h 284"/>
              <a:gd name="T14" fmla="*/ 2147483647 w 246"/>
              <a:gd name="T15" fmla="*/ 2147483647 h 284"/>
              <a:gd name="T16" fmla="*/ 2147483647 w 246"/>
              <a:gd name="T17" fmla="*/ 2147483647 h 284"/>
              <a:gd name="T18" fmla="*/ 2147483647 w 246"/>
              <a:gd name="T19" fmla="*/ 2147483647 h 284"/>
              <a:gd name="T20" fmla="*/ 2147483647 w 246"/>
              <a:gd name="T21" fmla="*/ 2147483647 h 284"/>
              <a:gd name="T22" fmla="*/ 2147483647 w 246"/>
              <a:gd name="T23" fmla="*/ 2147483647 h 284"/>
              <a:gd name="T24" fmla="*/ 2147483647 w 246"/>
              <a:gd name="T25" fmla="*/ 2147483647 h 284"/>
              <a:gd name="T26" fmla="*/ 2147483647 w 246"/>
              <a:gd name="T27" fmla="*/ 2147483647 h 284"/>
              <a:gd name="T28" fmla="*/ 2147483647 w 246"/>
              <a:gd name="T29" fmla="*/ 2147483647 h 284"/>
              <a:gd name="T30" fmla="*/ 2147483647 w 246"/>
              <a:gd name="T31" fmla="*/ 2147483647 h 284"/>
              <a:gd name="T32" fmla="*/ 2147483647 w 246"/>
              <a:gd name="T33" fmla="*/ 2147483647 h 284"/>
              <a:gd name="T34" fmla="*/ 2147483647 w 246"/>
              <a:gd name="T35" fmla="*/ 2147483647 h 284"/>
              <a:gd name="T36" fmla="*/ 2147483647 w 246"/>
              <a:gd name="T37" fmla="*/ 2147483647 h 284"/>
              <a:gd name="T38" fmla="*/ 2147483647 w 246"/>
              <a:gd name="T39" fmla="*/ 2147483647 h 284"/>
              <a:gd name="T40" fmla="*/ 2147483647 w 246"/>
              <a:gd name="T41" fmla="*/ 2147483647 h 284"/>
              <a:gd name="T42" fmla="*/ 2147483647 w 246"/>
              <a:gd name="T43" fmla="*/ 2147483647 h 284"/>
              <a:gd name="T44" fmla="*/ 2147483647 w 246"/>
              <a:gd name="T45" fmla="*/ 2147483647 h 284"/>
              <a:gd name="T46" fmla="*/ 2147483647 w 246"/>
              <a:gd name="T47" fmla="*/ 2147483647 h 284"/>
              <a:gd name="T48" fmla="*/ 2147483647 w 246"/>
              <a:gd name="T49" fmla="*/ 2147483647 h 284"/>
              <a:gd name="T50" fmla="*/ 2147483647 w 246"/>
              <a:gd name="T51" fmla="*/ 2147483647 h 284"/>
              <a:gd name="T52" fmla="*/ 2147483647 w 246"/>
              <a:gd name="T53" fmla="*/ 2147483647 h 284"/>
              <a:gd name="T54" fmla="*/ 2147483647 w 246"/>
              <a:gd name="T55" fmla="*/ 2147483647 h 284"/>
              <a:gd name="T56" fmla="*/ 2147483647 w 246"/>
              <a:gd name="T57" fmla="*/ 2147483647 h 284"/>
              <a:gd name="T58" fmla="*/ 2147483647 w 246"/>
              <a:gd name="T59" fmla="*/ 2147483647 h 284"/>
              <a:gd name="T60" fmla="*/ 2147483647 w 246"/>
              <a:gd name="T61" fmla="*/ 2147483647 h 284"/>
              <a:gd name="T62" fmla="*/ 2147483647 w 246"/>
              <a:gd name="T63" fmla="*/ 2147483647 h 284"/>
              <a:gd name="T64" fmla="*/ 2147483647 w 246"/>
              <a:gd name="T65" fmla="*/ 2147483647 h 284"/>
              <a:gd name="T66" fmla="*/ 2147483647 w 246"/>
              <a:gd name="T67" fmla="*/ 2147483647 h 284"/>
              <a:gd name="T68" fmla="*/ 2147483647 w 246"/>
              <a:gd name="T69" fmla="*/ 2147483647 h 284"/>
              <a:gd name="T70" fmla="*/ 2147483647 w 246"/>
              <a:gd name="T71" fmla="*/ 2147483647 h 284"/>
              <a:gd name="T72" fmla="*/ 2147483647 w 246"/>
              <a:gd name="T73" fmla="*/ 2147483647 h 284"/>
              <a:gd name="T74" fmla="*/ 2147483647 w 246"/>
              <a:gd name="T75" fmla="*/ 2147483647 h 284"/>
              <a:gd name="T76" fmla="*/ 2147483647 w 246"/>
              <a:gd name="T77" fmla="*/ 2147483647 h 284"/>
              <a:gd name="T78" fmla="*/ 2147483647 w 246"/>
              <a:gd name="T79" fmla="*/ 2147483647 h 284"/>
              <a:gd name="T80" fmla="*/ 0 w 246"/>
              <a:gd name="T81" fmla="*/ 2147483647 h 284"/>
              <a:gd name="T82" fmla="*/ 2147483647 w 246"/>
              <a:gd name="T83" fmla="*/ 2147483647 h 284"/>
              <a:gd name="T84" fmla="*/ 2147483647 w 246"/>
              <a:gd name="T85" fmla="*/ 2147483647 h 284"/>
              <a:gd name="T86" fmla="*/ 2147483647 w 246"/>
              <a:gd name="T87" fmla="*/ 2147483647 h 284"/>
              <a:gd name="T88" fmla="*/ 2147483647 w 246"/>
              <a:gd name="T89" fmla="*/ 2147483647 h 284"/>
              <a:gd name="T90" fmla="*/ 2147483647 w 246"/>
              <a:gd name="T91" fmla="*/ 2147483647 h 284"/>
              <a:gd name="T92" fmla="*/ 2147483647 w 246"/>
              <a:gd name="T93" fmla="*/ 2147483647 h 2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6" h="284">
                <a:moveTo>
                  <a:pt x="33" y="44"/>
                </a:moveTo>
                <a:lnTo>
                  <a:pt x="30" y="27"/>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90" name="Freeform 354"/>
          <p:cNvSpPr>
            <a:spLocks/>
          </p:cNvSpPr>
          <p:nvPr>
            <p:custDataLst>
              <p:tags r:id="rId257"/>
            </p:custDataLst>
          </p:nvPr>
        </p:nvSpPr>
        <p:spPr bwMode="auto">
          <a:xfrm>
            <a:off x="4575175" y="2972210"/>
            <a:ext cx="68263" cy="60325"/>
          </a:xfrm>
          <a:custGeom>
            <a:avLst/>
            <a:gdLst>
              <a:gd name="T0" fmla="*/ 2147483647 w 160"/>
              <a:gd name="T1" fmla="*/ 0 h 117"/>
              <a:gd name="T2" fmla="*/ 2147483647 w 160"/>
              <a:gd name="T3" fmla="*/ 2147483647 h 117"/>
              <a:gd name="T4" fmla="*/ 2147483647 w 160"/>
              <a:gd name="T5" fmla="*/ 2147483647 h 117"/>
              <a:gd name="T6" fmla="*/ 2147483647 w 160"/>
              <a:gd name="T7" fmla="*/ 2147483647 h 117"/>
              <a:gd name="T8" fmla="*/ 2147483647 w 160"/>
              <a:gd name="T9" fmla="*/ 2147483647 h 117"/>
              <a:gd name="T10" fmla="*/ 2147483647 w 160"/>
              <a:gd name="T11" fmla="*/ 2147483647 h 117"/>
              <a:gd name="T12" fmla="*/ 2147483647 w 160"/>
              <a:gd name="T13" fmla="*/ 2147483647 h 117"/>
              <a:gd name="T14" fmla="*/ 2147483647 w 160"/>
              <a:gd name="T15" fmla="*/ 2147483647 h 117"/>
              <a:gd name="T16" fmla="*/ 2147483647 w 160"/>
              <a:gd name="T17" fmla="*/ 2147483647 h 117"/>
              <a:gd name="T18" fmla="*/ 2147483647 w 160"/>
              <a:gd name="T19" fmla="*/ 2147483647 h 117"/>
              <a:gd name="T20" fmla="*/ 2147483647 w 160"/>
              <a:gd name="T21" fmla="*/ 2147483647 h 117"/>
              <a:gd name="T22" fmla="*/ 2147483647 w 160"/>
              <a:gd name="T23" fmla="*/ 2147483647 h 117"/>
              <a:gd name="T24" fmla="*/ 2147483647 w 160"/>
              <a:gd name="T25" fmla="*/ 2147483647 h 117"/>
              <a:gd name="T26" fmla="*/ 2147483647 w 160"/>
              <a:gd name="T27" fmla="*/ 2147483647 h 117"/>
              <a:gd name="T28" fmla="*/ 2147483647 w 160"/>
              <a:gd name="T29" fmla="*/ 2147483647 h 117"/>
              <a:gd name="T30" fmla="*/ 2147483647 w 160"/>
              <a:gd name="T31" fmla="*/ 2147483647 h 117"/>
              <a:gd name="T32" fmla="*/ 2147483647 w 160"/>
              <a:gd name="T33" fmla="*/ 2147483647 h 117"/>
              <a:gd name="T34" fmla="*/ 2147483647 w 160"/>
              <a:gd name="T35" fmla="*/ 2147483647 h 117"/>
              <a:gd name="T36" fmla="*/ 2147483647 w 160"/>
              <a:gd name="T37" fmla="*/ 2147483647 h 117"/>
              <a:gd name="T38" fmla="*/ 2147483647 w 160"/>
              <a:gd name="T39" fmla="*/ 2147483647 h 117"/>
              <a:gd name="T40" fmla="*/ 2147483647 w 160"/>
              <a:gd name="T41" fmla="*/ 2147483647 h 117"/>
              <a:gd name="T42" fmla="*/ 2147483647 w 160"/>
              <a:gd name="T43" fmla="*/ 2147483647 h 117"/>
              <a:gd name="T44" fmla="*/ 2147483647 w 160"/>
              <a:gd name="T45" fmla="*/ 2147483647 h 117"/>
              <a:gd name="T46" fmla="*/ 2147483647 w 160"/>
              <a:gd name="T47" fmla="*/ 2147483647 h 117"/>
              <a:gd name="T48" fmla="*/ 2147483647 w 160"/>
              <a:gd name="T49" fmla="*/ 2147483647 h 117"/>
              <a:gd name="T50" fmla="*/ 2147483647 w 160"/>
              <a:gd name="T51" fmla="*/ 2147483647 h 117"/>
              <a:gd name="T52" fmla="*/ 0 w 160"/>
              <a:gd name="T53" fmla="*/ 2147483647 h 117"/>
              <a:gd name="T54" fmla="*/ 2147483647 w 160"/>
              <a:gd name="T55" fmla="*/ 2147483647 h 117"/>
              <a:gd name="T56" fmla="*/ 2147483647 w 160"/>
              <a:gd name="T57" fmla="*/ 2147483647 h 117"/>
              <a:gd name="T58" fmla="*/ 2147483647 w 160"/>
              <a:gd name="T59" fmla="*/ 2147483647 h 117"/>
              <a:gd name="T60" fmla="*/ 2147483647 w 160"/>
              <a:gd name="T61" fmla="*/ 2147483647 h 117"/>
              <a:gd name="T62" fmla="*/ 2147483647 w 160"/>
              <a:gd name="T63" fmla="*/ 2147483647 h 117"/>
              <a:gd name="T64" fmla="*/ 2147483647 w 160"/>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291" name="Freeform 355"/>
          <p:cNvSpPr>
            <a:spLocks/>
          </p:cNvSpPr>
          <p:nvPr>
            <p:custDataLst>
              <p:tags r:id="rId258"/>
            </p:custDataLst>
          </p:nvPr>
        </p:nvSpPr>
        <p:spPr bwMode="auto">
          <a:xfrm>
            <a:off x="4659313" y="3596097"/>
            <a:ext cx="411162" cy="611188"/>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endParaRPr lang="en-GB"/>
          </a:p>
        </p:txBody>
      </p:sp>
      <p:sp>
        <p:nvSpPr>
          <p:cNvPr id="44292" name="Freeform 356"/>
          <p:cNvSpPr>
            <a:spLocks/>
          </p:cNvSpPr>
          <p:nvPr>
            <p:custDataLst>
              <p:tags r:id="rId259"/>
            </p:custDataLst>
          </p:nvPr>
        </p:nvSpPr>
        <p:spPr bwMode="auto">
          <a:xfrm>
            <a:off x="5143500" y="3935822"/>
            <a:ext cx="244475" cy="431800"/>
          </a:xfrm>
          <a:custGeom>
            <a:avLst/>
            <a:gdLst>
              <a:gd name="T0" fmla="*/ 2147483647 w 556"/>
              <a:gd name="T1" fmla="*/ 2147483647 h 819"/>
              <a:gd name="T2" fmla="*/ 2147483647 w 556"/>
              <a:gd name="T3" fmla="*/ 2147483647 h 819"/>
              <a:gd name="T4" fmla="*/ 2147483647 w 556"/>
              <a:gd name="T5" fmla="*/ 2147483647 h 819"/>
              <a:gd name="T6" fmla="*/ 2147483647 w 556"/>
              <a:gd name="T7" fmla="*/ 2147483647 h 819"/>
              <a:gd name="T8" fmla="*/ 2147483647 w 556"/>
              <a:gd name="T9" fmla="*/ 2147483647 h 819"/>
              <a:gd name="T10" fmla="*/ 2147483647 w 556"/>
              <a:gd name="T11" fmla="*/ 2147483647 h 819"/>
              <a:gd name="T12" fmla="*/ 2147483647 w 556"/>
              <a:gd name="T13" fmla="*/ 2147483647 h 819"/>
              <a:gd name="T14" fmla="*/ 2147483647 w 556"/>
              <a:gd name="T15" fmla="*/ 2147483647 h 819"/>
              <a:gd name="T16" fmla="*/ 2147483647 w 556"/>
              <a:gd name="T17" fmla="*/ 2147483647 h 819"/>
              <a:gd name="T18" fmla="*/ 2147483647 w 556"/>
              <a:gd name="T19" fmla="*/ 2147483647 h 819"/>
              <a:gd name="T20" fmla="*/ 2147483647 w 556"/>
              <a:gd name="T21" fmla="*/ 2147483647 h 819"/>
              <a:gd name="T22" fmla="*/ 2147483647 w 556"/>
              <a:gd name="T23" fmla="*/ 2147483647 h 819"/>
              <a:gd name="T24" fmla="*/ 2147483647 w 556"/>
              <a:gd name="T25" fmla="*/ 2147483647 h 819"/>
              <a:gd name="T26" fmla="*/ 2147483647 w 556"/>
              <a:gd name="T27" fmla="*/ 2147483647 h 819"/>
              <a:gd name="T28" fmla="*/ 2147483647 w 556"/>
              <a:gd name="T29" fmla="*/ 2147483647 h 819"/>
              <a:gd name="T30" fmla="*/ 2147483647 w 556"/>
              <a:gd name="T31" fmla="*/ 2147483647 h 819"/>
              <a:gd name="T32" fmla="*/ 2147483647 w 556"/>
              <a:gd name="T33" fmla="*/ 2147483647 h 819"/>
              <a:gd name="T34" fmla="*/ 2147483647 w 556"/>
              <a:gd name="T35" fmla="*/ 2147483647 h 819"/>
              <a:gd name="T36" fmla="*/ 2147483647 w 556"/>
              <a:gd name="T37" fmla="*/ 2147483647 h 819"/>
              <a:gd name="T38" fmla="*/ 2147483647 w 556"/>
              <a:gd name="T39" fmla="*/ 2147483647 h 819"/>
              <a:gd name="T40" fmla="*/ 2147483647 w 556"/>
              <a:gd name="T41" fmla="*/ 2147483647 h 819"/>
              <a:gd name="T42" fmla="*/ 2147483647 w 556"/>
              <a:gd name="T43" fmla="*/ 2147483647 h 819"/>
              <a:gd name="T44" fmla="*/ 2147483647 w 556"/>
              <a:gd name="T45" fmla="*/ 2147483647 h 819"/>
              <a:gd name="T46" fmla="*/ 2147483647 w 556"/>
              <a:gd name="T47" fmla="*/ 2147483647 h 819"/>
              <a:gd name="T48" fmla="*/ 2147483647 w 556"/>
              <a:gd name="T49" fmla="*/ 2147483647 h 819"/>
              <a:gd name="T50" fmla="*/ 2147483647 w 556"/>
              <a:gd name="T51" fmla="*/ 2147483647 h 819"/>
              <a:gd name="T52" fmla="*/ 2147483647 w 556"/>
              <a:gd name="T53" fmla="*/ 2147483647 h 819"/>
              <a:gd name="T54" fmla="*/ 2147483647 w 556"/>
              <a:gd name="T55" fmla="*/ 2147483647 h 819"/>
              <a:gd name="T56" fmla="*/ 2147483647 w 556"/>
              <a:gd name="T57" fmla="*/ 2147483647 h 819"/>
              <a:gd name="T58" fmla="*/ 2147483647 w 556"/>
              <a:gd name="T59" fmla="*/ 2147483647 h 819"/>
              <a:gd name="T60" fmla="*/ 2147483647 w 556"/>
              <a:gd name="T61" fmla="*/ 2147483647 h 819"/>
              <a:gd name="T62" fmla="*/ 2147483647 w 556"/>
              <a:gd name="T63" fmla="*/ 2147483647 h 819"/>
              <a:gd name="T64" fmla="*/ 2147483647 w 556"/>
              <a:gd name="T65" fmla="*/ 2147483647 h 819"/>
              <a:gd name="T66" fmla="*/ 2147483647 w 556"/>
              <a:gd name="T67" fmla="*/ 2147483647 h 819"/>
              <a:gd name="T68" fmla="*/ 2147483647 w 556"/>
              <a:gd name="T69" fmla="*/ 2147483647 h 819"/>
              <a:gd name="T70" fmla="*/ 2147483647 w 556"/>
              <a:gd name="T71" fmla="*/ 2147483647 h 819"/>
              <a:gd name="T72" fmla="*/ 2147483647 w 556"/>
              <a:gd name="T73" fmla="*/ 2147483647 h 819"/>
              <a:gd name="T74" fmla="*/ 2147483647 w 556"/>
              <a:gd name="T75" fmla="*/ 2147483647 h 819"/>
              <a:gd name="T76" fmla="*/ 2147483647 w 556"/>
              <a:gd name="T77" fmla="*/ 2147483647 h 819"/>
              <a:gd name="T78" fmla="*/ 2147483647 w 556"/>
              <a:gd name="T79" fmla="*/ 2147483647 h 819"/>
              <a:gd name="T80" fmla="*/ 2147483647 w 556"/>
              <a:gd name="T81" fmla="*/ 2147483647 h 819"/>
              <a:gd name="T82" fmla="*/ 2147483647 w 556"/>
              <a:gd name="T83" fmla="*/ 2147483647 h 819"/>
              <a:gd name="T84" fmla="*/ 2147483647 w 556"/>
              <a:gd name="T85" fmla="*/ 2147483647 h 819"/>
              <a:gd name="T86" fmla="*/ 2147483647 w 556"/>
              <a:gd name="T87" fmla="*/ 2147483647 h 819"/>
              <a:gd name="T88" fmla="*/ 2147483647 w 556"/>
              <a:gd name="T89" fmla="*/ 2147483647 h 819"/>
              <a:gd name="T90" fmla="*/ 2147483647 w 556"/>
              <a:gd name="T91" fmla="*/ 2147483647 h 819"/>
              <a:gd name="T92" fmla="*/ 2147483647 w 556"/>
              <a:gd name="T93" fmla="*/ 2147483647 h 819"/>
              <a:gd name="T94" fmla="*/ 2147483647 w 556"/>
              <a:gd name="T95" fmla="*/ 2147483647 h 819"/>
              <a:gd name="T96" fmla="*/ 2147483647 w 556"/>
              <a:gd name="T97" fmla="*/ 2147483647 h 819"/>
              <a:gd name="T98" fmla="*/ 2147483647 w 556"/>
              <a:gd name="T99" fmla="*/ 2147483647 h 819"/>
              <a:gd name="T100" fmla="*/ 2147483647 w 556"/>
              <a:gd name="T101" fmla="*/ 2147483647 h 819"/>
              <a:gd name="T102" fmla="*/ 2147483647 w 556"/>
              <a:gd name="T103" fmla="*/ 2147483647 h 819"/>
              <a:gd name="T104" fmla="*/ 2147483647 w 556"/>
              <a:gd name="T105" fmla="*/ 2147483647 h 819"/>
              <a:gd name="T106" fmla="*/ 2147483647 w 556"/>
              <a:gd name="T107" fmla="*/ 2147483647 h 819"/>
              <a:gd name="T108" fmla="*/ 2147483647 w 556"/>
              <a:gd name="T109" fmla="*/ 2147483647 h 819"/>
              <a:gd name="T110" fmla="*/ 2147483647 w 556"/>
              <a:gd name="T111" fmla="*/ 2147483647 h 819"/>
              <a:gd name="T112" fmla="*/ 2147483647 w 556"/>
              <a:gd name="T113" fmla="*/ 2147483647 h 819"/>
              <a:gd name="T114" fmla="*/ 2147483647 w 556"/>
              <a:gd name="T115" fmla="*/ 2147483647 h 8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C0C0C0"/>
          </a:solidFill>
          <a:ln w="9525" cmpd="sng">
            <a:solidFill>
              <a:srgbClr val="FFFFFF"/>
            </a:solidFill>
            <a:prstDash val="solid"/>
            <a:round/>
            <a:headEnd/>
            <a:tailEnd/>
          </a:ln>
        </p:spPr>
        <p:txBody>
          <a:bodyPr/>
          <a:lstStyle/>
          <a:p>
            <a:endParaRPr lang="en-GB"/>
          </a:p>
        </p:txBody>
      </p:sp>
      <p:sp>
        <p:nvSpPr>
          <p:cNvPr id="44293" name="Freeform 357"/>
          <p:cNvSpPr>
            <a:spLocks/>
          </p:cNvSpPr>
          <p:nvPr>
            <p:custDataLst>
              <p:tags r:id="rId260"/>
            </p:custDataLst>
          </p:nvPr>
        </p:nvSpPr>
        <p:spPr bwMode="auto">
          <a:xfrm>
            <a:off x="5151438" y="3923122"/>
            <a:ext cx="38100" cy="58738"/>
          </a:xfrm>
          <a:custGeom>
            <a:avLst/>
            <a:gdLst>
              <a:gd name="T0" fmla="*/ 2147483647 w 86"/>
              <a:gd name="T1" fmla="*/ 0 h 97"/>
              <a:gd name="T2" fmla="*/ 2147483647 w 86"/>
              <a:gd name="T3" fmla="*/ 2147483647 h 97"/>
              <a:gd name="T4" fmla="*/ 2147483647 w 86"/>
              <a:gd name="T5" fmla="*/ 2147483647 h 97"/>
              <a:gd name="T6" fmla="*/ 2147483647 w 86"/>
              <a:gd name="T7" fmla="*/ 2147483647 h 97"/>
              <a:gd name="T8" fmla="*/ 2147483647 w 86"/>
              <a:gd name="T9" fmla="*/ 2147483647 h 97"/>
              <a:gd name="T10" fmla="*/ 2147483647 w 86"/>
              <a:gd name="T11" fmla="*/ 2147483647 h 97"/>
              <a:gd name="T12" fmla="*/ 2147483647 w 86"/>
              <a:gd name="T13" fmla="*/ 2147483647 h 97"/>
              <a:gd name="T14" fmla="*/ 2147483647 w 86"/>
              <a:gd name="T15" fmla="*/ 2147483647 h 97"/>
              <a:gd name="T16" fmla="*/ 2147483647 w 86"/>
              <a:gd name="T17" fmla="*/ 2147483647 h 97"/>
              <a:gd name="T18" fmla="*/ 2147483647 w 86"/>
              <a:gd name="T19" fmla="*/ 2147483647 h 97"/>
              <a:gd name="T20" fmla="*/ 2147483647 w 86"/>
              <a:gd name="T21" fmla="*/ 2147483647 h 97"/>
              <a:gd name="T22" fmla="*/ 2147483647 w 86"/>
              <a:gd name="T23" fmla="*/ 2147483647 h 97"/>
              <a:gd name="T24" fmla="*/ 2147483647 w 86"/>
              <a:gd name="T25" fmla="*/ 2147483647 h 97"/>
              <a:gd name="T26" fmla="*/ 2147483647 w 86"/>
              <a:gd name="T27" fmla="*/ 2147483647 h 97"/>
              <a:gd name="T28" fmla="*/ 2147483647 w 86"/>
              <a:gd name="T29" fmla="*/ 2147483647 h 97"/>
              <a:gd name="T30" fmla="*/ 0 w 86"/>
              <a:gd name="T31" fmla="*/ 2147483647 h 97"/>
              <a:gd name="T32" fmla="*/ 0 w 86"/>
              <a:gd name="T33" fmla="*/ 2147483647 h 97"/>
              <a:gd name="T34" fmla="*/ 0 w 86"/>
              <a:gd name="T35" fmla="*/ 2147483647 h 97"/>
              <a:gd name="T36" fmla="*/ 2147483647 w 86"/>
              <a:gd name="T37" fmla="*/ 2147483647 h 97"/>
              <a:gd name="T38" fmla="*/ 2147483647 w 86"/>
              <a:gd name="T39" fmla="*/ 2147483647 h 97"/>
              <a:gd name="T40" fmla="*/ 2147483647 w 86"/>
              <a:gd name="T41" fmla="*/ 2147483647 h 97"/>
              <a:gd name="T42" fmla="*/ 2147483647 w 86"/>
              <a:gd name="T43" fmla="*/ 2147483647 h 97"/>
              <a:gd name="T44" fmla="*/ 2147483647 w 86"/>
              <a:gd name="T45" fmla="*/ 2147483647 h 97"/>
              <a:gd name="T46" fmla="*/ 2147483647 w 86"/>
              <a:gd name="T47" fmla="*/ 2147483647 h 97"/>
              <a:gd name="T48" fmla="*/ 2147483647 w 86"/>
              <a:gd name="T49" fmla="*/ 2147483647 h 97"/>
              <a:gd name="T50" fmla="*/ 2147483647 w 86"/>
              <a:gd name="T51" fmla="*/ 2147483647 h 97"/>
              <a:gd name="T52" fmla="*/ 2147483647 w 86"/>
              <a:gd name="T53" fmla="*/ 2147483647 h 97"/>
              <a:gd name="T54" fmla="*/ 2147483647 w 86"/>
              <a:gd name="T55" fmla="*/ 2147483647 h 97"/>
              <a:gd name="T56" fmla="*/ 2147483647 w 86"/>
              <a:gd name="T57" fmla="*/ 0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C0C0C0"/>
          </a:solidFill>
          <a:ln w="9525" cmpd="sng">
            <a:solidFill>
              <a:srgbClr val="FFFFFF"/>
            </a:solidFill>
            <a:prstDash val="solid"/>
            <a:round/>
            <a:headEnd/>
            <a:tailEnd/>
          </a:ln>
        </p:spPr>
        <p:txBody>
          <a:bodyPr/>
          <a:lstStyle/>
          <a:p>
            <a:endParaRPr lang="en-GB"/>
          </a:p>
        </p:txBody>
      </p:sp>
      <p:sp>
        <p:nvSpPr>
          <p:cNvPr id="44294" name="Freeform 358"/>
          <p:cNvSpPr>
            <a:spLocks/>
          </p:cNvSpPr>
          <p:nvPr>
            <p:custDataLst>
              <p:tags r:id="rId261"/>
            </p:custDataLst>
          </p:nvPr>
        </p:nvSpPr>
        <p:spPr bwMode="auto">
          <a:xfrm>
            <a:off x="4949825" y="3834222"/>
            <a:ext cx="363538" cy="376238"/>
          </a:xfrm>
          <a:custGeom>
            <a:avLst/>
            <a:gdLst>
              <a:gd name="T0" fmla="*/ 2147483647 w 845"/>
              <a:gd name="T1" fmla="*/ 2147483647 h 720"/>
              <a:gd name="T2" fmla="*/ 2147483647 w 845"/>
              <a:gd name="T3" fmla="*/ 2147483647 h 720"/>
              <a:gd name="T4" fmla="*/ 2147483647 w 845"/>
              <a:gd name="T5" fmla="*/ 0 h 720"/>
              <a:gd name="T6" fmla="*/ 2147483647 w 845"/>
              <a:gd name="T7" fmla="*/ 2147483647 h 720"/>
              <a:gd name="T8" fmla="*/ 2147483647 w 845"/>
              <a:gd name="T9" fmla="*/ 2147483647 h 720"/>
              <a:gd name="T10" fmla="*/ 2147483647 w 845"/>
              <a:gd name="T11" fmla="*/ 2147483647 h 720"/>
              <a:gd name="T12" fmla="*/ 2147483647 w 845"/>
              <a:gd name="T13" fmla="*/ 2147483647 h 720"/>
              <a:gd name="T14" fmla="*/ 2147483647 w 845"/>
              <a:gd name="T15" fmla="*/ 2147483647 h 720"/>
              <a:gd name="T16" fmla="*/ 2147483647 w 845"/>
              <a:gd name="T17" fmla="*/ 2147483647 h 720"/>
              <a:gd name="T18" fmla="*/ 2147483647 w 845"/>
              <a:gd name="T19" fmla="*/ 2147483647 h 720"/>
              <a:gd name="T20" fmla="*/ 2147483647 w 845"/>
              <a:gd name="T21" fmla="*/ 2147483647 h 720"/>
              <a:gd name="T22" fmla="*/ 2147483647 w 845"/>
              <a:gd name="T23" fmla="*/ 2147483647 h 720"/>
              <a:gd name="T24" fmla="*/ 2147483647 w 845"/>
              <a:gd name="T25" fmla="*/ 2147483647 h 720"/>
              <a:gd name="T26" fmla="*/ 2147483647 w 845"/>
              <a:gd name="T27" fmla="*/ 2147483647 h 720"/>
              <a:gd name="T28" fmla="*/ 2147483647 w 845"/>
              <a:gd name="T29" fmla="*/ 2147483647 h 720"/>
              <a:gd name="T30" fmla="*/ 2147483647 w 845"/>
              <a:gd name="T31" fmla="*/ 2147483647 h 720"/>
              <a:gd name="T32" fmla="*/ 2147483647 w 845"/>
              <a:gd name="T33" fmla="*/ 2147483647 h 720"/>
              <a:gd name="T34" fmla="*/ 2147483647 w 845"/>
              <a:gd name="T35" fmla="*/ 2147483647 h 720"/>
              <a:gd name="T36" fmla="*/ 2147483647 w 845"/>
              <a:gd name="T37" fmla="*/ 2147483647 h 720"/>
              <a:gd name="T38" fmla="*/ 2147483647 w 845"/>
              <a:gd name="T39" fmla="*/ 2147483647 h 720"/>
              <a:gd name="T40" fmla="*/ 2147483647 w 845"/>
              <a:gd name="T41" fmla="*/ 2147483647 h 720"/>
              <a:gd name="T42" fmla="*/ 2147483647 w 845"/>
              <a:gd name="T43" fmla="*/ 2147483647 h 720"/>
              <a:gd name="T44" fmla="*/ 2147483647 w 845"/>
              <a:gd name="T45" fmla="*/ 2147483647 h 720"/>
              <a:gd name="T46" fmla="*/ 2147483647 w 845"/>
              <a:gd name="T47" fmla="*/ 2147483647 h 720"/>
              <a:gd name="T48" fmla="*/ 2147483647 w 845"/>
              <a:gd name="T49" fmla="*/ 2147483647 h 720"/>
              <a:gd name="T50" fmla="*/ 2147483647 w 845"/>
              <a:gd name="T51" fmla="*/ 2147483647 h 720"/>
              <a:gd name="T52" fmla="*/ 2147483647 w 845"/>
              <a:gd name="T53" fmla="*/ 2147483647 h 720"/>
              <a:gd name="T54" fmla="*/ 2147483647 w 845"/>
              <a:gd name="T55" fmla="*/ 2147483647 h 720"/>
              <a:gd name="T56" fmla="*/ 2147483647 w 845"/>
              <a:gd name="T57" fmla="*/ 2147483647 h 720"/>
              <a:gd name="T58" fmla="*/ 2147483647 w 845"/>
              <a:gd name="T59" fmla="*/ 2147483647 h 720"/>
              <a:gd name="T60" fmla="*/ 2147483647 w 845"/>
              <a:gd name="T61" fmla="*/ 2147483647 h 720"/>
              <a:gd name="T62" fmla="*/ 2147483647 w 845"/>
              <a:gd name="T63" fmla="*/ 2147483647 h 720"/>
              <a:gd name="T64" fmla="*/ 2147483647 w 845"/>
              <a:gd name="T65" fmla="*/ 2147483647 h 720"/>
              <a:gd name="T66" fmla="*/ 2147483647 w 845"/>
              <a:gd name="T67" fmla="*/ 2147483647 h 720"/>
              <a:gd name="T68" fmla="*/ 2147483647 w 845"/>
              <a:gd name="T69" fmla="*/ 2147483647 h 720"/>
              <a:gd name="T70" fmla="*/ 2147483647 w 845"/>
              <a:gd name="T71" fmla="*/ 2147483647 h 720"/>
              <a:gd name="T72" fmla="*/ 2147483647 w 845"/>
              <a:gd name="T73" fmla="*/ 2147483647 h 720"/>
              <a:gd name="T74" fmla="*/ 2147483647 w 845"/>
              <a:gd name="T75" fmla="*/ 2147483647 h 720"/>
              <a:gd name="T76" fmla="*/ 2147483647 w 845"/>
              <a:gd name="T77" fmla="*/ 2147483647 h 720"/>
              <a:gd name="T78" fmla="*/ 2147483647 w 845"/>
              <a:gd name="T79" fmla="*/ 2147483647 h 720"/>
              <a:gd name="T80" fmla="*/ 2147483647 w 845"/>
              <a:gd name="T81" fmla="*/ 2147483647 h 720"/>
              <a:gd name="T82" fmla="*/ 2147483647 w 845"/>
              <a:gd name="T83" fmla="*/ 2147483647 h 720"/>
              <a:gd name="T84" fmla="*/ 2147483647 w 845"/>
              <a:gd name="T85" fmla="*/ 2147483647 h 720"/>
              <a:gd name="T86" fmla="*/ 2147483647 w 845"/>
              <a:gd name="T87" fmla="*/ 2147483647 h 720"/>
              <a:gd name="T88" fmla="*/ 2147483647 w 845"/>
              <a:gd name="T89" fmla="*/ 2147483647 h 720"/>
              <a:gd name="T90" fmla="*/ 2147483647 w 845"/>
              <a:gd name="T91" fmla="*/ 2147483647 h 720"/>
              <a:gd name="T92" fmla="*/ 2147483647 w 845"/>
              <a:gd name="T93" fmla="*/ 2147483647 h 720"/>
              <a:gd name="T94" fmla="*/ 2147483647 w 845"/>
              <a:gd name="T95" fmla="*/ 2147483647 h 720"/>
              <a:gd name="T96" fmla="*/ 2147483647 w 845"/>
              <a:gd name="T97" fmla="*/ 2147483647 h 720"/>
              <a:gd name="T98" fmla="*/ 2147483647 w 845"/>
              <a:gd name="T99" fmla="*/ 2147483647 h 720"/>
              <a:gd name="T100" fmla="*/ 2147483647 w 845"/>
              <a:gd name="T101" fmla="*/ 2147483647 h 720"/>
              <a:gd name="T102" fmla="*/ 2147483647 w 845"/>
              <a:gd name="T103" fmla="*/ 2147483647 h 720"/>
              <a:gd name="T104" fmla="*/ 2147483647 w 845"/>
              <a:gd name="T105" fmla="*/ 2147483647 h 720"/>
              <a:gd name="T106" fmla="*/ 2147483647 w 845"/>
              <a:gd name="T107" fmla="*/ 2147483647 h 720"/>
              <a:gd name="T108" fmla="*/ 2147483647 w 845"/>
              <a:gd name="T109" fmla="*/ 2147483647 h 720"/>
              <a:gd name="T110" fmla="*/ 2147483647 w 845"/>
              <a:gd name="T111" fmla="*/ 2147483647 h 720"/>
              <a:gd name="T112" fmla="*/ 2147483647 w 845"/>
              <a:gd name="T113" fmla="*/ 2147483647 h 720"/>
              <a:gd name="T114" fmla="*/ 2147483647 w 845"/>
              <a:gd name="T115" fmla="*/ 2147483647 h 720"/>
              <a:gd name="T116" fmla="*/ 2147483647 w 845"/>
              <a:gd name="T117" fmla="*/ 2147483647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rgbClr val="C0C0C0"/>
          </a:solidFill>
          <a:ln w="9525" cmpd="sng">
            <a:solidFill>
              <a:srgbClr val="FFFFFF"/>
            </a:solidFill>
            <a:prstDash val="solid"/>
            <a:round/>
            <a:headEnd/>
            <a:tailEnd/>
          </a:ln>
        </p:spPr>
        <p:txBody>
          <a:bodyPr/>
          <a:lstStyle/>
          <a:p>
            <a:endParaRPr lang="en-GB"/>
          </a:p>
        </p:txBody>
      </p:sp>
      <p:sp>
        <p:nvSpPr>
          <p:cNvPr id="44295" name="Line 359"/>
          <p:cNvSpPr>
            <a:spLocks noChangeShapeType="1"/>
          </p:cNvSpPr>
          <p:nvPr>
            <p:custDataLst>
              <p:tags r:id="rId262"/>
            </p:custDataLst>
          </p:nvPr>
        </p:nvSpPr>
        <p:spPr bwMode="auto">
          <a:xfrm flipH="1">
            <a:off x="1809750" y="4353335"/>
            <a:ext cx="4763" cy="793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latin typeface="Calibri" panose="020F0502020204030204" pitchFamily="34" charset="0"/>
            </a:endParaRPr>
          </a:p>
        </p:txBody>
      </p:sp>
      <p:sp>
        <p:nvSpPr>
          <p:cNvPr id="44296" name="Freeform 360"/>
          <p:cNvSpPr>
            <a:spLocks/>
          </p:cNvSpPr>
          <p:nvPr>
            <p:custDataLst>
              <p:tags r:id="rId263"/>
            </p:custDataLst>
          </p:nvPr>
        </p:nvSpPr>
        <p:spPr bwMode="auto">
          <a:xfrm>
            <a:off x="1809750" y="4361272"/>
            <a:ext cx="12700" cy="58738"/>
          </a:xfrm>
          <a:custGeom>
            <a:avLst/>
            <a:gdLst>
              <a:gd name="T0" fmla="*/ 0 w 33"/>
              <a:gd name="T1" fmla="*/ 0 h 6"/>
              <a:gd name="T2" fmla="*/ 2147483647 w 33"/>
              <a:gd name="T3" fmla="*/ 2147483647 h 6"/>
              <a:gd name="T4" fmla="*/ 2147483647 w 33"/>
              <a:gd name="T5" fmla="*/ 2147483647 h 6"/>
              <a:gd name="T6" fmla="*/ 2147483647 w 33"/>
              <a:gd name="T7" fmla="*/ 2147483647 h 6"/>
              <a:gd name="T8" fmla="*/ 2147483647 w 33"/>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
                <a:moveTo>
                  <a:pt x="0" y="0"/>
                </a:moveTo>
                <a:lnTo>
                  <a:pt x="7" y="1"/>
                </a:lnTo>
                <a:lnTo>
                  <a:pt x="15" y="3"/>
                </a:lnTo>
                <a:lnTo>
                  <a:pt x="23" y="5"/>
                </a:lnTo>
                <a:lnTo>
                  <a:pt x="33" y="6"/>
                </a:lnTo>
              </a:path>
            </a:pathLst>
          </a:custGeom>
          <a:solidFill>
            <a:srgbClr val="C0C0C0"/>
          </a:solidFill>
          <a:ln w="9525" cmpd="sng">
            <a:solidFill>
              <a:srgbClr val="FFFFFF"/>
            </a:solidFill>
            <a:prstDash val="solid"/>
            <a:round/>
            <a:headEnd/>
            <a:tailEnd/>
          </a:ln>
        </p:spPr>
        <p:txBody>
          <a:bodyPr/>
          <a:lstStyle/>
          <a:p>
            <a:endParaRPr lang="en-GB">
              <a:latin typeface="Calibri" panose="020F0502020204030204" pitchFamily="34" charset="0"/>
            </a:endParaRPr>
          </a:p>
        </p:txBody>
      </p:sp>
      <p:sp>
        <p:nvSpPr>
          <p:cNvPr id="44297" name="Freeform 361"/>
          <p:cNvSpPr>
            <a:spLocks/>
          </p:cNvSpPr>
          <p:nvPr>
            <p:custDataLst>
              <p:tags r:id="rId264"/>
            </p:custDataLst>
          </p:nvPr>
        </p:nvSpPr>
        <p:spPr bwMode="auto">
          <a:xfrm>
            <a:off x="1817688" y="4348572"/>
            <a:ext cx="4762" cy="57150"/>
          </a:xfrm>
          <a:custGeom>
            <a:avLst/>
            <a:gdLst>
              <a:gd name="T0" fmla="*/ 2147483647 w 13"/>
              <a:gd name="T1" fmla="*/ 2147483647 h 30"/>
              <a:gd name="T2" fmla="*/ 2147483647 w 13"/>
              <a:gd name="T3" fmla="*/ 0 h 30"/>
              <a:gd name="T4" fmla="*/ 0 w 13"/>
              <a:gd name="T5" fmla="*/ 0 h 30"/>
              <a:gd name="T6" fmla="*/ 0 60000 65536"/>
              <a:gd name="T7" fmla="*/ 0 60000 65536"/>
              <a:gd name="T8" fmla="*/ 0 60000 65536"/>
            </a:gdLst>
            <a:ahLst/>
            <a:cxnLst>
              <a:cxn ang="T6">
                <a:pos x="T0" y="T1"/>
              </a:cxn>
              <a:cxn ang="T7">
                <a:pos x="T2" y="T3"/>
              </a:cxn>
              <a:cxn ang="T8">
                <a:pos x="T4" y="T5"/>
              </a:cxn>
            </a:cxnLst>
            <a:rect l="0" t="0" r="r" b="b"/>
            <a:pathLst>
              <a:path w="13" h="30">
                <a:moveTo>
                  <a:pt x="13" y="30"/>
                </a:moveTo>
                <a:lnTo>
                  <a:pt x="13" y="0"/>
                </a:lnTo>
                <a:lnTo>
                  <a:pt x="0" y="0"/>
                </a:lnTo>
              </a:path>
            </a:pathLst>
          </a:custGeom>
          <a:solidFill>
            <a:srgbClr val="C0C0C0"/>
          </a:solidFill>
          <a:ln w="9525" cmpd="sng">
            <a:solidFill>
              <a:srgbClr val="FFFFFF"/>
            </a:solidFill>
            <a:prstDash val="solid"/>
            <a:round/>
            <a:headEnd/>
            <a:tailEnd/>
          </a:ln>
        </p:spPr>
        <p:txBody>
          <a:bodyPr/>
          <a:lstStyle/>
          <a:p>
            <a:endParaRPr lang="en-GB">
              <a:latin typeface="Calibri" panose="020F0502020204030204" pitchFamily="34" charset="0"/>
            </a:endParaRPr>
          </a:p>
        </p:txBody>
      </p:sp>
      <p:grpSp>
        <p:nvGrpSpPr>
          <p:cNvPr id="44298" name="Group 362"/>
          <p:cNvGrpSpPr>
            <a:grpSpLocks/>
          </p:cNvGrpSpPr>
          <p:nvPr>
            <p:custDataLst>
              <p:tags r:id="rId265"/>
            </p:custDataLst>
          </p:nvPr>
        </p:nvGrpSpPr>
        <p:grpSpPr bwMode="auto">
          <a:xfrm>
            <a:off x="1809750" y="4283485"/>
            <a:ext cx="417513" cy="201612"/>
            <a:chOff x="912" y="2626"/>
            <a:chExt cx="311" cy="127"/>
          </a:xfrm>
        </p:grpSpPr>
        <p:sp>
          <p:nvSpPr>
            <p:cNvPr id="44457" name="Freeform 363"/>
            <p:cNvSpPr>
              <a:spLocks/>
            </p:cNvSpPr>
            <p:nvPr/>
          </p:nvSpPr>
          <p:spPr bwMode="auto">
            <a:xfrm>
              <a:off x="1110" y="2626"/>
              <a:ext cx="113" cy="127"/>
            </a:xfrm>
            <a:custGeom>
              <a:avLst/>
              <a:gdLst>
                <a:gd name="T0" fmla="*/ 0 w 352"/>
                <a:gd name="T1" fmla="*/ 0 h 387"/>
                <a:gd name="T2" fmla="*/ 0 w 352"/>
                <a:gd name="T3" fmla="*/ 0 h 387"/>
                <a:gd name="T4" fmla="*/ 0 w 352"/>
                <a:gd name="T5" fmla="*/ 0 h 387"/>
                <a:gd name="T6" fmla="*/ 0 w 352"/>
                <a:gd name="T7" fmla="*/ 0 h 387"/>
                <a:gd name="T8" fmla="*/ 0 w 352"/>
                <a:gd name="T9" fmla="*/ 0 h 387"/>
                <a:gd name="T10" fmla="*/ 0 w 352"/>
                <a:gd name="T11" fmla="*/ 0 h 387"/>
                <a:gd name="T12" fmla="*/ 0 w 352"/>
                <a:gd name="T13" fmla="*/ 0 h 387"/>
                <a:gd name="T14" fmla="*/ 0 w 352"/>
                <a:gd name="T15" fmla="*/ 0 h 387"/>
                <a:gd name="T16" fmla="*/ 0 w 352"/>
                <a:gd name="T17" fmla="*/ 0 h 387"/>
                <a:gd name="T18" fmla="*/ 0 w 352"/>
                <a:gd name="T19" fmla="*/ 0 h 387"/>
                <a:gd name="T20" fmla="*/ 0 w 352"/>
                <a:gd name="T21" fmla="*/ 0 h 387"/>
                <a:gd name="T22" fmla="*/ 0 w 352"/>
                <a:gd name="T23" fmla="*/ 0 h 387"/>
                <a:gd name="T24" fmla="*/ 0 w 352"/>
                <a:gd name="T25" fmla="*/ 0 h 387"/>
                <a:gd name="T26" fmla="*/ 0 w 352"/>
                <a:gd name="T27" fmla="*/ 0 h 387"/>
                <a:gd name="T28" fmla="*/ 0 w 352"/>
                <a:gd name="T29" fmla="*/ 0 h 387"/>
                <a:gd name="T30" fmla="*/ 0 w 352"/>
                <a:gd name="T31" fmla="*/ 0 h 387"/>
                <a:gd name="T32" fmla="*/ 0 w 352"/>
                <a:gd name="T33" fmla="*/ 0 h 387"/>
                <a:gd name="T34" fmla="*/ 0 w 352"/>
                <a:gd name="T35" fmla="*/ 0 h 387"/>
                <a:gd name="T36" fmla="*/ 0 w 352"/>
                <a:gd name="T37" fmla="*/ 0 h 387"/>
                <a:gd name="T38" fmla="*/ 0 w 352"/>
                <a:gd name="T39" fmla="*/ 0 h 387"/>
                <a:gd name="T40" fmla="*/ 0 w 352"/>
                <a:gd name="T41" fmla="*/ 0 h 387"/>
                <a:gd name="T42" fmla="*/ 0 w 352"/>
                <a:gd name="T43" fmla="*/ 0 h 387"/>
                <a:gd name="T44" fmla="*/ 0 w 352"/>
                <a:gd name="T45" fmla="*/ 0 h 387"/>
                <a:gd name="T46" fmla="*/ 0 w 352"/>
                <a:gd name="T47" fmla="*/ 0 h 387"/>
                <a:gd name="T48" fmla="*/ 0 w 352"/>
                <a:gd name="T49" fmla="*/ 0 h 387"/>
                <a:gd name="T50" fmla="*/ 0 w 352"/>
                <a:gd name="T51" fmla="*/ 0 h 387"/>
                <a:gd name="T52" fmla="*/ 0 w 352"/>
                <a:gd name="T53" fmla="*/ 0 h 387"/>
                <a:gd name="T54" fmla="*/ 0 w 352"/>
                <a:gd name="T55" fmla="*/ 0 h 387"/>
                <a:gd name="T56" fmla="*/ 0 w 352"/>
                <a:gd name="T57" fmla="*/ 0 h 387"/>
                <a:gd name="T58" fmla="*/ 0 w 352"/>
                <a:gd name="T59" fmla="*/ 0 h 387"/>
                <a:gd name="T60" fmla="*/ 0 w 352"/>
                <a:gd name="T61" fmla="*/ 0 h 387"/>
                <a:gd name="T62" fmla="*/ 0 w 352"/>
                <a:gd name="T63" fmla="*/ 0 h 387"/>
                <a:gd name="T64" fmla="*/ 0 w 352"/>
                <a:gd name="T65" fmla="*/ 0 h 387"/>
                <a:gd name="T66" fmla="*/ 0 w 352"/>
                <a:gd name="T67" fmla="*/ 0 h 387"/>
                <a:gd name="T68" fmla="*/ 0 w 352"/>
                <a:gd name="T69" fmla="*/ 0 h 387"/>
                <a:gd name="T70" fmla="*/ 0 w 352"/>
                <a:gd name="T71" fmla="*/ 0 h 387"/>
                <a:gd name="T72" fmla="*/ 0 w 352"/>
                <a:gd name="T73" fmla="*/ 0 h 387"/>
                <a:gd name="T74" fmla="*/ 0 w 352"/>
                <a:gd name="T75" fmla="*/ 0 h 387"/>
                <a:gd name="T76" fmla="*/ 0 w 352"/>
                <a:gd name="T77" fmla="*/ 0 h 387"/>
                <a:gd name="T78" fmla="*/ 0 w 352"/>
                <a:gd name="T79" fmla="*/ 0 h 387"/>
                <a:gd name="T80" fmla="*/ 0 w 352"/>
                <a:gd name="T81" fmla="*/ 0 h 387"/>
                <a:gd name="T82" fmla="*/ 0 w 352"/>
                <a:gd name="T83" fmla="*/ 0 h 387"/>
                <a:gd name="T84" fmla="*/ 0 w 352"/>
                <a:gd name="T85" fmla="*/ 0 h 387"/>
                <a:gd name="T86" fmla="*/ 0 w 352"/>
                <a:gd name="T87" fmla="*/ 0 h 387"/>
                <a:gd name="T88" fmla="*/ 0 w 352"/>
                <a:gd name="T89" fmla="*/ 0 h 387"/>
                <a:gd name="T90" fmla="*/ 0 w 352"/>
                <a:gd name="T91" fmla="*/ 0 h 387"/>
                <a:gd name="T92" fmla="*/ 0 w 352"/>
                <a:gd name="T93" fmla="*/ 0 h 387"/>
                <a:gd name="T94" fmla="*/ 0 w 352"/>
                <a:gd name="T95" fmla="*/ 0 h 387"/>
                <a:gd name="T96" fmla="*/ 0 w 352"/>
                <a:gd name="T97" fmla="*/ 0 h 387"/>
                <a:gd name="T98" fmla="*/ 0 w 352"/>
                <a:gd name="T99" fmla="*/ 0 h 387"/>
                <a:gd name="T100" fmla="*/ 0 w 352"/>
                <a:gd name="T101" fmla="*/ 0 h 387"/>
                <a:gd name="T102" fmla="*/ 0 w 352"/>
                <a:gd name="T103" fmla="*/ 0 h 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latin typeface="Calibri" panose="020F0502020204030204" pitchFamily="34" charset="0"/>
              </a:endParaRPr>
            </a:p>
          </p:txBody>
        </p:sp>
        <p:sp>
          <p:nvSpPr>
            <p:cNvPr id="44458" name="Freeform 364"/>
            <p:cNvSpPr>
              <a:spLocks/>
            </p:cNvSpPr>
            <p:nvPr/>
          </p:nvSpPr>
          <p:spPr bwMode="auto">
            <a:xfrm>
              <a:off x="923" y="2662"/>
              <a:ext cx="17" cy="26"/>
            </a:xfrm>
            <a:custGeom>
              <a:avLst/>
              <a:gdLst>
                <a:gd name="T0" fmla="*/ 0 w 52"/>
                <a:gd name="T1" fmla="*/ 0 h 78"/>
                <a:gd name="T2" fmla="*/ 0 w 52"/>
                <a:gd name="T3" fmla="*/ 0 h 78"/>
                <a:gd name="T4" fmla="*/ 0 w 52"/>
                <a:gd name="T5" fmla="*/ 0 h 78"/>
                <a:gd name="T6" fmla="*/ 0 w 52"/>
                <a:gd name="T7" fmla="*/ 0 h 78"/>
                <a:gd name="T8" fmla="*/ 0 w 52"/>
                <a:gd name="T9" fmla="*/ 0 h 78"/>
                <a:gd name="T10" fmla="*/ 0 w 52"/>
                <a:gd name="T11" fmla="*/ 0 h 78"/>
                <a:gd name="T12" fmla="*/ 0 w 52"/>
                <a:gd name="T13" fmla="*/ 0 h 78"/>
                <a:gd name="T14" fmla="*/ 0 w 52"/>
                <a:gd name="T15" fmla="*/ 0 h 78"/>
                <a:gd name="T16" fmla="*/ 0 w 52"/>
                <a:gd name="T17" fmla="*/ 0 h 78"/>
                <a:gd name="T18" fmla="*/ 0 w 52"/>
                <a:gd name="T19" fmla="*/ 0 h 78"/>
                <a:gd name="T20" fmla="*/ 0 w 52"/>
                <a:gd name="T21" fmla="*/ 0 h 78"/>
                <a:gd name="T22" fmla="*/ 0 w 52"/>
                <a:gd name="T23" fmla="*/ 0 h 78"/>
                <a:gd name="T24" fmla="*/ 0 w 52"/>
                <a:gd name="T25" fmla="*/ 0 h 78"/>
                <a:gd name="T26" fmla="*/ 0 w 52"/>
                <a:gd name="T27" fmla="*/ 0 h 78"/>
                <a:gd name="T28" fmla="*/ 0 w 52"/>
                <a:gd name="T29" fmla="*/ 0 h 78"/>
                <a:gd name="T30" fmla="*/ 0 w 52"/>
                <a:gd name="T31" fmla="*/ 0 h 78"/>
                <a:gd name="T32" fmla="*/ 0 w 52"/>
                <a:gd name="T33" fmla="*/ 0 h 78"/>
                <a:gd name="T34" fmla="*/ 0 w 52"/>
                <a:gd name="T35" fmla="*/ 0 h 78"/>
                <a:gd name="T36" fmla="*/ 0 w 52"/>
                <a:gd name="T37" fmla="*/ 0 h 78"/>
                <a:gd name="T38" fmla="*/ 0 w 52"/>
                <a:gd name="T39" fmla="*/ 0 h 78"/>
                <a:gd name="T40" fmla="*/ 0 w 52"/>
                <a:gd name="T41" fmla="*/ 0 h 78"/>
                <a:gd name="T42" fmla="*/ 0 w 52"/>
                <a:gd name="T43" fmla="*/ 0 h 78"/>
                <a:gd name="T44" fmla="*/ 0 w 52"/>
                <a:gd name="T45" fmla="*/ 0 h 78"/>
                <a:gd name="T46" fmla="*/ 0 w 52"/>
                <a:gd name="T47" fmla="*/ 0 h 78"/>
                <a:gd name="T48" fmla="*/ 0 w 52"/>
                <a:gd name="T49" fmla="*/ 0 h 78"/>
                <a:gd name="T50" fmla="*/ 0 w 52"/>
                <a:gd name="T51" fmla="*/ 0 h 78"/>
                <a:gd name="T52" fmla="*/ 0 w 52"/>
                <a:gd name="T53" fmla="*/ 0 h 78"/>
                <a:gd name="T54" fmla="*/ 0 w 52"/>
                <a:gd name="T55" fmla="*/ 0 h 78"/>
                <a:gd name="T56" fmla="*/ 0 w 52"/>
                <a:gd name="T57" fmla="*/ 0 h 78"/>
                <a:gd name="T58" fmla="*/ 0 w 52"/>
                <a:gd name="T59" fmla="*/ 0 h 78"/>
                <a:gd name="T60" fmla="*/ 0 w 52"/>
                <a:gd name="T61" fmla="*/ 0 h 78"/>
                <a:gd name="T62" fmla="*/ 0 w 52"/>
                <a:gd name="T63" fmla="*/ 0 h 78"/>
                <a:gd name="T64" fmla="*/ 0 w 52"/>
                <a:gd name="T65" fmla="*/ 0 h 78"/>
                <a:gd name="T66" fmla="*/ 0 w 52"/>
                <a:gd name="T67" fmla="*/ 0 h 78"/>
                <a:gd name="T68" fmla="*/ 0 w 52"/>
                <a:gd name="T69" fmla="*/ 0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latin typeface="Calibri" panose="020F0502020204030204" pitchFamily="34" charset="0"/>
              </a:endParaRPr>
            </a:p>
          </p:txBody>
        </p:sp>
        <p:sp>
          <p:nvSpPr>
            <p:cNvPr id="44459" name="Freeform 365"/>
            <p:cNvSpPr>
              <a:spLocks/>
            </p:cNvSpPr>
            <p:nvPr/>
          </p:nvSpPr>
          <p:spPr bwMode="auto">
            <a:xfrm>
              <a:off x="912" y="2666"/>
              <a:ext cx="9" cy="10"/>
            </a:xfrm>
            <a:custGeom>
              <a:avLst/>
              <a:gdLst>
                <a:gd name="T0" fmla="*/ 0 w 33"/>
                <a:gd name="T1" fmla="*/ 0 h 30"/>
                <a:gd name="T2" fmla="*/ 0 w 33"/>
                <a:gd name="T3" fmla="*/ 0 h 30"/>
                <a:gd name="T4" fmla="*/ 0 w 33"/>
                <a:gd name="T5" fmla="*/ 0 h 30"/>
                <a:gd name="T6" fmla="*/ 0 w 33"/>
                <a:gd name="T7" fmla="*/ 0 h 30"/>
                <a:gd name="T8" fmla="*/ 0 w 33"/>
                <a:gd name="T9" fmla="*/ 0 h 30"/>
                <a:gd name="T10" fmla="*/ 0 w 33"/>
                <a:gd name="T11" fmla="*/ 0 h 30"/>
                <a:gd name="T12" fmla="*/ 0 w 33"/>
                <a:gd name="T13" fmla="*/ 0 h 30"/>
                <a:gd name="T14" fmla="*/ 0 w 33"/>
                <a:gd name="T15" fmla="*/ 0 h 30"/>
                <a:gd name="T16" fmla="*/ 0 w 33"/>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latin typeface="Calibri" panose="020F0502020204030204" pitchFamily="34" charset="0"/>
              </a:endParaRPr>
            </a:p>
          </p:txBody>
        </p:sp>
      </p:grpSp>
      <p:sp>
        <p:nvSpPr>
          <p:cNvPr id="44299" name="Freeform 366"/>
          <p:cNvSpPr>
            <a:spLocks/>
          </p:cNvSpPr>
          <p:nvPr>
            <p:custDataLst>
              <p:tags r:id="rId266"/>
            </p:custDataLst>
          </p:nvPr>
        </p:nvSpPr>
        <p:spPr bwMode="auto">
          <a:xfrm>
            <a:off x="5457825" y="5001035"/>
            <a:ext cx="19050" cy="58737"/>
          </a:xfrm>
          <a:custGeom>
            <a:avLst/>
            <a:gdLst>
              <a:gd name="T0" fmla="*/ 2147483647 w 47"/>
              <a:gd name="T1" fmla="*/ 0 h 28"/>
              <a:gd name="T2" fmla="*/ 2147483647 w 47"/>
              <a:gd name="T3" fmla="*/ 0 h 28"/>
              <a:gd name="T4" fmla="*/ 2147483647 w 47"/>
              <a:gd name="T5" fmla="*/ 2147483647 h 28"/>
              <a:gd name="T6" fmla="*/ 2147483647 w 47"/>
              <a:gd name="T7" fmla="*/ 2147483647 h 28"/>
              <a:gd name="T8" fmla="*/ 2147483647 w 47"/>
              <a:gd name="T9" fmla="*/ 2147483647 h 28"/>
              <a:gd name="T10" fmla="*/ 2147483647 w 47"/>
              <a:gd name="T11" fmla="*/ 2147483647 h 28"/>
              <a:gd name="T12" fmla="*/ 2147483647 w 47"/>
              <a:gd name="T13" fmla="*/ 2147483647 h 28"/>
              <a:gd name="T14" fmla="*/ 2147483647 w 47"/>
              <a:gd name="T15" fmla="*/ 2147483647 h 28"/>
              <a:gd name="T16" fmla="*/ 2147483647 w 47"/>
              <a:gd name="T17" fmla="*/ 2147483647 h 28"/>
              <a:gd name="T18" fmla="*/ 2147483647 w 47"/>
              <a:gd name="T19" fmla="*/ 2147483647 h 28"/>
              <a:gd name="T20" fmla="*/ 2147483647 w 47"/>
              <a:gd name="T21" fmla="*/ 2147483647 h 28"/>
              <a:gd name="T22" fmla="*/ 2147483647 w 47"/>
              <a:gd name="T23" fmla="*/ 2147483647 h 28"/>
              <a:gd name="T24" fmla="*/ 2147483647 w 47"/>
              <a:gd name="T25" fmla="*/ 2147483647 h 28"/>
              <a:gd name="T26" fmla="*/ 2147483647 w 47"/>
              <a:gd name="T27" fmla="*/ 2147483647 h 28"/>
              <a:gd name="T28" fmla="*/ 0 w 47"/>
              <a:gd name="T29" fmla="*/ 2147483647 h 28"/>
              <a:gd name="T30" fmla="*/ 2147483647 w 47"/>
              <a:gd name="T31" fmla="*/ 2147483647 h 28"/>
              <a:gd name="T32" fmla="*/ 2147483647 w 47"/>
              <a:gd name="T33" fmla="*/ 2147483647 h 28"/>
              <a:gd name="T34" fmla="*/ 2147483647 w 47"/>
              <a:gd name="T35" fmla="*/ 2147483647 h 28"/>
              <a:gd name="T36" fmla="*/ 2147483647 w 47"/>
              <a:gd name="T37" fmla="*/ 2147483647 h 28"/>
              <a:gd name="T38" fmla="*/ 2147483647 w 47"/>
              <a:gd name="T39" fmla="*/ 2147483647 h 28"/>
              <a:gd name="T40" fmla="*/ 2147483647 w 47"/>
              <a:gd name="T41" fmla="*/ 2147483647 h 28"/>
              <a:gd name="T42" fmla="*/ 2147483647 w 47"/>
              <a:gd name="T43" fmla="*/ 2147483647 h 28"/>
              <a:gd name="T44" fmla="*/ 2147483647 w 47"/>
              <a:gd name="T45" fmla="*/ 0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C0C0C0"/>
          </a:solidFill>
          <a:ln w="9525" cmpd="sng">
            <a:solidFill>
              <a:srgbClr val="FFFFFF"/>
            </a:solidFill>
            <a:prstDash val="solid"/>
            <a:round/>
            <a:headEnd/>
            <a:tailEnd/>
          </a:ln>
        </p:spPr>
        <p:txBody>
          <a:bodyPr/>
          <a:lstStyle/>
          <a:p>
            <a:endParaRPr lang="en-GB"/>
          </a:p>
        </p:txBody>
      </p:sp>
      <p:sp>
        <p:nvSpPr>
          <p:cNvPr id="44300" name="Freeform 367"/>
          <p:cNvSpPr>
            <a:spLocks/>
          </p:cNvSpPr>
          <p:nvPr>
            <p:custDataLst>
              <p:tags r:id="rId267"/>
            </p:custDataLst>
          </p:nvPr>
        </p:nvSpPr>
        <p:spPr bwMode="auto">
          <a:xfrm>
            <a:off x="5429250" y="5028022"/>
            <a:ext cx="23813" cy="57150"/>
          </a:xfrm>
          <a:custGeom>
            <a:avLst/>
            <a:gdLst>
              <a:gd name="T0" fmla="*/ 2147483647 w 53"/>
              <a:gd name="T1" fmla="*/ 0 h 33"/>
              <a:gd name="T2" fmla="*/ 2147483647 w 53"/>
              <a:gd name="T3" fmla="*/ 2147483647 h 33"/>
              <a:gd name="T4" fmla="*/ 2147483647 w 53"/>
              <a:gd name="T5" fmla="*/ 2147483647 h 33"/>
              <a:gd name="T6" fmla="*/ 2147483647 w 53"/>
              <a:gd name="T7" fmla="*/ 2147483647 h 33"/>
              <a:gd name="T8" fmla="*/ 2147483647 w 53"/>
              <a:gd name="T9" fmla="*/ 2147483647 h 33"/>
              <a:gd name="T10" fmla="*/ 2147483647 w 53"/>
              <a:gd name="T11" fmla="*/ 2147483647 h 33"/>
              <a:gd name="T12" fmla="*/ 2147483647 w 53"/>
              <a:gd name="T13" fmla="*/ 2147483647 h 33"/>
              <a:gd name="T14" fmla="*/ 2147483647 w 53"/>
              <a:gd name="T15" fmla="*/ 2147483647 h 33"/>
              <a:gd name="T16" fmla="*/ 2147483647 w 53"/>
              <a:gd name="T17" fmla="*/ 2147483647 h 33"/>
              <a:gd name="T18" fmla="*/ 2147483647 w 53"/>
              <a:gd name="T19" fmla="*/ 2147483647 h 33"/>
              <a:gd name="T20" fmla="*/ 2147483647 w 53"/>
              <a:gd name="T21" fmla="*/ 2147483647 h 33"/>
              <a:gd name="T22" fmla="*/ 2147483647 w 53"/>
              <a:gd name="T23" fmla="*/ 2147483647 h 33"/>
              <a:gd name="T24" fmla="*/ 2147483647 w 53"/>
              <a:gd name="T25" fmla="*/ 2147483647 h 33"/>
              <a:gd name="T26" fmla="*/ 2147483647 w 53"/>
              <a:gd name="T27" fmla="*/ 2147483647 h 33"/>
              <a:gd name="T28" fmla="*/ 2147483647 w 53"/>
              <a:gd name="T29" fmla="*/ 2147483647 h 33"/>
              <a:gd name="T30" fmla="*/ 2147483647 w 53"/>
              <a:gd name="T31" fmla="*/ 2147483647 h 33"/>
              <a:gd name="T32" fmla="*/ 0 w 53"/>
              <a:gd name="T33" fmla="*/ 2147483647 h 33"/>
              <a:gd name="T34" fmla="*/ 0 w 53"/>
              <a:gd name="T35" fmla="*/ 2147483647 h 33"/>
              <a:gd name="T36" fmla="*/ 2147483647 w 53"/>
              <a:gd name="T37" fmla="*/ 2147483647 h 33"/>
              <a:gd name="T38" fmla="*/ 2147483647 w 53"/>
              <a:gd name="T39" fmla="*/ 2147483647 h 33"/>
              <a:gd name="T40" fmla="*/ 2147483647 w 53"/>
              <a:gd name="T41" fmla="*/ 2147483647 h 33"/>
              <a:gd name="T42" fmla="*/ 2147483647 w 53"/>
              <a:gd name="T43" fmla="*/ 2147483647 h 33"/>
              <a:gd name="T44" fmla="*/ 2147483647 w 53"/>
              <a:gd name="T45" fmla="*/ 2147483647 h 33"/>
              <a:gd name="T46" fmla="*/ 2147483647 w 53"/>
              <a:gd name="T47" fmla="*/ 2147483647 h 33"/>
              <a:gd name="T48" fmla="*/ 2147483647 w 53"/>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301" name="Group 368"/>
          <p:cNvGrpSpPr>
            <a:grpSpLocks/>
          </p:cNvGrpSpPr>
          <p:nvPr>
            <p:custDataLst>
              <p:tags r:id="rId268"/>
            </p:custDataLst>
          </p:nvPr>
        </p:nvGrpSpPr>
        <p:grpSpPr bwMode="auto">
          <a:xfrm>
            <a:off x="7272300" y="5551934"/>
            <a:ext cx="168275" cy="103188"/>
            <a:chOff x="3481" y="2773"/>
            <a:chExt cx="125" cy="65"/>
          </a:xfrm>
        </p:grpSpPr>
        <p:sp>
          <p:nvSpPr>
            <p:cNvPr id="44446" name="Freeform 369"/>
            <p:cNvSpPr>
              <a:spLocks/>
            </p:cNvSpPr>
            <p:nvPr/>
          </p:nvSpPr>
          <p:spPr bwMode="auto">
            <a:xfrm>
              <a:off x="3583" y="2798"/>
              <a:ext cx="5"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8">
                  <a:moveTo>
                    <a:pt x="13" y="0"/>
                  </a:moveTo>
                  <a:lnTo>
                    <a:pt x="10" y="9"/>
                  </a:lnTo>
                  <a:lnTo>
                    <a:pt x="6" y="18"/>
                  </a:lnTo>
                  <a:lnTo>
                    <a:pt x="5" y="17"/>
                  </a:lnTo>
                  <a:lnTo>
                    <a:pt x="3" y="14"/>
                  </a:lnTo>
                  <a:lnTo>
                    <a:pt x="1" y="10"/>
                  </a:lnTo>
                  <a:lnTo>
                    <a:pt x="0" y="6"/>
                  </a:lnTo>
                </a:path>
              </a:pathLst>
            </a:custGeom>
            <a:solidFill>
              <a:srgbClr val="C0C0C0"/>
            </a:solidFill>
            <a:ln w="9525" cmpd="sng">
              <a:solidFill>
                <a:srgbClr val="FFFFFF"/>
              </a:solidFill>
              <a:prstDash val="solid"/>
              <a:round/>
              <a:headEnd/>
              <a:tailEnd/>
            </a:ln>
          </p:spPr>
          <p:txBody>
            <a:bodyPr/>
            <a:lstStyle/>
            <a:p>
              <a:endParaRPr lang="en-GB"/>
            </a:p>
          </p:txBody>
        </p:sp>
        <p:sp>
          <p:nvSpPr>
            <p:cNvPr id="44447" name="Line 370"/>
            <p:cNvSpPr>
              <a:spLocks noChangeShapeType="1"/>
            </p:cNvSpPr>
            <p:nvPr/>
          </p:nvSpPr>
          <p:spPr bwMode="auto">
            <a:xfrm>
              <a:off x="3583" y="2800"/>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448" name="Freeform 371"/>
            <p:cNvSpPr>
              <a:spLocks/>
            </p:cNvSpPr>
            <p:nvPr/>
          </p:nvSpPr>
          <p:spPr bwMode="auto">
            <a:xfrm>
              <a:off x="3554" y="2819"/>
              <a:ext cx="5" cy="6"/>
            </a:xfrm>
            <a:custGeom>
              <a:avLst/>
              <a:gdLst>
                <a:gd name="T0" fmla="*/ 0 w 14"/>
                <a:gd name="T1" fmla="*/ 0 h 19"/>
                <a:gd name="T2" fmla="*/ 0 w 14"/>
                <a:gd name="T3" fmla="*/ 0 h 19"/>
                <a:gd name="T4" fmla="*/ 0 w 14"/>
                <a:gd name="T5" fmla="*/ 0 h 19"/>
                <a:gd name="T6" fmla="*/ 0 60000 65536"/>
                <a:gd name="T7" fmla="*/ 0 60000 65536"/>
                <a:gd name="T8" fmla="*/ 0 60000 65536"/>
              </a:gdLst>
              <a:ahLst/>
              <a:cxnLst>
                <a:cxn ang="T6">
                  <a:pos x="T0" y="T1"/>
                </a:cxn>
                <a:cxn ang="T7">
                  <a:pos x="T2" y="T3"/>
                </a:cxn>
                <a:cxn ang="T8">
                  <a:pos x="T4" y="T5"/>
                </a:cxn>
              </a:cxnLst>
              <a:rect l="0" t="0" r="r" b="b"/>
              <a:pathLst>
                <a:path w="14" h="19">
                  <a:moveTo>
                    <a:pt x="14" y="19"/>
                  </a:moveTo>
                  <a:lnTo>
                    <a:pt x="0" y="0"/>
                  </a:lnTo>
                  <a:lnTo>
                    <a:pt x="14" y="19"/>
                  </a:lnTo>
                </a:path>
              </a:pathLst>
            </a:custGeom>
            <a:solidFill>
              <a:srgbClr val="C0C0C0"/>
            </a:solidFill>
            <a:ln w="9525" cmpd="sng">
              <a:solidFill>
                <a:srgbClr val="FFFFFF"/>
              </a:solidFill>
              <a:prstDash val="solid"/>
              <a:round/>
              <a:headEnd/>
              <a:tailEnd/>
            </a:ln>
          </p:spPr>
          <p:txBody>
            <a:bodyPr/>
            <a:lstStyle/>
            <a:p>
              <a:endParaRPr lang="en-GB"/>
            </a:p>
          </p:txBody>
        </p:sp>
        <p:sp>
          <p:nvSpPr>
            <p:cNvPr id="44449" name="Freeform 372"/>
            <p:cNvSpPr>
              <a:spLocks/>
            </p:cNvSpPr>
            <p:nvPr/>
          </p:nvSpPr>
          <p:spPr bwMode="auto">
            <a:xfrm>
              <a:off x="3528" y="2832"/>
              <a:ext cx="2" cy="6"/>
            </a:xfrm>
            <a:custGeom>
              <a:avLst/>
              <a:gdLst>
                <a:gd name="T0" fmla="*/ 0 w 7"/>
                <a:gd name="T1" fmla="*/ 0 h 18"/>
                <a:gd name="T2" fmla="*/ 0 w 7"/>
                <a:gd name="T3" fmla="*/ 0 h 18"/>
                <a:gd name="T4" fmla="*/ 0 w 7"/>
                <a:gd name="T5" fmla="*/ 0 h 18"/>
                <a:gd name="T6" fmla="*/ 0 w 7"/>
                <a:gd name="T7" fmla="*/ 0 h 18"/>
                <a:gd name="T8" fmla="*/ 0 w 7"/>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8">
                  <a:moveTo>
                    <a:pt x="0" y="6"/>
                  </a:moveTo>
                  <a:lnTo>
                    <a:pt x="7" y="18"/>
                  </a:lnTo>
                  <a:lnTo>
                    <a:pt x="0" y="18"/>
                  </a:lnTo>
                  <a:lnTo>
                    <a:pt x="0" y="0"/>
                  </a:lnTo>
                  <a:lnTo>
                    <a:pt x="7" y="0"/>
                  </a:lnTo>
                </a:path>
              </a:pathLst>
            </a:custGeom>
            <a:solidFill>
              <a:srgbClr val="C0C0C0"/>
            </a:solidFill>
            <a:ln w="9525" cmpd="sng">
              <a:solidFill>
                <a:srgbClr val="FFFFFF"/>
              </a:solidFill>
              <a:prstDash val="solid"/>
              <a:round/>
              <a:headEnd/>
              <a:tailEnd/>
            </a:ln>
          </p:spPr>
          <p:txBody>
            <a:bodyPr/>
            <a:lstStyle/>
            <a:p>
              <a:endParaRPr lang="en-GB"/>
            </a:p>
          </p:txBody>
        </p:sp>
        <p:sp>
          <p:nvSpPr>
            <p:cNvPr id="44450" name="Freeform 373"/>
            <p:cNvSpPr>
              <a:spLocks/>
            </p:cNvSpPr>
            <p:nvPr/>
          </p:nvSpPr>
          <p:spPr bwMode="auto">
            <a:xfrm>
              <a:off x="3599" y="2773"/>
              <a:ext cx="7" cy="4"/>
            </a:xfrm>
            <a:custGeom>
              <a:avLst/>
              <a:gdLst>
                <a:gd name="T0" fmla="*/ 0 w 20"/>
                <a:gd name="T1" fmla="*/ 0 h 12"/>
                <a:gd name="T2" fmla="*/ 0 w 20"/>
                <a:gd name="T3" fmla="*/ 0 h 12"/>
                <a:gd name="T4" fmla="*/ 0 w 20"/>
                <a:gd name="T5" fmla="*/ 0 h 12"/>
                <a:gd name="T6" fmla="*/ 0 w 20"/>
                <a:gd name="T7" fmla="*/ 0 h 12"/>
                <a:gd name="T8" fmla="*/ 0 w 20"/>
                <a:gd name="T9" fmla="*/ 0 h 12"/>
                <a:gd name="T10" fmla="*/ 0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10" y="9"/>
                  </a:lnTo>
                  <a:lnTo>
                    <a:pt x="0" y="6"/>
                  </a:lnTo>
                  <a:lnTo>
                    <a:pt x="1" y="5"/>
                  </a:lnTo>
                  <a:lnTo>
                    <a:pt x="3" y="3"/>
                  </a:lnTo>
                  <a:lnTo>
                    <a:pt x="8" y="1"/>
                  </a:lnTo>
                  <a:lnTo>
                    <a:pt x="13" y="0"/>
                  </a:lnTo>
                </a:path>
              </a:pathLst>
            </a:custGeom>
            <a:solidFill>
              <a:srgbClr val="C0C0C0"/>
            </a:solidFill>
            <a:ln w="9525" cmpd="sng">
              <a:solidFill>
                <a:srgbClr val="FFFFFF"/>
              </a:solidFill>
              <a:prstDash val="solid"/>
              <a:round/>
              <a:headEnd/>
              <a:tailEnd/>
            </a:ln>
          </p:spPr>
          <p:txBody>
            <a:bodyPr/>
            <a:lstStyle/>
            <a:p>
              <a:endParaRPr lang="en-GB"/>
            </a:p>
          </p:txBody>
        </p:sp>
        <p:sp>
          <p:nvSpPr>
            <p:cNvPr id="44451" name="Line 374"/>
            <p:cNvSpPr>
              <a:spLocks noChangeShapeType="1"/>
            </p:cNvSpPr>
            <p:nvPr/>
          </p:nvSpPr>
          <p:spPr bwMode="auto">
            <a:xfrm>
              <a:off x="3603" y="2773"/>
              <a:ext cx="1"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452" name="Freeform 375"/>
            <p:cNvSpPr>
              <a:spLocks/>
            </p:cNvSpPr>
            <p:nvPr/>
          </p:nvSpPr>
          <p:spPr bwMode="auto">
            <a:xfrm>
              <a:off x="3481" y="2828"/>
              <a:ext cx="7" cy="6"/>
            </a:xfrm>
            <a:custGeom>
              <a:avLst/>
              <a:gdLst>
                <a:gd name="T0" fmla="*/ 0 w 20"/>
                <a:gd name="T1" fmla="*/ 0 h 18"/>
                <a:gd name="T2" fmla="*/ 0 w 20"/>
                <a:gd name="T3" fmla="*/ 0 h 18"/>
                <a:gd name="T4" fmla="*/ 0 w 20"/>
                <a:gd name="T5" fmla="*/ 0 h 18"/>
                <a:gd name="T6" fmla="*/ 0 60000 65536"/>
                <a:gd name="T7" fmla="*/ 0 60000 65536"/>
                <a:gd name="T8" fmla="*/ 0 60000 65536"/>
              </a:gdLst>
              <a:ahLst/>
              <a:cxnLst>
                <a:cxn ang="T6">
                  <a:pos x="T0" y="T1"/>
                </a:cxn>
                <a:cxn ang="T7">
                  <a:pos x="T2" y="T3"/>
                </a:cxn>
                <a:cxn ang="T8">
                  <a:pos x="T4" y="T5"/>
                </a:cxn>
              </a:cxnLst>
              <a:rect l="0" t="0" r="r" b="b"/>
              <a:pathLst>
                <a:path w="20" h="18">
                  <a:moveTo>
                    <a:pt x="0" y="0"/>
                  </a:moveTo>
                  <a:lnTo>
                    <a:pt x="0" y="18"/>
                  </a:lnTo>
                  <a:lnTo>
                    <a:pt x="20" y="18"/>
                  </a:lnTo>
                </a:path>
              </a:pathLst>
            </a:custGeom>
            <a:solidFill>
              <a:srgbClr val="C0C0C0"/>
            </a:solidFill>
            <a:ln w="9525" cmpd="sng">
              <a:solidFill>
                <a:srgbClr val="FFFFFF"/>
              </a:solidFill>
              <a:prstDash val="solid"/>
              <a:round/>
              <a:headEnd/>
              <a:tailEnd/>
            </a:ln>
          </p:spPr>
          <p:txBody>
            <a:bodyPr/>
            <a:lstStyle/>
            <a:p>
              <a:endParaRPr lang="en-GB"/>
            </a:p>
          </p:txBody>
        </p:sp>
        <p:sp>
          <p:nvSpPr>
            <p:cNvPr id="44453" name="Freeform 376"/>
            <p:cNvSpPr>
              <a:spLocks/>
            </p:cNvSpPr>
            <p:nvPr/>
          </p:nvSpPr>
          <p:spPr bwMode="auto">
            <a:xfrm>
              <a:off x="3485" y="2830"/>
              <a:ext cx="3" cy="4"/>
            </a:xfrm>
            <a:custGeom>
              <a:avLst/>
              <a:gdLst>
                <a:gd name="T0" fmla="*/ 0 w 7"/>
                <a:gd name="T1" fmla="*/ 0 h 12"/>
                <a:gd name="T2" fmla="*/ 0 w 7"/>
                <a:gd name="T3" fmla="*/ 0 h 12"/>
                <a:gd name="T4" fmla="*/ 0 w 7"/>
                <a:gd name="T5" fmla="*/ 0 h 12"/>
                <a:gd name="T6" fmla="*/ 0 60000 65536"/>
                <a:gd name="T7" fmla="*/ 0 60000 65536"/>
                <a:gd name="T8" fmla="*/ 0 60000 65536"/>
              </a:gdLst>
              <a:ahLst/>
              <a:cxnLst>
                <a:cxn ang="T6">
                  <a:pos x="T0" y="T1"/>
                </a:cxn>
                <a:cxn ang="T7">
                  <a:pos x="T2" y="T3"/>
                </a:cxn>
                <a:cxn ang="T8">
                  <a:pos x="T4" y="T5"/>
                </a:cxn>
              </a:cxnLst>
              <a:rect l="0" t="0" r="r" b="b"/>
              <a:pathLst>
                <a:path w="7" h="12">
                  <a:moveTo>
                    <a:pt x="7" y="12"/>
                  </a:moveTo>
                  <a:lnTo>
                    <a:pt x="4" y="6"/>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454" name="Freeform 377"/>
            <p:cNvSpPr>
              <a:spLocks/>
            </p:cNvSpPr>
            <p:nvPr/>
          </p:nvSpPr>
          <p:spPr bwMode="auto">
            <a:xfrm>
              <a:off x="3481" y="2828"/>
              <a:ext cx="7" cy="6"/>
            </a:xfrm>
            <a:custGeom>
              <a:avLst/>
              <a:gdLst>
                <a:gd name="T0" fmla="*/ 0 w 20"/>
                <a:gd name="T1" fmla="*/ 0 h 18"/>
                <a:gd name="T2" fmla="*/ 0 w 20"/>
                <a:gd name="T3" fmla="*/ 0 h 18"/>
                <a:gd name="T4" fmla="*/ 0 w 20"/>
                <a:gd name="T5" fmla="*/ 0 h 18"/>
                <a:gd name="T6" fmla="*/ 0 w 20"/>
                <a:gd name="T7" fmla="*/ 0 h 18"/>
                <a:gd name="T8" fmla="*/ 0 w 20"/>
                <a:gd name="T9" fmla="*/ 0 h 18"/>
                <a:gd name="T10" fmla="*/ 0 w 20"/>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8">
                  <a:moveTo>
                    <a:pt x="0" y="0"/>
                  </a:moveTo>
                  <a:lnTo>
                    <a:pt x="0" y="18"/>
                  </a:lnTo>
                  <a:lnTo>
                    <a:pt x="20" y="18"/>
                  </a:lnTo>
                  <a:lnTo>
                    <a:pt x="17" y="12"/>
                  </a:lnTo>
                  <a:lnTo>
                    <a:pt x="13" y="6"/>
                  </a:lnTo>
                  <a:lnTo>
                    <a:pt x="0" y="0"/>
                  </a:lnTo>
                </a:path>
              </a:pathLst>
            </a:custGeom>
            <a:solidFill>
              <a:srgbClr val="C0C0C0"/>
            </a:solidFill>
            <a:ln w="9525" cmpd="sng">
              <a:solidFill>
                <a:srgbClr val="FFFFFF"/>
              </a:solidFill>
              <a:prstDash val="solid"/>
              <a:round/>
              <a:headEnd/>
              <a:tailEnd/>
            </a:ln>
          </p:spPr>
          <p:txBody>
            <a:bodyPr/>
            <a:lstStyle/>
            <a:p>
              <a:endParaRPr lang="en-GB"/>
            </a:p>
          </p:txBody>
        </p:sp>
        <p:sp>
          <p:nvSpPr>
            <p:cNvPr id="44455" name="Freeform 378"/>
            <p:cNvSpPr>
              <a:spLocks/>
            </p:cNvSpPr>
            <p:nvPr/>
          </p:nvSpPr>
          <p:spPr bwMode="auto">
            <a:xfrm>
              <a:off x="3528" y="2832"/>
              <a:ext cx="2" cy="6"/>
            </a:xfrm>
            <a:custGeom>
              <a:avLst/>
              <a:gdLst>
                <a:gd name="T0" fmla="*/ 0 w 7"/>
                <a:gd name="T1" fmla="*/ 0 h 18"/>
                <a:gd name="T2" fmla="*/ 0 w 7"/>
                <a:gd name="T3" fmla="*/ 0 h 18"/>
                <a:gd name="T4" fmla="*/ 0 w 7"/>
                <a:gd name="T5" fmla="*/ 0 h 18"/>
                <a:gd name="T6" fmla="*/ 0 w 7"/>
                <a:gd name="T7" fmla="*/ 0 h 18"/>
                <a:gd name="T8" fmla="*/ 0 w 7"/>
                <a:gd name="T9" fmla="*/ 0 h 18"/>
                <a:gd name="T10" fmla="*/ 0 w 7"/>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8">
                  <a:moveTo>
                    <a:pt x="0" y="6"/>
                  </a:moveTo>
                  <a:lnTo>
                    <a:pt x="7" y="18"/>
                  </a:lnTo>
                  <a:lnTo>
                    <a:pt x="0" y="18"/>
                  </a:lnTo>
                  <a:lnTo>
                    <a:pt x="0" y="0"/>
                  </a:lnTo>
                  <a:lnTo>
                    <a:pt x="7" y="0"/>
                  </a:lnTo>
                  <a:lnTo>
                    <a:pt x="0" y="6"/>
                  </a:lnTo>
                </a:path>
              </a:pathLst>
            </a:custGeom>
            <a:solidFill>
              <a:srgbClr val="C0C0C0"/>
            </a:solidFill>
            <a:ln w="9525" cmpd="sng">
              <a:solidFill>
                <a:srgbClr val="FFFFFF"/>
              </a:solidFill>
              <a:prstDash val="solid"/>
              <a:round/>
              <a:headEnd/>
              <a:tailEnd/>
            </a:ln>
          </p:spPr>
          <p:txBody>
            <a:bodyPr/>
            <a:lstStyle/>
            <a:p>
              <a:endParaRPr lang="en-GB"/>
            </a:p>
          </p:txBody>
        </p:sp>
        <p:sp>
          <p:nvSpPr>
            <p:cNvPr id="44456" name="Freeform 379"/>
            <p:cNvSpPr>
              <a:spLocks/>
            </p:cNvSpPr>
            <p:nvPr/>
          </p:nvSpPr>
          <p:spPr bwMode="auto">
            <a:xfrm>
              <a:off x="3583" y="2798"/>
              <a:ext cx="5"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w 13"/>
                <a:gd name="T15" fmla="*/ 0 h 18"/>
                <a:gd name="T16" fmla="*/ 0 w 13"/>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solidFill>
              <a:srgbClr val="C0C0C0"/>
            </a:solidFill>
            <a:ln w="9525" cmpd="sng">
              <a:solidFill>
                <a:srgbClr val="FFFFFF"/>
              </a:solidFill>
              <a:prstDash val="solid"/>
              <a:round/>
              <a:headEnd/>
              <a:tailEnd/>
            </a:ln>
          </p:spPr>
          <p:txBody>
            <a:bodyPr/>
            <a:lstStyle/>
            <a:p>
              <a:endParaRPr lang="en-GB"/>
            </a:p>
          </p:txBody>
        </p:sp>
      </p:grpSp>
      <p:sp>
        <p:nvSpPr>
          <p:cNvPr id="44302" name="Freeform 380"/>
          <p:cNvSpPr>
            <a:spLocks/>
          </p:cNvSpPr>
          <p:nvPr>
            <p:custDataLst>
              <p:tags r:id="rId269"/>
            </p:custDataLst>
          </p:nvPr>
        </p:nvSpPr>
        <p:spPr bwMode="auto">
          <a:xfrm>
            <a:off x="4398963" y="4512085"/>
            <a:ext cx="319087" cy="379412"/>
          </a:xfrm>
          <a:custGeom>
            <a:avLst/>
            <a:gdLst>
              <a:gd name="T0" fmla="*/ 2147483647 w 736"/>
              <a:gd name="T1" fmla="*/ 2147483647 h 721"/>
              <a:gd name="T2" fmla="*/ 2147483647 w 736"/>
              <a:gd name="T3" fmla="*/ 2147483647 h 721"/>
              <a:gd name="T4" fmla="*/ 2147483647 w 736"/>
              <a:gd name="T5" fmla="*/ 2147483647 h 721"/>
              <a:gd name="T6" fmla="*/ 2147483647 w 736"/>
              <a:gd name="T7" fmla="*/ 2147483647 h 721"/>
              <a:gd name="T8" fmla="*/ 2147483647 w 736"/>
              <a:gd name="T9" fmla="*/ 2147483647 h 721"/>
              <a:gd name="T10" fmla="*/ 2147483647 w 736"/>
              <a:gd name="T11" fmla="*/ 2147483647 h 721"/>
              <a:gd name="T12" fmla="*/ 2147483647 w 736"/>
              <a:gd name="T13" fmla="*/ 2147483647 h 721"/>
              <a:gd name="T14" fmla="*/ 2147483647 w 736"/>
              <a:gd name="T15" fmla="*/ 2147483647 h 721"/>
              <a:gd name="T16" fmla="*/ 2147483647 w 736"/>
              <a:gd name="T17" fmla="*/ 2147483647 h 721"/>
              <a:gd name="T18" fmla="*/ 2147483647 w 736"/>
              <a:gd name="T19" fmla="*/ 2147483647 h 721"/>
              <a:gd name="T20" fmla="*/ 2147483647 w 736"/>
              <a:gd name="T21" fmla="*/ 2147483647 h 721"/>
              <a:gd name="T22" fmla="*/ 2147483647 w 736"/>
              <a:gd name="T23" fmla="*/ 2147483647 h 721"/>
              <a:gd name="T24" fmla="*/ 2147483647 w 736"/>
              <a:gd name="T25" fmla="*/ 2147483647 h 721"/>
              <a:gd name="T26" fmla="*/ 2147483647 w 736"/>
              <a:gd name="T27" fmla="*/ 2147483647 h 721"/>
              <a:gd name="T28" fmla="*/ 2147483647 w 736"/>
              <a:gd name="T29" fmla="*/ 2147483647 h 721"/>
              <a:gd name="T30" fmla="*/ 2147483647 w 736"/>
              <a:gd name="T31" fmla="*/ 2147483647 h 721"/>
              <a:gd name="T32" fmla="*/ 2147483647 w 736"/>
              <a:gd name="T33" fmla="*/ 2147483647 h 721"/>
              <a:gd name="T34" fmla="*/ 2147483647 w 736"/>
              <a:gd name="T35" fmla="*/ 2147483647 h 721"/>
              <a:gd name="T36" fmla="*/ 2147483647 w 736"/>
              <a:gd name="T37" fmla="*/ 2147483647 h 721"/>
              <a:gd name="T38" fmla="*/ 2147483647 w 736"/>
              <a:gd name="T39" fmla="*/ 2147483647 h 721"/>
              <a:gd name="T40" fmla="*/ 2147483647 w 736"/>
              <a:gd name="T41" fmla="*/ 2147483647 h 721"/>
              <a:gd name="T42" fmla="*/ 2147483647 w 736"/>
              <a:gd name="T43" fmla="*/ 2147483647 h 721"/>
              <a:gd name="T44" fmla="*/ 2147483647 w 736"/>
              <a:gd name="T45" fmla="*/ 2147483647 h 721"/>
              <a:gd name="T46" fmla="*/ 2147483647 w 736"/>
              <a:gd name="T47" fmla="*/ 2147483647 h 721"/>
              <a:gd name="T48" fmla="*/ 2147483647 w 736"/>
              <a:gd name="T49" fmla="*/ 2147483647 h 721"/>
              <a:gd name="T50" fmla="*/ 2147483647 w 736"/>
              <a:gd name="T51" fmla="*/ 2147483647 h 721"/>
              <a:gd name="T52" fmla="*/ 2147483647 w 736"/>
              <a:gd name="T53" fmla="*/ 2147483647 h 721"/>
              <a:gd name="T54" fmla="*/ 2147483647 w 736"/>
              <a:gd name="T55" fmla="*/ 2147483647 h 721"/>
              <a:gd name="T56" fmla="*/ 2147483647 w 736"/>
              <a:gd name="T57" fmla="*/ 2147483647 h 721"/>
              <a:gd name="T58" fmla="*/ 2147483647 w 736"/>
              <a:gd name="T59" fmla="*/ 2147483647 h 721"/>
              <a:gd name="T60" fmla="*/ 2147483647 w 736"/>
              <a:gd name="T61" fmla="*/ 2147483647 h 721"/>
              <a:gd name="T62" fmla="*/ 2147483647 w 736"/>
              <a:gd name="T63" fmla="*/ 2147483647 h 721"/>
              <a:gd name="T64" fmla="*/ 2147483647 w 736"/>
              <a:gd name="T65" fmla="*/ 2147483647 h 721"/>
              <a:gd name="T66" fmla="*/ 2147483647 w 736"/>
              <a:gd name="T67" fmla="*/ 0 h 721"/>
              <a:gd name="T68" fmla="*/ 2147483647 w 736"/>
              <a:gd name="T69" fmla="*/ 2147483647 h 721"/>
              <a:gd name="T70" fmla="*/ 2147483647 w 736"/>
              <a:gd name="T71" fmla="*/ 2147483647 h 721"/>
              <a:gd name="T72" fmla="*/ 2147483647 w 736"/>
              <a:gd name="T73" fmla="*/ 2147483647 h 721"/>
              <a:gd name="T74" fmla="*/ 2147483647 w 736"/>
              <a:gd name="T75" fmla="*/ 2147483647 h 721"/>
              <a:gd name="T76" fmla="*/ 2147483647 w 736"/>
              <a:gd name="T77" fmla="*/ 2147483647 h 721"/>
              <a:gd name="T78" fmla="*/ 2147483647 w 736"/>
              <a:gd name="T79" fmla="*/ 2147483647 h 721"/>
              <a:gd name="T80" fmla="*/ 2147483647 w 736"/>
              <a:gd name="T81" fmla="*/ 2147483647 h 721"/>
              <a:gd name="T82" fmla="*/ 2147483647 w 736"/>
              <a:gd name="T83" fmla="*/ 2147483647 h 721"/>
              <a:gd name="T84" fmla="*/ 2147483647 w 736"/>
              <a:gd name="T85" fmla="*/ 2147483647 h 721"/>
              <a:gd name="T86" fmla="*/ 2147483647 w 736"/>
              <a:gd name="T87" fmla="*/ 2147483647 h 721"/>
              <a:gd name="T88" fmla="*/ 2147483647 w 736"/>
              <a:gd name="T89" fmla="*/ 2147483647 h 721"/>
              <a:gd name="T90" fmla="*/ 2147483647 w 736"/>
              <a:gd name="T91" fmla="*/ 2147483647 h 721"/>
              <a:gd name="T92" fmla="*/ 2147483647 w 736"/>
              <a:gd name="T93" fmla="*/ 2147483647 h 721"/>
              <a:gd name="T94" fmla="*/ 2147483647 w 736"/>
              <a:gd name="T95" fmla="*/ 2147483647 h 721"/>
              <a:gd name="T96" fmla="*/ 2147483647 w 736"/>
              <a:gd name="T97" fmla="*/ 2147483647 h 7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rgbClr val="C0C0C0"/>
          </a:solidFill>
          <a:ln w="9525" cmpd="sng">
            <a:solidFill>
              <a:srgbClr val="FFFFFF"/>
            </a:solidFill>
            <a:prstDash val="solid"/>
            <a:round/>
            <a:headEnd/>
            <a:tailEnd/>
          </a:ln>
        </p:spPr>
        <p:txBody>
          <a:bodyPr/>
          <a:lstStyle/>
          <a:p>
            <a:endParaRPr lang="en-GB"/>
          </a:p>
        </p:txBody>
      </p:sp>
      <p:sp>
        <p:nvSpPr>
          <p:cNvPr id="44303" name="Freeform 381"/>
          <p:cNvSpPr>
            <a:spLocks/>
          </p:cNvSpPr>
          <p:nvPr>
            <p:custDataLst>
              <p:tags r:id="rId270"/>
            </p:custDataLst>
          </p:nvPr>
        </p:nvSpPr>
        <p:spPr bwMode="auto">
          <a:xfrm>
            <a:off x="4410075" y="4485097"/>
            <a:ext cx="15875" cy="60325"/>
          </a:xfrm>
          <a:custGeom>
            <a:avLst/>
            <a:gdLst>
              <a:gd name="T0" fmla="*/ 0 w 39"/>
              <a:gd name="T1" fmla="*/ 2147483647 h 31"/>
              <a:gd name="T2" fmla="*/ 2147483647 w 39"/>
              <a:gd name="T3" fmla="*/ 2147483647 h 31"/>
              <a:gd name="T4" fmla="*/ 2147483647 w 39"/>
              <a:gd name="T5" fmla="*/ 2147483647 h 31"/>
              <a:gd name="T6" fmla="*/ 2147483647 w 39"/>
              <a:gd name="T7" fmla="*/ 2147483647 h 31"/>
              <a:gd name="T8" fmla="*/ 2147483647 w 39"/>
              <a:gd name="T9" fmla="*/ 2147483647 h 31"/>
              <a:gd name="T10" fmla="*/ 2147483647 w 39"/>
              <a:gd name="T11" fmla="*/ 2147483647 h 31"/>
              <a:gd name="T12" fmla="*/ 2147483647 w 39"/>
              <a:gd name="T13" fmla="*/ 2147483647 h 31"/>
              <a:gd name="T14" fmla="*/ 2147483647 w 39"/>
              <a:gd name="T15" fmla="*/ 0 h 31"/>
              <a:gd name="T16" fmla="*/ 2147483647 w 39"/>
              <a:gd name="T17" fmla="*/ 0 h 31"/>
              <a:gd name="T18" fmla="*/ 2147483647 w 39"/>
              <a:gd name="T19" fmla="*/ 0 h 31"/>
              <a:gd name="T20" fmla="*/ 2147483647 w 39"/>
              <a:gd name="T21" fmla="*/ 0 h 31"/>
              <a:gd name="T22" fmla="*/ 0 w 39"/>
              <a:gd name="T23" fmla="*/ 0 h 31"/>
              <a:gd name="T24" fmla="*/ 0 w 39"/>
              <a:gd name="T25" fmla="*/ 2147483647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rgbClr val="C0C0C0"/>
          </a:solidFill>
          <a:ln w="9525" cmpd="sng">
            <a:solidFill>
              <a:srgbClr val="FFFFFF"/>
            </a:solidFill>
            <a:prstDash val="solid"/>
            <a:round/>
            <a:headEnd/>
            <a:tailEnd/>
          </a:ln>
        </p:spPr>
        <p:txBody>
          <a:bodyPr/>
          <a:lstStyle/>
          <a:p>
            <a:endParaRPr lang="en-GB"/>
          </a:p>
        </p:txBody>
      </p:sp>
      <p:sp>
        <p:nvSpPr>
          <p:cNvPr id="44304" name="Freeform 382"/>
          <p:cNvSpPr>
            <a:spLocks/>
          </p:cNvSpPr>
          <p:nvPr>
            <p:custDataLst>
              <p:tags r:id="rId271"/>
            </p:custDataLst>
          </p:nvPr>
        </p:nvSpPr>
        <p:spPr bwMode="auto">
          <a:xfrm>
            <a:off x="4511675" y="5028022"/>
            <a:ext cx="396875" cy="398463"/>
          </a:xfrm>
          <a:custGeom>
            <a:avLst/>
            <a:gdLst>
              <a:gd name="T0" fmla="*/ 2147483647 w 903"/>
              <a:gd name="T1" fmla="*/ 2147483647 h 759"/>
              <a:gd name="T2" fmla="*/ 2147483647 w 903"/>
              <a:gd name="T3" fmla="*/ 2147483647 h 759"/>
              <a:gd name="T4" fmla="*/ 2147483647 w 903"/>
              <a:gd name="T5" fmla="*/ 2147483647 h 759"/>
              <a:gd name="T6" fmla="*/ 2147483647 w 903"/>
              <a:gd name="T7" fmla="*/ 2147483647 h 759"/>
              <a:gd name="T8" fmla="*/ 2147483647 w 903"/>
              <a:gd name="T9" fmla="*/ 2147483647 h 759"/>
              <a:gd name="T10" fmla="*/ 2147483647 w 903"/>
              <a:gd name="T11" fmla="*/ 2147483647 h 759"/>
              <a:gd name="T12" fmla="*/ 2147483647 w 903"/>
              <a:gd name="T13" fmla="*/ 2147483647 h 759"/>
              <a:gd name="T14" fmla="*/ 2147483647 w 903"/>
              <a:gd name="T15" fmla="*/ 2147483647 h 759"/>
              <a:gd name="T16" fmla="*/ 2147483647 w 903"/>
              <a:gd name="T17" fmla="*/ 2147483647 h 759"/>
              <a:gd name="T18" fmla="*/ 2147483647 w 903"/>
              <a:gd name="T19" fmla="*/ 2147483647 h 759"/>
              <a:gd name="T20" fmla="*/ 2147483647 w 903"/>
              <a:gd name="T21" fmla="*/ 2147483647 h 759"/>
              <a:gd name="T22" fmla="*/ 2147483647 w 903"/>
              <a:gd name="T23" fmla="*/ 2147483647 h 759"/>
              <a:gd name="T24" fmla="*/ 2147483647 w 903"/>
              <a:gd name="T25" fmla="*/ 2147483647 h 759"/>
              <a:gd name="T26" fmla="*/ 2147483647 w 903"/>
              <a:gd name="T27" fmla="*/ 2147483647 h 759"/>
              <a:gd name="T28" fmla="*/ 2147483647 w 903"/>
              <a:gd name="T29" fmla="*/ 2147483647 h 759"/>
              <a:gd name="T30" fmla="*/ 2147483647 w 903"/>
              <a:gd name="T31" fmla="*/ 2147483647 h 759"/>
              <a:gd name="T32" fmla="*/ 2147483647 w 903"/>
              <a:gd name="T33" fmla="*/ 2147483647 h 759"/>
              <a:gd name="T34" fmla="*/ 2147483647 w 903"/>
              <a:gd name="T35" fmla="*/ 2147483647 h 759"/>
              <a:gd name="T36" fmla="*/ 2147483647 w 903"/>
              <a:gd name="T37" fmla="*/ 2147483647 h 759"/>
              <a:gd name="T38" fmla="*/ 2147483647 w 903"/>
              <a:gd name="T39" fmla="*/ 2147483647 h 759"/>
              <a:gd name="T40" fmla="*/ 2147483647 w 903"/>
              <a:gd name="T41" fmla="*/ 2147483647 h 759"/>
              <a:gd name="T42" fmla="*/ 2147483647 w 903"/>
              <a:gd name="T43" fmla="*/ 2147483647 h 759"/>
              <a:gd name="T44" fmla="*/ 2147483647 w 903"/>
              <a:gd name="T45" fmla="*/ 2147483647 h 759"/>
              <a:gd name="T46" fmla="*/ 2147483647 w 903"/>
              <a:gd name="T47" fmla="*/ 2147483647 h 759"/>
              <a:gd name="T48" fmla="*/ 2147483647 w 903"/>
              <a:gd name="T49" fmla="*/ 2147483647 h 759"/>
              <a:gd name="T50" fmla="*/ 2147483647 w 903"/>
              <a:gd name="T51" fmla="*/ 2147483647 h 759"/>
              <a:gd name="T52" fmla="*/ 2147483647 w 903"/>
              <a:gd name="T53" fmla="*/ 2147483647 h 759"/>
              <a:gd name="T54" fmla="*/ 0 w 903"/>
              <a:gd name="T55" fmla="*/ 2147483647 h 759"/>
              <a:gd name="T56" fmla="*/ 2147483647 w 903"/>
              <a:gd name="T57" fmla="*/ 2147483647 h 759"/>
              <a:gd name="T58" fmla="*/ 2147483647 w 903"/>
              <a:gd name="T59" fmla="*/ 2147483647 h 759"/>
              <a:gd name="T60" fmla="*/ 2147483647 w 903"/>
              <a:gd name="T61" fmla="*/ 2147483647 h 759"/>
              <a:gd name="T62" fmla="*/ 2147483647 w 903"/>
              <a:gd name="T63" fmla="*/ 2147483647 h 759"/>
              <a:gd name="T64" fmla="*/ 2147483647 w 903"/>
              <a:gd name="T65" fmla="*/ 2147483647 h 759"/>
              <a:gd name="T66" fmla="*/ 2147483647 w 903"/>
              <a:gd name="T67" fmla="*/ 2147483647 h 759"/>
              <a:gd name="T68" fmla="*/ 2147483647 w 903"/>
              <a:gd name="T69" fmla="*/ 2147483647 h 759"/>
              <a:gd name="T70" fmla="*/ 2147483647 w 903"/>
              <a:gd name="T71" fmla="*/ 2147483647 h 759"/>
              <a:gd name="T72" fmla="*/ 2147483647 w 903"/>
              <a:gd name="T73" fmla="*/ 2147483647 h 759"/>
              <a:gd name="T74" fmla="*/ 2147483647 w 903"/>
              <a:gd name="T75" fmla="*/ 2147483647 h 759"/>
              <a:gd name="T76" fmla="*/ 2147483647 w 903"/>
              <a:gd name="T77" fmla="*/ 2147483647 h 759"/>
              <a:gd name="T78" fmla="*/ 2147483647 w 903"/>
              <a:gd name="T79" fmla="*/ 2147483647 h 759"/>
              <a:gd name="T80" fmla="*/ 2147483647 w 903"/>
              <a:gd name="T81" fmla="*/ 2147483647 h 759"/>
              <a:gd name="T82" fmla="*/ 2147483647 w 903"/>
              <a:gd name="T83" fmla="*/ 2147483647 h 759"/>
              <a:gd name="T84" fmla="*/ 2147483647 w 903"/>
              <a:gd name="T85" fmla="*/ 2147483647 h 759"/>
              <a:gd name="T86" fmla="*/ 2147483647 w 903"/>
              <a:gd name="T87" fmla="*/ 2147483647 h 759"/>
              <a:gd name="T88" fmla="*/ 2147483647 w 903"/>
              <a:gd name="T89" fmla="*/ 2147483647 h 759"/>
              <a:gd name="T90" fmla="*/ 2147483647 w 903"/>
              <a:gd name="T91" fmla="*/ 2147483647 h 759"/>
              <a:gd name="T92" fmla="*/ 2147483647 w 903"/>
              <a:gd name="T93" fmla="*/ 2147483647 h 759"/>
              <a:gd name="T94" fmla="*/ 2147483647 w 903"/>
              <a:gd name="T95" fmla="*/ 2147483647 h 759"/>
              <a:gd name="T96" fmla="*/ 2147483647 w 903"/>
              <a:gd name="T97" fmla="*/ 2147483647 h 759"/>
              <a:gd name="T98" fmla="*/ 2147483647 w 903"/>
              <a:gd name="T99" fmla="*/ 2147483647 h 759"/>
              <a:gd name="T100" fmla="*/ 2147483647 w 903"/>
              <a:gd name="T101" fmla="*/ 2147483647 h 759"/>
              <a:gd name="T102" fmla="*/ 2147483647 w 903"/>
              <a:gd name="T103" fmla="*/ 2147483647 h 759"/>
              <a:gd name="T104" fmla="*/ 2147483647 w 903"/>
              <a:gd name="T105" fmla="*/ 2147483647 h 759"/>
              <a:gd name="T106" fmla="*/ 2147483647 w 903"/>
              <a:gd name="T107" fmla="*/ 2147483647 h 759"/>
              <a:gd name="T108" fmla="*/ 2147483647 w 903"/>
              <a:gd name="T109" fmla="*/ 2147483647 h 759"/>
              <a:gd name="T110" fmla="*/ 2147483647 w 903"/>
              <a:gd name="T111" fmla="*/ 2147483647 h 759"/>
              <a:gd name="T112" fmla="*/ 2147483647 w 903"/>
              <a:gd name="T113" fmla="*/ 2147483647 h 759"/>
              <a:gd name="T114" fmla="*/ 2147483647 w 903"/>
              <a:gd name="T115" fmla="*/ 2147483647 h 759"/>
              <a:gd name="T116" fmla="*/ 2147483647 w 903"/>
              <a:gd name="T117" fmla="*/ 2147483647 h 759"/>
              <a:gd name="T118" fmla="*/ 2147483647 w 903"/>
              <a:gd name="T119" fmla="*/ 2147483647 h 759"/>
              <a:gd name="T120" fmla="*/ 2147483647 w 903"/>
              <a:gd name="T121" fmla="*/ 2147483647 h 759"/>
              <a:gd name="T122" fmla="*/ 2147483647 w 903"/>
              <a:gd name="T123" fmla="*/ 2147483647 h 759"/>
              <a:gd name="T124" fmla="*/ 2147483647 w 903"/>
              <a:gd name="T125" fmla="*/ 2147483647 h 7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05" name="Freeform 383"/>
          <p:cNvSpPr>
            <a:spLocks/>
          </p:cNvSpPr>
          <p:nvPr>
            <p:custDataLst>
              <p:tags r:id="rId272"/>
            </p:custDataLst>
          </p:nvPr>
        </p:nvSpPr>
        <p:spPr bwMode="auto">
          <a:xfrm>
            <a:off x="4659313" y="3596097"/>
            <a:ext cx="411162" cy="611188"/>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endParaRPr lang="en-GB"/>
          </a:p>
        </p:txBody>
      </p:sp>
      <p:grpSp>
        <p:nvGrpSpPr>
          <p:cNvPr id="44306" name="Group 384"/>
          <p:cNvGrpSpPr>
            <a:grpSpLocks/>
          </p:cNvGrpSpPr>
          <p:nvPr>
            <p:custDataLst>
              <p:tags r:id="rId273"/>
            </p:custDataLst>
          </p:nvPr>
        </p:nvGrpSpPr>
        <p:grpSpPr bwMode="auto">
          <a:xfrm>
            <a:off x="3443288" y="3797710"/>
            <a:ext cx="80962" cy="82550"/>
            <a:chOff x="2352" y="2343"/>
            <a:chExt cx="65" cy="53"/>
          </a:xfrm>
        </p:grpSpPr>
        <p:sp>
          <p:nvSpPr>
            <p:cNvPr id="44440" name="Freeform 385"/>
            <p:cNvSpPr>
              <a:spLocks/>
            </p:cNvSpPr>
            <p:nvPr/>
          </p:nvSpPr>
          <p:spPr bwMode="auto">
            <a:xfrm>
              <a:off x="2352" y="2343"/>
              <a:ext cx="16" cy="11"/>
            </a:xfrm>
            <a:custGeom>
              <a:avLst/>
              <a:gdLst>
                <a:gd name="T0" fmla="*/ 0 w 51"/>
                <a:gd name="T1" fmla="*/ 0 h 33"/>
                <a:gd name="T2" fmla="*/ 0 w 51"/>
                <a:gd name="T3" fmla="*/ 0 h 33"/>
                <a:gd name="T4" fmla="*/ 0 w 51"/>
                <a:gd name="T5" fmla="*/ 0 h 33"/>
                <a:gd name="T6" fmla="*/ 0 w 51"/>
                <a:gd name="T7" fmla="*/ 0 h 33"/>
                <a:gd name="T8" fmla="*/ 0 w 51"/>
                <a:gd name="T9" fmla="*/ 0 h 33"/>
                <a:gd name="T10" fmla="*/ 0 w 51"/>
                <a:gd name="T11" fmla="*/ 0 h 33"/>
                <a:gd name="T12" fmla="*/ 0 w 51"/>
                <a:gd name="T13" fmla="*/ 0 h 33"/>
                <a:gd name="T14" fmla="*/ 0 w 51"/>
                <a:gd name="T15" fmla="*/ 0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 h="33">
                  <a:moveTo>
                    <a:pt x="46" y="0"/>
                  </a:moveTo>
                  <a:lnTo>
                    <a:pt x="0" y="5"/>
                  </a:lnTo>
                  <a:lnTo>
                    <a:pt x="4" y="28"/>
                  </a:lnTo>
                  <a:lnTo>
                    <a:pt x="10" y="33"/>
                  </a:lnTo>
                  <a:lnTo>
                    <a:pt x="35" y="25"/>
                  </a:lnTo>
                  <a:lnTo>
                    <a:pt x="48" y="15"/>
                  </a:lnTo>
                  <a:lnTo>
                    <a:pt x="51" y="8"/>
                  </a:lnTo>
                  <a:lnTo>
                    <a:pt x="46" y="0"/>
                  </a:lnTo>
                </a:path>
              </a:pathLst>
            </a:custGeom>
            <a:solidFill>
              <a:srgbClr val="C0C0C0"/>
            </a:solidFill>
            <a:ln w="9525" cmpd="sng">
              <a:solidFill>
                <a:srgbClr val="FFFFFF"/>
              </a:solidFill>
              <a:prstDash val="solid"/>
              <a:round/>
              <a:headEnd/>
              <a:tailEnd/>
            </a:ln>
          </p:spPr>
          <p:txBody>
            <a:bodyPr/>
            <a:lstStyle/>
            <a:p>
              <a:endParaRPr lang="en-GB"/>
            </a:p>
          </p:txBody>
        </p:sp>
        <p:sp>
          <p:nvSpPr>
            <p:cNvPr id="44441" name="Freeform 386"/>
            <p:cNvSpPr>
              <a:spLocks/>
            </p:cNvSpPr>
            <p:nvPr/>
          </p:nvSpPr>
          <p:spPr bwMode="auto">
            <a:xfrm>
              <a:off x="2372" y="2354"/>
              <a:ext cx="20" cy="7"/>
            </a:xfrm>
            <a:custGeom>
              <a:avLst/>
              <a:gdLst>
                <a:gd name="T0" fmla="*/ 0 w 61"/>
                <a:gd name="T1" fmla="*/ 0 h 20"/>
                <a:gd name="T2" fmla="*/ 0 w 61"/>
                <a:gd name="T3" fmla="*/ 0 h 20"/>
                <a:gd name="T4" fmla="*/ 0 w 61"/>
                <a:gd name="T5" fmla="*/ 0 h 20"/>
                <a:gd name="T6" fmla="*/ 0 w 61"/>
                <a:gd name="T7" fmla="*/ 0 h 20"/>
                <a:gd name="T8" fmla="*/ 0 w 61"/>
                <a:gd name="T9" fmla="*/ 0 h 20"/>
                <a:gd name="T10" fmla="*/ 0 w 61"/>
                <a:gd name="T11" fmla="*/ 0 h 20"/>
                <a:gd name="T12" fmla="*/ 0 w 61"/>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0">
                  <a:moveTo>
                    <a:pt x="61" y="6"/>
                  </a:moveTo>
                  <a:lnTo>
                    <a:pt x="53" y="2"/>
                  </a:lnTo>
                  <a:lnTo>
                    <a:pt x="0" y="0"/>
                  </a:lnTo>
                  <a:lnTo>
                    <a:pt x="2" y="14"/>
                  </a:lnTo>
                  <a:lnTo>
                    <a:pt x="7" y="20"/>
                  </a:lnTo>
                  <a:lnTo>
                    <a:pt x="18" y="13"/>
                  </a:lnTo>
                  <a:lnTo>
                    <a:pt x="61" y="6"/>
                  </a:lnTo>
                </a:path>
              </a:pathLst>
            </a:custGeom>
            <a:solidFill>
              <a:srgbClr val="C0C0C0"/>
            </a:solidFill>
            <a:ln w="9525" cmpd="sng">
              <a:solidFill>
                <a:srgbClr val="FFFFFF"/>
              </a:solidFill>
              <a:prstDash val="solid"/>
              <a:round/>
              <a:headEnd/>
              <a:tailEnd/>
            </a:ln>
          </p:spPr>
          <p:txBody>
            <a:bodyPr/>
            <a:lstStyle/>
            <a:p>
              <a:endParaRPr lang="en-GB"/>
            </a:p>
          </p:txBody>
        </p:sp>
        <p:sp>
          <p:nvSpPr>
            <p:cNvPr id="44442" name="Freeform 387"/>
            <p:cNvSpPr>
              <a:spLocks/>
            </p:cNvSpPr>
            <p:nvPr/>
          </p:nvSpPr>
          <p:spPr bwMode="auto">
            <a:xfrm>
              <a:off x="2407" y="2346"/>
              <a:ext cx="5" cy="12"/>
            </a:xfrm>
            <a:custGeom>
              <a:avLst/>
              <a:gdLst>
                <a:gd name="T0" fmla="*/ 0 w 15"/>
                <a:gd name="T1" fmla="*/ 0 h 36"/>
                <a:gd name="T2" fmla="*/ 0 w 15"/>
                <a:gd name="T3" fmla="*/ 0 h 36"/>
                <a:gd name="T4" fmla="*/ 0 w 15"/>
                <a:gd name="T5" fmla="*/ 0 h 36"/>
                <a:gd name="T6" fmla="*/ 0 w 15"/>
                <a:gd name="T7" fmla="*/ 0 h 36"/>
                <a:gd name="T8" fmla="*/ 0 w 15"/>
                <a:gd name="T9" fmla="*/ 0 h 36"/>
                <a:gd name="T10" fmla="*/ 0 w 15"/>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36">
                  <a:moveTo>
                    <a:pt x="2" y="0"/>
                  </a:moveTo>
                  <a:lnTo>
                    <a:pt x="0" y="20"/>
                  </a:lnTo>
                  <a:lnTo>
                    <a:pt x="0" y="36"/>
                  </a:lnTo>
                  <a:lnTo>
                    <a:pt x="11" y="35"/>
                  </a:lnTo>
                  <a:lnTo>
                    <a:pt x="15" y="14"/>
                  </a:lnTo>
                  <a:lnTo>
                    <a:pt x="2" y="0"/>
                  </a:lnTo>
                </a:path>
              </a:pathLst>
            </a:custGeom>
            <a:solidFill>
              <a:srgbClr val="C0C0C0"/>
            </a:solidFill>
            <a:ln w="9525" cmpd="sng">
              <a:solidFill>
                <a:srgbClr val="FFFFFF"/>
              </a:solidFill>
              <a:prstDash val="solid"/>
              <a:round/>
              <a:headEnd/>
              <a:tailEnd/>
            </a:ln>
          </p:spPr>
          <p:txBody>
            <a:bodyPr/>
            <a:lstStyle/>
            <a:p>
              <a:endParaRPr lang="en-GB"/>
            </a:p>
          </p:txBody>
        </p:sp>
        <p:sp>
          <p:nvSpPr>
            <p:cNvPr id="44443" name="Freeform 388"/>
            <p:cNvSpPr>
              <a:spLocks/>
            </p:cNvSpPr>
            <p:nvPr/>
          </p:nvSpPr>
          <p:spPr bwMode="auto">
            <a:xfrm>
              <a:off x="2406" y="2361"/>
              <a:ext cx="11" cy="11"/>
            </a:xfrm>
            <a:custGeom>
              <a:avLst/>
              <a:gdLst>
                <a:gd name="T0" fmla="*/ 0 w 37"/>
                <a:gd name="T1" fmla="*/ 0 h 33"/>
                <a:gd name="T2" fmla="*/ 0 w 37"/>
                <a:gd name="T3" fmla="*/ 0 h 33"/>
                <a:gd name="T4" fmla="*/ 0 w 37"/>
                <a:gd name="T5" fmla="*/ 0 h 33"/>
                <a:gd name="T6" fmla="*/ 0 w 37"/>
                <a:gd name="T7" fmla="*/ 0 h 33"/>
                <a:gd name="T8" fmla="*/ 0 w 37"/>
                <a:gd name="T9" fmla="*/ 0 h 33"/>
                <a:gd name="T10" fmla="*/ 0 w 37"/>
                <a:gd name="T11" fmla="*/ 0 h 33"/>
                <a:gd name="T12" fmla="*/ 0 w 37"/>
                <a:gd name="T13" fmla="*/ 0 h 33"/>
                <a:gd name="T14" fmla="*/ 0 w 37"/>
                <a:gd name="T15" fmla="*/ 0 h 33"/>
                <a:gd name="T16" fmla="*/ 0 w 37"/>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solidFill>
              <a:srgbClr val="C0C0C0"/>
            </a:solidFill>
            <a:ln w="9525" cmpd="sng">
              <a:solidFill>
                <a:srgbClr val="FFFFFF"/>
              </a:solidFill>
              <a:prstDash val="solid"/>
              <a:round/>
              <a:headEnd/>
              <a:tailEnd/>
            </a:ln>
          </p:spPr>
          <p:txBody>
            <a:bodyPr/>
            <a:lstStyle/>
            <a:p>
              <a:endParaRPr lang="en-GB"/>
            </a:p>
          </p:txBody>
        </p:sp>
        <p:sp>
          <p:nvSpPr>
            <p:cNvPr id="44444" name="Freeform 389"/>
            <p:cNvSpPr>
              <a:spLocks/>
            </p:cNvSpPr>
            <p:nvPr/>
          </p:nvSpPr>
          <p:spPr bwMode="auto">
            <a:xfrm>
              <a:off x="2388" y="2378"/>
              <a:ext cx="16" cy="18"/>
            </a:xfrm>
            <a:custGeom>
              <a:avLst/>
              <a:gdLst>
                <a:gd name="T0" fmla="*/ 0 w 49"/>
                <a:gd name="T1" fmla="*/ 0 h 54"/>
                <a:gd name="T2" fmla="*/ 0 w 49"/>
                <a:gd name="T3" fmla="*/ 0 h 54"/>
                <a:gd name="T4" fmla="*/ 0 w 49"/>
                <a:gd name="T5" fmla="*/ 0 h 54"/>
                <a:gd name="T6" fmla="*/ 0 w 49"/>
                <a:gd name="T7" fmla="*/ 0 h 54"/>
                <a:gd name="T8" fmla="*/ 0 w 49"/>
                <a:gd name="T9" fmla="*/ 0 h 54"/>
                <a:gd name="T10" fmla="*/ 0 w 49"/>
                <a:gd name="T11" fmla="*/ 0 h 54"/>
                <a:gd name="T12" fmla="*/ 0 w 49"/>
                <a:gd name="T13" fmla="*/ 0 h 54"/>
                <a:gd name="T14" fmla="*/ 0 w 49"/>
                <a:gd name="T15" fmla="*/ 0 h 54"/>
                <a:gd name="T16" fmla="*/ 0 w 49"/>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solidFill>
              <a:srgbClr val="C0C0C0"/>
            </a:solidFill>
            <a:ln w="9525" cmpd="sng">
              <a:solidFill>
                <a:srgbClr val="FFFFFF"/>
              </a:solidFill>
              <a:prstDash val="solid"/>
              <a:round/>
              <a:headEnd/>
              <a:tailEnd/>
            </a:ln>
          </p:spPr>
          <p:txBody>
            <a:bodyPr/>
            <a:lstStyle/>
            <a:p>
              <a:endParaRPr lang="en-GB"/>
            </a:p>
          </p:txBody>
        </p:sp>
        <p:sp>
          <p:nvSpPr>
            <p:cNvPr id="44445" name="Freeform 390"/>
            <p:cNvSpPr>
              <a:spLocks/>
            </p:cNvSpPr>
            <p:nvPr/>
          </p:nvSpPr>
          <p:spPr bwMode="auto">
            <a:xfrm>
              <a:off x="2374" y="2388"/>
              <a:ext cx="9" cy="7"/>
            </a:xfrm>
            <a:custGeom>
              <a:avLst/>
              <a:gdLst>
                <a:gd name="T0" fmla="*/ 0 w 26"/>
                <a:gd name="T1" fmla="*/ 0 h 22"/>
                <a:gd name="T2" fmla="*/ 0 w 26"/>
                <a:gd name="T3" fmla="*/ 0 h 22"/>
                <a:gd name="T4" fmla="*/ 0 w 26"/>
                <a:gd name="T5" fmla="*/ 0 h 22"/>
                <a:gd name="T6" fmla="*/ 0 w 26"/>
                <a:gd name="T7" fmla="*/ 0 h 22"/>
                <a:gd name="T8" fmla="*/ 0 w 26"/>
                <a:gd name="T9" fmla="*/ 0 h 22"/>
                <a:gd name="T10" fmla="*/ 0 w 26"/>
                <a:gd name="T11" fmla="*/ 0 h 22"/>
                <a:gd name="T12" fmla="*/ 0 w 26"/>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22">
                  <a:moveTo>
                    <a:pt x="18" y="0"/>
                  </a:moveTo>
                  <a:lnTo>
                    <a:pt x="3" y="2"/>
                  </a:lnTo>
                  <a:lnTo>
                    <a:pt x="0" y="15"/>
                  </a:lnTo>
                  <a:lnTo>
                    <a:pt x="6" y="21"/>
                  </a:lnTo>
                  <a:lnTo>
                    <a:pt x="19" y="22"/>
                  </a:lnTo>
                  <a:lnTo>
                    <a:pt x="26" y="11"/>
                  </a:lnTo>
                  <a:lnTo>
                    <a:pt x="18" y="0"/>
                  </a:lnTo>
                </a:path>
              </a:pathLst>
            </a:custGeom>
            <a:solidFill>
              <a:srgbClr val="C0C0C0"/>
            </a:solidFill>
            <a:ln w="9525" cmpd="sng">
              <a:solidFill>
                <a:srgbClr val="FFFFFF"/>
              </a:solidFill>
              <a:prstDash val="solid"/>
              <a:round/>
              <a:headEnd/>
              <a:tailEnd/>
            </a:ln>
          </p:spPr>
          <p:txBody>
            <a:bodyPr/>
            <a:lstStyle/>
            <a:p>
              <a:endParaRPr lang="en-GB"/>
            </a:p>
          </p:txBody>
        </p:sp>
      </p:grpSp>
      <p:grpSp>
        <p:nvGrpSpPr>
          <p:cNvPr id="391" name="Group 391"/>
          <p:cNvGrpSpPr>
            <a:grpSpLocks/>
          </p:cNvGrpSpPr>
          <p:nvPr>
            <p:custDataLst>
              <p:tags r:id="rId274"/>
            </p:custDataLst>
          </p:nvPr>
        </p:nvGrpSpPr>
        <p:grpSpPr bwMode="auto">
          <a:xfrm>
            <a:off x="1289062" y="1858131"/>
            <a:ext cx="1897063" cy="1133475"/>
            <a:chOff x="527" y="1110"/>
            <a:chExt cx="1410" cy="709"/>
          </a:xfrm>
          <a:solidFill>
            <a:srgbClr val="859CC6"/>
          </a:solidFill>
        </p:grpSpPr>
        <p:sp>
          <p:nvSpPr>
            <p:cNvPr id="392" name="Freeform 392"/>
            <p:cNvSpPr>
              <a:spLocks/>
            </p:cNvSpPr>
            <p:nvPr/>
          </p:nvSpPr>
          <p:spPr bwMode="auto">
            <a:xfrm>
              <a:off x="1401" y="1427"/>
              <a:ext cx="31" cy="17"/>
            </a:xfrm>
            <a:custGeom>
              <a:avLst/>
              <a:gdLst>
                <a:gd name="T0" fmla="*/ 0 w 98"/>
                <a:gd name="T1" fmla="*/ 41 h 54"/>
                <a:gd name="T2" fmla="*/ 5 w 98"/>
                <a:gd name="T3" fmla="*/ 46 h 54"/>
                <a:gd name="T4" fmla="*/ 13 w 98"/>
                <a:gd name="T5" fmla="*/ 50 h 54"/>
                <a:gd name="T6" fmla="*/ 23 w 98"/>
                <a:gd name="T7" fmla="*/ 53 h 54"/>
                <a:gd name="T8" fmla="*/ 32 w 98"/>
                <a:gd name="T9" fmla="*/ 54 h 54"/>
                <a:gd name="T10" fmla="*/ 38 w 98"/>
                <a:gd name="T11" fmla="*/ 54 h 54"/>
                <a:gd name="T12" fmla="*/ 45 w 98"/>
                <a:gd name="T13" fmla="*/ 53 h 54"/>
                <a:gd name="T14" fmla="*/ 50 w 98"/>
                <a:gd name="T15" fmla="*/ 51 h 54"/>
                <a:gd name="T16" fmla="*/ 56 w 98"/>
                <a:gd name="T17" fmla="*/ 49 h 54"/>
                <a:gd name="T18" fmla="*/ 67 w 98"/>
                <a:gd name="T19" fmla="*/ 42 h 54"/>
                <a:gd name="T20" fmla="*/ 75 w 98"/>
                <a:gd name="T21" fmla="*/ 35 h 54"/>
                <a:gd name="T22" fmla="*/ 84 w 98"/>
                <a:gd name="T23" fmla="*/ 28 h 54"/>
                <a:gd name="T24" fmla="*/ 91 w 98"/>
                <a:gd name="T25" fmla="*/ 20 h 54"/>
                <a:gd name="T26" fmla="*/ 95 w 98"/>
                <a:gd name="T27" fmla="*/ 12 h 54"/>
                <a:gd name="T28" fmla="*/ 98 w 98"/>
                <a:gd name="T29" fmla="*/ 4 h 54"/>
                <a:gd name="T30" fmla="*/ 91 w 98"/>
                <a:gd name="T31" fmla="*/ 2 h 54"/>
                <a:gd name="T32" fmla="*/ 83 w 98"/>
                <a:gd name="T33" fmla="*/ 0 h 54"/>
                <a:gd name="T34" fmla="*/ 75 w 98"/>
                <a:gd name="T35" fmla="*/ 0 h 54"/>
                <a:gd name="T36" fmla="*/ 68 w 98"/>
                <a:gd name="T37" fmla="*/ 0 h 54"/>
                <a:gd name="T38" fmla="*/ 59 w 98"/>
                <a:gd name="T39" fmla="*/ 1 h 54"/>
                <a:gd name="T40" fmla="*/ 51 w 98"/>
                <a:gd name="T41" fmla="*/ 3 h 54"/>
                <a:gd name="T42" fmla="*/ 43 w 98"/>
                <a:gd name="T43" fmla="*/ 6 h 54"/>
                <a:gd name="T44" fmla="*/ 37 w 98"/>
                <a:gd name="T45" fmla="*/ 9 h 54"/>
                <a:gd name="T46" fmla="*/ 23 w 98"/>
                <a:gd name="T47" fmla="*/ 17 h 54"/>
                <a:gd name="T48" fmla="*/ 12 w 98"/>
                <a:gd name="T49" fmla="*/ 25 h 54"/>
                <a:gd name="T50" fmla="*/ 7 w 98"/>
                <a:gd name="T51" fmla="*/ 29 h 54"/>
                <a:gd name="T52" fmla="*/ 4 w 98"/>
                <a:gd name="T53" fmla="*/ 33 h 54"/>
                <a:gd name="T54" fmla="*/ 1 w 98"/>
                <a:gd name="T55" fmla="*/ 37 h 54"/>
                <a:gd name="T56" fmla="*/ 0 w 98"/>
                <a:gd name="T57" fmla="*/ 4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393" name="Freeform 393"/>
            <p:cNvSpPr>
              <a:spLocks/>
            </p:cNvSpPr>
            <p:nvPr/>
          </p:nvSpPr>
          <p:spPr bwMode="auto">
            <a:xfrm>
              <a:off x="1387" y="1551"/>
              <a:ext cx="21" cy="8"/>
            </a:xfrm>
            <a:custGeom>
              <a:avLst/>
              <a:gdLst>
                <a:gd name="T0" fmla="*/ 0 w 67"/>
                <a:gd name="T1" fmla="*/ 27 h 28"/>
                <a:gd name="T2" fmla="*/ 11 w 67"/>
                <a:gd name="T3" fmla="*/ 28 h 28"/>
                <a:gd name="T4" fmla="*/ 21 w 67"/>
                <a:gd name="T5" fmla="*/ 27 h 28"/>
                <a:gd name="T6" fmla="*/ 31 w 67"/>
                <a:gd name="T7" fmla="*/ 25 h 28"/>
                <a:gd name="T8" fmla="*/ 41 w 67"/>
                <a:gd name="T9" fmla="*/ 21 h 28"/>
                <a:gd name="T10" fmla="*/ 49 w 67"/>
                <a:gd name="T11" fmla="*/ 17 h 28"/>
                <a:gd name="T12" fmla="*/ 57 w 67"/>
                <a:gd name="T13" fmla="*/ 12 h 28"/>
                <a:gd name="T14" fmla="*/ 63 w 67"/>
                <a:gd name="T15" fmla="*/ 7 h 28"/>
                <a:gd name="T16" fmla="*/ 67 w 67"/>
                <a:gd name="T17" fmla="*/ 3 h 28"/>
                <a:gd name="T18" fmla="*/ 57 w 67"/>
                <a:gd name="T19" fmla="*/ 1 h 28"/>
                <a:gd name="T20" fmla="*/ 46 w 67"/>
                <a:gd name="T21" fmla="*/ 0 h 28"/>
                <a:gd name="T22" fmla="*/ 36 w 67"/>
                <a:gd name="T23" fmla="*/ 1 h 28"/>
                <a:gd name="T24" fmla="*/ 26 w 67"/>
                <a:gd name="T25" fmla="*/ 3 h 28"/>
                <a:gd name="T26" fmla="*/ 17 w 67"/>
                <a:gd name="T27" fmla="*/ 7 h 28"/>
                <a:gd name="T28" fmla="*/ 10 w 67"/>
                <a:gd name="T29" fmla="*/ 12 h 28"/>
                <a:gd name="T30" fmla="*/ 7 w 67"/>
                <a:gd name="T31" fmla="*/ 15 h 28"/>
                <a:gd name="T32" fmla="*/ 4 w 67"/>
                <a:gd name="T33" fmla="*/ 19 h 28"/>
                <a:gd name="T34" fmla="*/ 2 w 67"/>
                <a:gd name="T35" fmla="*/ 22 h 28"/>
                <a:gd name="T36" fmla="*/ 0 w 67"/>
                <a:gd name="T3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394" name="Freeform 394"/>
            <p:cNvSpPr>
              <a:spLocks/>
            </p:cNvSpPr>
            <p:nvPr/>
          </p:nvSpPr>
          <p:spPr bwMode="auto">
            <a:xfrm>
              <a:off x="1332" y="1608"/>
              <a:ext cx="11" cy="11"/>
            </a:xfrm>
            <a:custGeom>
              <a:avLst/>
              <a:gdLst>
                <a:gd name="T0" fmla="*/ 0 w 32"/>
                <a:gd name="T1" fmla="*/ 18 h 36"/>
                <a:gd name="T2" fmla="*/ 1 w 32"/>
                <a:gd name="T3" fmla="*/ 24 h 36"/>
                <a:gd name="T4" fmla="*/ 4 w 32"/>
                <a:gd name="T5" fmla="*/ 29 h 36"/>
                <a:gd name="T6" fmla="*/ 6 w 32"/>
                <a:gd name="T7" fmla="*/ 32 h 36"/>
                <a:gd name="T8" fmla="*/ 8 w 32"/>
                <a:gd name="T9" fmla="*/ 34 h 36"/>
                <a:gd name="T10" fmla="*/ 11 w 32"/>
                <a:gd name="T11" fmla="*/ 36 h 36"/>
                <a:gd name="T12" fmla="*/ 13 w 32"/>
                <a:gd name="T13" fmla="*/ 36 h 36"/>
                <a:gd name="T14" fmla="*/ 32 w 32"/>
                <a:gd name="T15" fmla="*/ 36 h 36"/>
                <a:gd name="T16" fmla="*/ 32 w 32"/>
                <a:gd name="T17" fmla="*/ 22 h 36"/>
                <a:gd name="T18" fmla="*/ 31 w 32"/>
                <a:gd name="T19" fmla="*/ 14 h 36"/>
                <a:gd name="T20" fmla="*/ 30 w 32"/>
                <a:gd name="T21" fmla="*/ 7 h 36"/>
                <a:gd name="T22" fmla="*/ 26 w 32"/>
                <a:gd name="T23" fmla="*/ 0 h 36"/>
                <a:gd name="T24" fmla="*/ 19 w 32"/>
                <a:gd name="T25" fmla="*/ 2 h 36"/>
                <a:gd name="T26" fmla="*/ 11 w 32"/>
                <a:gd name="T27" fmla="*/ 7 h 36"/>
                <a:gd name="T28" fmla="*/ 6 w 32"/>
                <a:gd name="T29" fmla="*/ 10 h 36"/>
                <a:gd name="T30" fmla="*/ 3 w 32"/>
                <a:gd name="T31" fmla="*/ 13 h 36"/>
                <a:gd name="T32" fmla="*/ 1 w 32"/>
                <a:gd name="T33" fmla="*/ 16 h 36"/>
                <a:gd name="T34" fmla="*/ 0 w 32"/>
                <a:gd name="T3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395" name="Freeform 395"/>
            <p:cNvSpPr>
              <a:spLocks/>
            </p:cNvSpPr>
            <p:nvPr/>
          </p:nvSpPr>
          <p:spPr bwMode="auto">
            <a:xfrm>
              <a:off x="1279" y="1314"/>
              <a:ext cx="46" cy="17"/>
            </a:xfrm>
            <a:custGeom>
              <a:avLst/>
              <a:gdLst>
                <a:gd name="T0" fmla="*/ 0 w 146"/>
                <a:gd name="T1" fmla="*/ 43 h 52"/>
                <a:gd name="T2" fmla="*/ 11 w 146"/>
                <a:gd name="T3" fmla="*/ 46 h 52"/>
                <a:gd name="T4" fmla="*/ 22 w 146"/>
                <a:gd name="T5" fmla="*/ 48 h 52"/>
                <a:gd name="T6" fmla="*/ 33 w 146"/>
                <a:gd name="T7" fmla="*/ 51 h 52"/>
                <a:gd name="T8" fmla="*/ 43 w 146"/>
                <a:gd name="T9" fmla="*/ 52 h 52"/>
                <a:gd name="T10" fmla="*/ 63 w 146"/>
                <a:gd name="T11" fmla="*/ 52 h 52"/>
                <a:gd name="T12" fmla="*/ 82 w 146"/>
                <a:gd name="T13" fmla="*/ 51 h 52"/>
                <a:gd name="T14" fmla="*/ 117 w 146"/>
                <a:gd name="T15" fmla="*/ 46 h 52"/>
                <a:gd name="T16" fmla="*/ 146 w 146"/>
                <a:gd name="T17" fmla="*/ 43 h 52"/>
                <a:gd name="T18" fmla="*/ 144 w 146"/>
                <a:gd name="T19" fmla="*/ 36 h 52"/>
                <a:gd name="T20" fmla="*/ 142 w 146"/>
                <a:gd name="T21" fmla="*/ 30 h 52"/>
                <a:gd name="T22" fmla="*/ 139 w 146"/>
                <a:gd name="T23" fmla="*/ 24 h 52"/>
                <a:gd name="T24" fmla="*/ 137 w 146"/>
                <a:gd name="T25" fmla="*/ 19 h 52"/>
                <a:gd name="T26" fmla="*/ 134 w 146"/>
                <a:gd name="T27" fmla="*/ 15 h 52"/>
                <a:gd name="T28" fmla="*/ 129 w 146"/>
                <a:gd name="T29" fmla="*/ 11 h 52"/>
                <a:gd name="T30" fmla="*/ 125 w 146"/>
                <a:gd name="T31" fmla="*/ 8 h 52"/>
                <a:gd name="T32" fmla="*/ 121 w 146"/>
                <a:gd name="T33" fmla="*/ 6 h 52"/>
                <a:gd name="T34" fmla="*/ 111 w 146"/>
                <a:gd name="T35" fmla="*/ 2 h 52"/>
                <a:gd name="T36" fmla="*/ 101 w 146"/>
                <a:gd name="T37" fmla="*/ 0 h 52"/>
                <a:gd name="T38" fmla="*/ 89 w 146"/>
                <a:gd name="T39" fmla="*/ 1 h 52"/>
                <a:gd name="T40" fmla="*/ 78 w 146"/>
                <a:gd name="T41" fmla="*/ 2 h 52"/>
                <a:gd name="T42" fmla="*/ 66 w 146"/>
                <a:gd name="T43" fmla="*/ 5 h 52"/>
                <a:gd name="T44" fmla="*/ 54 w 146"/>
                <a:gd name="T45" fmla="*/ 9 h 52"/>
                <a:gd name="T46" fmla="*/ 43 w 146"/>
                <a:gd name="T47" fmla="*/ 14 h 52"/>
                <a:gd name="T48" fmla="*/ 32 w 146"/>
                <a:gd name="T49" fmla="*/ 19 h 52"/>
                <a:gd name="T50" fmla="*/ 22 w 146"/>
                <a:gd name="T51" fmla="*/ 25 h 52"/>
                <a:gd name="T52" fmla="*/ 13 w 146"/>
                <a:gd name="T53" fmla="*/ 31 h 52"/>
                <a:gd name="T54" fmla="*/ 5 w 146"/>
                <a:gd name="T55" fmla="*/ 37 h 52"/>
                <a:gd name="T56" fmla="*/ 0 w 146"/>
                <a:gd name="T57" fmla="*/ 4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396" name="Freeform 396"/>
            <p:cNvSpPr>
              <a:spLocks/>
            </p:cNvSpPr>
            <p:nvPr/>
          </p:nvSpPr>
          <p:spPr bwMode="auto">
            <a:xfrm>
              <a:off x="1261" y="1252"/>
              <a:ext cx="20" cy="10"/>
            </a:xfrm>
            <a:custGeom>
              <a:avLst/>
              <a:gdLst>
                <a:gd name="T0" fmla="*/ 60 w 60"/>
                <a:gd name="T1" fmla="*/ 0 h 31"/>
                <a:gd name="T2" fmla="*/ 49 w 60"/>
                <a:gd name="T3" fmla="*/ 0 h 31"/>
                <a:gd name="T4" fmla="*/ 38 w 60"/>
                <a:gd name="T5" fmla="*/ 0 h 31"/>
                <a:gd name="T6" fmla="*/ 31 w 60"/>
                <a:gd name="T7" fmla="*/ 0 h 31"/>
                <a:gd name="T8" fmla="*/ 27 w 60"/>
                <a:gd name="T9" fmla="*/ 0 h 31"/>
                <a:gd name="T10" fmla="*/ 18 w 60"/>
                <a:gd name="T11" fmla="*/ 0 h 31"/>
                <a:gd name="T12" fmla="*/ 9 w 60"/>
                <a:gd name="T13" fmla="*/ 2 h 31"/>
                <a:gd name="T14" fmla="*/ 5 w 60"/>
                <a:gd name="T15" fmla="*/ 3 h 31"/>
                <a:gd name="T16" fmla="*/ 2 w 60"/>
                <a:gd name="T17" fmla="*/ 5 h 31"/>
                <a:gd name="T18" fmla="*/ 1 w 60"/>
                <a:gd name="T19" fmla="*/ 8 h 31"/>
                <a:gd name="T20" fmla="*/ 0 w 60"/>
                <a:gd name="T21" fmla="*/ 12 h 31"/>
                <a:gd name="T22" fmla="*/ 1 w 60"/>
                <a:gd name="T23" fmla="*/ 15 h 31"/>
                <a:gd name="T24" fmla="*/ 2 w 60"/>
                <a:gd name="T25" fmla="*/ 18 h 31"/>
                <a:gd name="T26" fmla="*/ 5 w 60"/>
                <a:gd name="T27" fmla="*/ 22 h 31"/>
                <a:gd name="T28" fmla="*/ 9 w 60"/>
                <a:gd name="T29" fmla="*/ 24 h 31"/>
                <a:gd name="T30" fmla="*/ 12 w 60"/>
                <a:gd name="T31" fmla="*/ 27 h 31"/>
                <a:gd name="T32" fmla="*/ 18 w 60"/>
                <a:gd name="T33" fmla="*/ 29 h 31"/>
                <a:gd name="T34" fmla="*/ 22 w 60"/>
                <a:gd name="T35" fmla="*/ 31 h 31"/>
                <a:gd name="T36" fmla="*/ 27 w 60"/>
                <a:gd name="T37" fmla="*/ 31 h 31"/>
                <a:gd name="T38" fmla="*/ 32 w 60"/>
                <a:gd name="T39" fmla="*/ 30 h 31"/>
                <a:gd name="T40" fmla="*/ 37 w 60"/>
                <a:gd name="T41" fmla="*/ 28 h 31"/>
                <a:gd name="T42" fmla="*/ 43 w 60"/>
                <a:gd name="T43" fmla="*/ 24 h 31"/>
                <a:gd name="T44" fmla="*/ 48 w 60"/>
                <a:gd name="T45" fmla="*/ 18 h 31"/>
                <a:gd name="T46" fmla="*/ 57 w 60"/>
                <a:gd name="T47" fmla="*/ 10 h 31"/>
                <a:gd name="T48" fmla="*/ 60 w 60"/>
                <a:gd name="T49" fmla="*/ 6 h 31"/>
                <a:gd name="T50" fmla="*/ 60 w 60"/>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397" name="Freeform 397"/>
            <p:cNvSpPr>
              <a:spLocks/>
            </p:cNvSpPr>
            <p:nvPr/>
          </p:nvSpPr>
          <p:spPr bwMode="auto">
            <a:xfrm>
              <a:off x="1730" y="1713"/>
              <a:ext cx="26" cy="20"/>
            </a:xfrm>
            <a:custGeom>
              <a:avLst/>
              <a:gdLst>
                <a:gd name="T0" fmla="*/ 0 w 80"/>
                <a:gd name="T1" fmla="*/ 43 h 62"/>
                <a:gd name="T2" fmla="*/ 1 w 80"/>
                <a:gd name="T3" fmla="*/ 46 h 62"/>
                <a:gd name="T4" fmla="*/ 1 w 80"/>
                <a:gd name="T5" fmla="*/ 49 h 62"/>
                <a:gd name="T6" fmla="*/ 3 w 80"/>
                <a:gd name="T7" fmla="*/ 51 h 62"/>
                <a:gd name="T8" fmla="*/ 4 w 80"/>
                <a:gd name="T9" fmla="*/ 53 h 62"/>
                <a:gd name="T10" fmla="*/ 10 w 80"/>
                <a:gd name="T11" fmla="*/ 57 h 62"/>
                <a:gd name="T12" fmla="*/ 15 w 80"/>
                <a:gd name="T13" fmla="*/ 59 h 62"/>
                <a:gd name="T14" fmla="*/ 28 w 80"/>
                <a:gd name="T15" fmla="*/ 62 h 62"/>
                <a:gd name="T16" fmla="*/ 40 w 80"/>
                <a:gd name="T17" fmla="*/ 62 h 62"/>
                <a:gd name="T18" fmla="*/ 45 w 80"/>
                <a:gd name="T19" fmla="*/ 62 h 62"/>
                <a:gd name="T20" fmla="*/ 49 w 80"/>
                <a:gd name="T21" fmla="*/ 59 h 62"/>
                <a:gd name="T22" fmla="*/ 54 w 80"/>
                <a:gd name="T23" fmla="*/ 57 h 62"/>
                <a:gd name="T24" fmla="*/ 58 w 80"/>
                <a:gd name="T25" fmla="*/ 54 h 62"/>
                <a:gd name="T26" fmla="*/ 65 w 80"/>
                <a:gd name="T27" fmla="*/ 47 h 62"/>
                <a:gd name="T28" fmla="*/ 70 w 80"/>
                <a:gd name="T29" fmla="*/ 38 h 62"/>
                <a:gd name="T30" fmla="*/ 74 w 80"/>
                <a:gd name="T31" fmla="*/ 28 h 62"/>
                <a:gd name="T32" fmla="*/ 78 w 80"/>
                <a:gd name="T33" fmla="*/ 18 h 62"/>
                <a:gd name="T34" fmla="*/ 79 w 80"/>
                <a:gd name="T35" fmla="*/ 8 h 62"/>
                <a:gd name="T36" fmla="*/ 80 w 80"/>
                <a:gd name="T37" fmla="*/ 0 h 62"/>
                <a:gd name="T38" fmla="*/ 71 w 80"/>
                <a:gd name="T39" fmla="*/ 0 h 62"/>
                <a:gd name="T40" fmla="*/ 59 w 80"/>
                <a:gd name="T41" fmla="*/ 3 h 62"/>
                <a:gd name="T42" fmla="*/ 46 w 80"/>
                <a:gd name="T43" fmla="*/ 8 h 62"/>
                <a:gd name="T44" fmla="*/ 33 w 80"/>
                <a:gd name="T45" fmla="*/ 13 h 62"/>
                <a:gd name="T46" fmla="*/ 21 w 80"/>
                <a:gd name="T47" fmla="*/ 19 h 62"/>
                <a:gd name="T48" fmla="*/ 10 w 80"/>
                <a:gd name="T49" fmla="*/ 26 h 62"/>
                <a:gd name="T50" fmla="*/ 6 w 80"/>
                <a:gd name="T51" fmla="*/ 30 h 62"/>
                <a:gd name="T52" fmla="*/ 3 w 80"/>
                <a:gd name="T53" fmla="*/ 34 h 62"/>
                <a:gd name="T54" fmla="*/ 1 w 80"/>
                <a:gd name="T55" fmla="*/ 39 h 62"/>
                <a:gd name="T56" fmla="*/ 0 w 80"/>
                <a:gd name="T57"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398" name="Freeform 398"/>
            <p:cNvSpPr>
              <a:spLocks/>
            </p:cNvSpPr>
            <p:nvPr/>
          </p:nvSpPr>
          <p:spPr bwMode="auto">
            <a:xfrm>
              <a:off x="1583" y="1674"/>
              <a:ext cx="33" cy="16"/>
            </a:xfrm>
            <a:custGeom>
              <a:avLst/>
              <a:gdLst>
                <a:gd name="T0" fmla="*/ 80 w 106"/>
                <a:gd name="T1" fmla="*/ 13 h 49"/>
                <a:gd name="T2" fmla="*/ 72 w 106"/>
                <a:gd name="T3" fmla="*/ 12 h 49"/>
                <a:gd name="T4" fmla="*/ 66 w 106"/>
                <a:gd name="T5" fmla="*/ 11 h 49"/>
                <a:gd name="T6" fmla="*/ 59 w 106"/>
                <a:gd name="T7" fmla="*/ 8 h 49"/>
                <a:gd name="T8" fmla="*/ 53 w 106"/>
                <a:gd name="T9" fmla="*/ 6 h 49"/>
                <a:gd name="T10" fmla="*/ 47 w 106"/>
                <a:gd name="T11" fmla="*/ 4 h 49"/>
                <a:gd name="T12" fmla="*/ 41 w 106"/>
                <a:gd name="T13" fmla="*/ 2 h 49"/>
                <a:gd name="T14" fmla="*/ 34 w 106"/>
                <a:gd name="T15" fmla="*/ 0 h 49"/>
                <a:gd name="T16" fmla="*/ 26 w 106"/>
                <a:gd name="T17" fmla="*/ 0 h 49"/>
                <a:gd name="T18" fmla="*/ 15 w 106"/>
                <a:gd name="T19" fmla="*/ 0 h 49"/>
                <a:gd name="T20" fmla="*/ 0 w 106"/>
                <a:gd name="T21" fmla="*/ 0 h 49"/>
                <a:gd name="T22" fmla="*/ 9 w 106"/>
                <a:gd name="T23" fmla="*/ 11 h 49"/>
                <a:gd name="T24" fmla="*/ 17 w 106"/>
                <a:gd name="T25" fmla="*/ 21 h 49"/>
                <a:gd name="T26" fmla="*/ 26 w 106"/>
                <a:gd name="T27" fmla="*/ 29 h 49"/>
                <a:gd name="T28" fmla="*/ 34 w 106"/>
                <a:gd name="T29" fmla="*/ 36 h 49"/>
                <a:gd name="T30" fmla="*/ 42 w 106"/>
                <a:gd name="T31" fmla="*/ 42 h 49"/>
                <a:gd name="T32" fmla="*/ 52 w 106"/>
                <a:gd name="T33" fmla="*/ 46 h 49"/>
                <a:gd name="T34" fmla="*/ 61 w 106"/>
                <a:gd name="T35" fmla="*/ 48 h 49"/>
                <a:gd name="T36" fmla="*/ 72 w 106"/>
                <a:gd name="T37" fmla="*/ 49 h 49"/>
                <a:gd name="T38" fmla="*/ 79 w 106"/>
                <a:gd name="T39" fmla="*/ 48 h 49"/>
                <a:gd name="T40" fmla="*/ 87 w 106"/>
                <a:gd name="T41" fmla="*/ 45 h 49"/>
                <a:gd name="T42" fmla="*/ 97 w 106"/>
                <a:gd name="T43" fmla="*/ 39 h 49"/>
                <a:gd name="T44" fmla="*/ 106 w 106"/>
                <a:gd name="T45" fmla="*/ 31 h 49"/>
                <a:gd name="T46" fmla="*/ 101 w 106"/>
                <a:gd name="T47" fmla="*/ 30 h 49"/>
                <a:gd name="T48" fmla="*/ 98 w 106"/>
                <a:gd name="T49" fmla="*/ 28 h 49"/>
                <a:gd name="T50" fmla="*/ 93 w 106"/>
                <a:gd name="T51" fmla="*/ 25 h 49"/>
                <a:gd name="T52" fmla="*/ 90 w 106"/>
                <a:gd name="T53" fmla="*/ 22 h 49"/>
                <a:gd name="T54" fmla="*/ 88 w 106"/>
                <a:gd name="T55" fmla="*/ 19 h 49"/>
                <a:gd name="T56" fmla="*/ 84 w 106"/>
                <a:gd name="T57" fmla="*/ 16 h 49"/>
                <a:gd name="T58" fmla="*/ 82 w 106"/>
                <a:gd name="T59" fmla="*/ 14 h 49"/>
                <a:gd name="T60" fmla="*/ 80 w 106"/>
                <a:gd name="T61"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399" name="Freeform 399"/>
            <p:cNvSpPr>
              <a:spLocks/>
            </p:cNvSpPr>
            <p:nvPr/>
          </p:nvSpPr>
          <p:spPr bwMode="auto">
            <a:xfrm>
              <a:off x="1599" y="1713"/>
              <a:ext cx="15" cy="7"/>
            </a:xfrm>
            <a:custGeom>
              <a:avLst/>
              <a:gdLst>
                <a:gd name="T0" fmla="*/ 0 w 47"/>
                <a:gd name="T1" fmla="*/ 19 h 22"/>
                <a:gd name="T2" fmla="*/ 5 w 47"/>
                <a:gd name="T3" fmla="*/ 21 h 22"/>
                <a:gd name="T4" fmla="*/ 12 w 47"/>
                <a:gd name="T5" fmla="*/ 22 h 22"/>
                <a:gd name="T6" fmla="*/ 18 w 47"/>
                <a:gd name="T7" fmla="*/ 22 h 22"/>
                <a:gd name="T8" fmla="*/ 26 w 47"/>
                <a:gd name="T9" fmla="*/ 21 h 22"/>
                <a:gd name="T10" fmla="*/ 33 w 47"/>
                <a:gd name="T11" fmla="*/ 19 h 22"/>
                <a:gd name="T12" fmla="*/ 38 w 47"/>
                <a:gd name="T13" fmla="*/ 15 h 22"/>
                <a:gd name="T14" fmla="*/ 41 w 47"/>
                <a:gd name="T15" fmla="*/ 12 h 22"/>
                <a:gd name="T16" fmla="*/ 44 w 47"/>
                <a:gd name="T17" fmla="*/ 9 h 22"/>
                <a:gd name="T18" fmla="*/ 45 w 47"/>
                <a:gd name="T19" fmla="*/ 5 h 22"/>
                <a:gd name="T20" fmla="*/ 47 w 47"/>
                <a:gd name="T21" fmla="*/ 0 h 22"/>
                <a:gd name="T22" fmla="*/ 0 w 47"/>
                <a:gd name="T23"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0" name="Freeform 400"/>
            <p:cNvSpPr>
              <a:spLocks/>
            </p:cNvSpPr>
            <p:nvPr/>
          </p:nvSpPr>
          <p:spPr bwMode="auto">
            <a:xfrm>
              <a:off x="1608" y="1742"/>
              <a:ext cx="17" cy="11"/>
            </a:xfrm>
            <a:custGeom>
              <a:avLst/>
              <a:gdLst>
                <a:gd name="T0" fmla="*/ 53 w 53"/>
                <a:gd name="T1" fmla="*/ 0 h 32"/>
                <a:gd name="T2" fmla="*/ 37 w 53"/>
                <a:gd name="T3" fmla="*/ 9 h 32"/>
                <a:gd name="T4" fmla="*/ 23 w 53"/>
                <a:gd name="T5" fmla="*/ 18 h 32"/>
                <a:gd name="T6" fmla="*/ 11 w 53"/>
                <a:gd name="T7" fmla="*/ 26 h 32"/>
                <a:gd name="T8" fmla="*/ 0 w 53"/>
                <a:gd name="T9" fmla="*/ 32 h 32"/>
                <a:gd name="T10" fmla="*/ 13 w 53"/>
                <a:gd name="T11" fmla="*/ 32 h 32"/>
                <a:gd name="T12" fmla="*/ 26 w 53"/>
                <a:gd name="T13" fmla="*/ 32 h 32"/>
                <a:gd name="T14" fmla="*/ 39 w 53"/>
                <a:gd name="T15" fmla="*/ 32 h 32"/>
                <a:gd name="T16" fmla="*/ 53 w 53"/>
                <a:gd name="T17" fmla="*/ 32 h 32"/>
                <a:gd name="T18" fmla="*/ 53 w 53"/>
                <a:gd name="T19" fmla="*/ 24 h 32"/>
                <a:gd name="T20" fmla="*/ 53 w 53"/>
                <a:gd name="T21" fmla="*/ 16 h 32"/>
                <a:gd name="T22" fmla="*/ 53 w 53"/>
                <a:gd name="T23" fmla="*/ 9 h 32"/>
                <a:gd name="T24" fmla="*/ 53 w 53"/>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1" name="Freeform 401"/>
            <p:cNvSpPr>
              <a:spLocks/>
            </p:cNvSpPr>
            <p:nvPr/>
          </p:nvSpPr>
          <p:spPr bwMode="auto">
            <a:xfrm>
              <a:off x="1450" y="1438"/>
              <a:ext cx="14" cy="12"/>
            </a:xfrm>
            <a:custGeom>
              <a:avLst/>
              <a:gdLst>
                <a:gd name="T0" fmla="*/ 27 w 46"/>
                <a:gd name="T1" fmla="*/ 3 h 34"/>
                <a:gd name="T2" fmla="*/ 0 w 46"/>
                <a:gd name="T3" fmla="*/ 16 h 34"/>
                <a:gd name="T4" fmla="*/ 0 w 46"/>
                <a:gd name="T5" fmla="*/ 34 h 34"/>
                <a:gd name="T6" fmla="*/ 27 w 46"/>
                <a:gd name="T7" fmla="*/ 34 h 34"/>
                <a:gd name="T8" fmla="*/ 31 w 46"/>
                <a:gd name="T9" fmla="*/ 32 h 34"/>
                <a:gd name="T10" fmla="*/ 35 w 46"/>
                <a:gd name="T11" fmla="*/ 28 h 34"/>
                <a:gd name="T12" fmla="*/ 39 w 46"/>
                <a:gd name="T13" fmla="*/ 25 h 34"/>
                <a:gd name="T14" fmla="*/ 42 w 46"/>
                <a:gd name="T15" fmla="*/ 21 h 34"/>
                <a:gd name="T16" fmla="*/ 44 w 46"/>
                <a:gd name="T17" fmla="*/ 17 h 34"/>
                <a:gd name="T18" fmla="*/ 45 w 46"/>
                <a:gd name="T19" fmla="*/ 13 h 34"/>
                <a:gd name="T20" fmla="*/ 46 w 46"/>
                <a:gd name="T21" fmla="*/ 8 h 34"/>
                <a:gd name="T22" fmla="*/ 46 w 46"/>
                <a:gd name="T23" fmla="*/ 3 h 34"/>
                <a:gd name="T24" fmla="*/ 46 w 46"/>
                <a:gd name="T25" fmla="*/ 1 h 34"/>
                <a:gd name="T26" fmla="*/ 44 w 46"/>
                <a:gd name="T27" fmla="*/ 0 h 34"/>
                <a:gd name="T28" fmla="*/ 42 w 46"/>
                <a:gd name="T29" fmla="*/ 0 h 34"/>
                <a:gd name="T30" fmla="*/ 39 w 46"/>
                <a:gd name="T31" fmla="*/ 0 h 34"/>
                <a:gd name="T32" fmla="*/ 32 w 46"/>
                <a:gd name="T33" fmla="*/ 2 h 34"/>
                <a:gd name="T34" fmla="*/ 27 w 46"/>
                <a:gd name="T35"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2" name="Freeform 402"/>
            <p:cNvSpPr>
              <a:spLocks/>
            </p:cNvSpPr>
            <p:nvPr/>
          </p:nvSpPr>
          <p:spPr bwMode="auto">
            <a:xfrm>
              <a:off x="1305" y="1224"/>
              <a:ext cx="16" cy="8"/>
            </a:xfrm>
            <a:custGeom>
              <a:avLst/>
              <a:gdLst>
                <a:gd name="T0" fmla="*/ 0 w 48"/>
                <a:gd name="T1" fmla="*/ 25 h 25"/>
                <a:gd name="T2" fmla="*/ 14 w 48"/>
                <a:gd name="T3" fmla="*/ 25 h 25"/>
                <a:gd name="T4" fmla="*/ 28 w 48"/>
                <a:gd name="T5" fmla="*/ 25 h 25"/>
                <a:gd name="T6" fmla="*/ 30 w 48"/>
                <a:gd name="T7" fmla="*/ 24 h 25"/>
                <a:gd name="T8" fmla="*/ 33 w 48"/>
                <a:gd name="T9" fmla="*/ 22 h 25"/>
                <a:gd name="T10" fmla="*/ 37 w 48"/>
                <a:gd name="T11" fmla="*/ 18 h 25"/>
                <a:gd name="T12" fmla="*/ 40 w 48"/>
                <a:gd name="T13" fmla="*/ 15 h 25"/>
                <a:gd name="T14" fmla="*/ 45 w 48"/>
                <a:gd name="T15" fmla="*/ 7 h 25"/>
                <a:gd name="T16" fmla="*/ 48 w 48"/>
                <a:gd name="T17" fmla="*/ 0 h 25"/>
                <a:gd name="T18" fmla="*/ 40 w 48"/>
                <a:gd name="T19" fmla="*/ 1 h 25"/>
                <a:gd name="T20" fmla="*/ 33 w 48"/>
                <a:gd name="T21" fmla="*/ 2 h 25"/>
                <a:gd name="T22" fmla="*/ 28 w 48"/>
                <a:gd name="T23" fmla="*/ 5 h 25"/>
                <a:gd name="T24" fmla="*/ 21 w 48"/>
                <a:gd name="T25" fmla="*/ 8 h 25"/>
                <a:gd name="T26" fmla="*/ 11 w 48"/>
                <a:gd name="T27" fmla="*/ 16 h 25"/>
                <a:gd name="T28" fmla="*/ 0 w 48"/>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3" name="Freeform 403"/>
            <p:cNvSpPr>
              <a:spLocks/>
            </p:cNvSpPr>
            <p:nvPr/>
          </p:nvSpPr>
          <p:spPr bwMode="auto">
            <a:xfrm>
              <a:off x="1343" y="1188"/>
              <a:ext cx="8" cy="11"/>
            </a:xfrm>
            <a:custGeom>
              <a:avLst/>
              <a:gdLst>
                <a:gd name="T0" fmla="*/ 0 w 30"/>
                <a:gd name="T1" fmla="*/ 0 h 37"/>
                <a:gd name="T2" fmla="*/ 0 w 30"/>
                <a:gd name="T3" fmla="*/ 37 h 37"/>
                <a:gd name="T4" fmla="*/ 11 w 30"/>
                <a:gd name="T5" fmla="*/ 36 h 37"/>
                <a:gd name="T6" fmla="*/ 20 w 30"/>
                <a:gd name="T7" fmla="*/ 34 h 37"/>
                <a:gd name="T8" fmla="*/ 22 w 30"/>
                <a:gd name="T9" fmla="*/ 33 h 37"/>
                <a:gd name="T10" fmla="*/ 26 w 30"/>
                <a:gd name="T11" fmla="*/ 32 h 37"/>
                <a:gd name="T12" fmla="*/ 28 w 30"/>
                <a:gd name="T13" fmla="*/ 30 h 37"/>
                <a:gd name="T14" fmla="*/ 29 w 30"/>
                <a:gd name="T15" fmla="*/ 28 h 37"/>
                <a:gd name="T16" fmla="*/ 30 w 30"/>
                <a:gd name="T17" fmla="*/ 23 h 37"/>
                <a:gd name="T18" fmla="*/ 30 w 30"/>
                <a:gd name="T19" fmla="*/ 16 h 37"/>
                <a:gd name="T20" fmla="*/ 29 w 30"/>
                <a:gd name="T21" fmla="*/ 9 h 37"/>
                <a:gd name="T22" fmla="*/ 27 w 30"/>
                <a:gd name="T23" fmla="*/ 0 h 37"/>
                <a:gd name="T24" fmla="*/ 0 w 30"/>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4" name="Freeform 404"/>
            <p:cNvSpPr>
              <a:spLocks/>
            </p:cNvSpPr>
            <p:nvPr/>
          </p:nvSpPr>
          <p:spPr bwMode="auto">
            <a:xfrm>
              <a:off x="1334" y="1208"/>
              <a:ext cx="36" cy="16"/>
            </a:xfrm>
            <a:custGeom>
              <a:avLst/>
              <a:gdLst>
                <a:gd name="T0" fmla="*/ 33 w 113"/>
                <a:gd name="T1" fmla="*/ 3 h 46"/>
                <a:gd name="T2" fmla="*/ 22 w 113"/>
                <a:gd name="T3" fmla="*/ 3 h 46"/>
                <a:gd name="T4" fmla="*/ 12 w 113"/>
                <a:gd name="T5" fmla="*/ 5 h 46"/>
                <a:gd name="T6" fmla="*/ 7 w 113"/>
                <a:gd name="T7" fmla="*/ 7 h 46"/>
                <a:gd name="T8" fmla="*/ 3 w 113"/>
                <a:gd name="T9" fmla="*/ 11 h 46"/>
                <a:gd name="T10" fmla="*/ 1 w 113"/>
                <a:gd name="T11" fmla="*/ 15 h 46"/>
                <a:gd name="T12" fmla="*/ 0 w 113"/>
                <a:gd name="T13" fmla="*/ 21 h 46"/>
                <a:gd name="T14" fmla="*/ 6 w 113"/>
                <a:gd name="T15" fmla="*/ 27 h 46"/>
                <a:gd name="T16" fmla="*/ 10 w 113"/>
                <a:gd name="T17" fmla="*/ 33 h 46"/>
                <a:gd name="T18" fmla="*/ 16 w 113"/>
                <a:gd name="T19" fmla="*/ 37 h 46"/>
                <a:gd name="T20" fmla="*/ 20 w 113"/>
                <a:gd name="T21" fmla="*/ 41 h 46"/>
                <a:gd name="T22" fmla="*/ 25 w 113"/>
                <a:gd name="T23" fmla="*/ 43 h 46"/>
                <a:gd name="T24" fmla="*/ 30 w 113"/>
                <a:gd name="T25" fmla="*/ 45 h 46"/>
                <a:gd name="T26" fmla="*/ 35 w 113"/>
                <a:gd name="T27" fmla="*/ 46 h 46"/>
                <a:gd name="T28" fmla="*/ 40 w 113"/>
                <a:gd name="T29" fmla="*/ 46 h 46"/>
                <a:gd name="T30" fmla="*/ 56 w 113"/>
                <a:gd name="T31" fmla="*/ 46 h 46"/>
                <a:gd name="T32" fmla="*/ 70 w 113"/>
                <a:gd name="T33" fmla="*/ 43 h 46"/>
                <a:gd name="T34" fmla="*/ 76 w 113"/>
                <a:gd name="T35" fmla="*/ 41 h 46"/>
                <a:gd name="T36" fmla="*/ 81 w 113"/>
                <a:gd name="T37" fmla="*/ 38 h 46"/>
                <a:gd name="T38" fmla="*/ 87 w 113"/>
                <a:gd name="T39" fmla="*/ 36 h 46"/>
                <a:gd name="T40" fmla="*/ 91 w 113"/>
                <a:gd name="T41" fmla="*/ 33 h 46"/>
                <a:gd name="T42" fmla="*/ 99 w 113"/>
                <a:gd name="T43" fmla="*/ 27 h 46"/>
                <a:gd name="T44" fmla="*/ 106 w 113"/>
                <a:gd name="T45" fmla="*/ 20 h 46"/>
                <a:gd name="T46" fmla="*/ 110 w 113"/>
                <a:gd name="T47" fmla="*/ 12 h 46"/>
                <a:gd name="T48" fmla="*/ 113 w 113"/>
                <a:gd name="T49" fmla="*/ 3 h 46"/>
                <a:gd name="T50" fmla="*/ 99 w 113"/>
                <a:gd name="T51" fmla="*/ 1 h 46"/>
                <a:gd name="T52" fmla="*/ 87 w 113"/>
                <a:gd name="T53" fmla="*/ 0 h 46"/>
                <a:gd name="T54" fmla="*/ 76 w 113"/>
                <a:gd name="T55" fmla="*/ 0 h 46"/>
                <a:gd name="T56" fmla="*/ 66 w 113"/>
                <a:gd name="T57" fmla="*/ 1 h 46"/>
                <a:gd name="T58" fmla="*/ 48 w 113"/>
                <a:gd name="T59" fmla="*/ 2 h 46"/>
                <a:gd name="T60" fmla="*/ 33 w 113"/>
                <a:gd name="T61"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5" name="Freeform 405"/>
            <p:cNvSpPr>
              <a:spLocks/>
            </p:cNvSpPr>
            <p:nvPr/>
          </p:nvSpPr>
          <p:spPr bwMode="auto">
            <a:xfrm>
              <a:off x="1365" y="1201"/>
              <a:ext cx="49" cy="28"/>
            </a:xfrm>
            <a:custGeom>
              <a:avLst/>
              <a:gdLst>
                <a:gd name="T0" fmla="*/ 0 w 153"/>
                <a:gd name="T1" fmla="*/ 79 h 82"/>
                <a:gd name="T2" fmla="*/ 2 w 153"/>
                <a:gd name="T3" fmla="*/ 81 h 82"/>
                <a:gd name="T4" fmla="*/ 6 w 153"/>
                <a:gd name="T5" fmla="*/ 82 h 82"/>
                <a:gd name="T6" fmla="*/ 10 w 153"/>
                <a:gd name="T7" fmla="*/ 82 h 82"/>
                <a:gd name="T8" fmla="*/ 14 w 153"/>
                <a:gd name="T9" fmla="*/ 82 h 82"/>
                <a:gd name="T10" fmla="*/ 23 w 153"/>
                <a:gd name="T11" fmla="*/ 80 h 82"/>
                <a:gd name="T12" fmla="*/ 33 w 153"/>
                <a:gd name="T13" fmla="*/ 79 h 82"/>
                <a:gd name="T14" fmla="*/ 40 w 153"/>
                <a:gd name="T15" fmla="*/ 79 h 82"/>
                <a:gd name="T16" fmla="*/ 47 w 153"/>
                <a:gd name="T17" fmla="*/ 78 h 82"/>
                <a:gd name="T18" fmla="*/ 56 w 153"/>
                <a:gd name="T19" fmla="*/ 76 h 82"/>
                <a:gd name="T20" fmla="*/ 65 w 153"/>
                <a:gd name="T21" fmla="*/ 74 h 82"/>
                <a:gd name="T22" fmla="*/ 83 w 153"/>
                <a:gd name="T23" fmla="*/ 68 h 82"/>
                <a:gd name="T24" fmla="*/ 103 w 153"/>
                <a:gd name="T25" fmla="*/ 59 h 82"/>
                <a:gd name="T26" fmla="*/ 112 w 153"/>
                <a:gd name="T27" fmla="*/ 54 h 82"/>
                <a:gd name="T28" fmla="*/ 121 w 153"/>
                <a:gd name="T29" fmla="*/ 49 h 82"/>
                <a:gd name="T30" fmla="*/ 129 w 153"/>
                <a:gd name="T31" fmla="*/ 43 h 82"/>
                <a:gd name="T32" fmla="*/ 136 w 153"/>
                <a:gd name="T33" fmla="*/ 38 h 82"/>
                <a:gd name="T34" fmla="*/ 142 w 153"/>
                <a:gd name="T35" fmla="*/ 32 h 82"/>
                <a:gd name="T36" fmla="*/ 147 w 153"/>
                <a:gd name="T37" fmla="*/ 25 h 82"/>
                <a:gd name="T38" fmla="*/ 150 w 153"/>
                <a:gd name="T39" fmla="*/ 19 h 82"/>
                <a:gd name="T40" fmla="*/ 153 w 153"/>
                <a:gd name="T41" fmla="*/ 12 h 82"/>
                <a:gd name="T42" fmla="*/ 134 w 153"/>
                <a:gd name="T43" fmla="*/ 8 h 82"/>
                <a:gd name="T44" fmla="*/ 115 w 153"/>
                <a:gd name="T45" fmla="*/ 3 h 82"/>
                <a:gd name="T46" fmla="*/ 96 w 153"/>
                <a:gd name="T47" fmla="*/ 1 h 82"/>
                <a:gd name="T48" fmla="*/ 77 w 153"/>
                <a:gd name="T49" fmla="*/ 0 h 82"/>
                <a:gd name="T50" fmla="*/ 68 w 153"/>
                <a:gd name="T51" fmla="*/ 1 h 82"/>
                <a:gd name="T52" fmla="*/ 60 w 153"/>
                <a:gd name="T53" fmla="*/ 1 h 82"/>
                <a:gd name="T54" fmla="*/ 52 w 153"/>
                <a:gd name="T55" fmla="*/ 2 h 82"/>
                <a:gd name="T56" fmla="*/ 45 w 153"/>
                <a:gd name="T57" fmla="*/ 4 h 82"/>
                <a:gd name="T58" fmla="*/ 38 w 153"/>
                <a:gd name="T59" fmla="*/ 7 h 82"/>
                <a:gd name="T60" fmla="*/ 34 w 153"/>
                <a:gd name="T61" fmla="*/ 10 h 82"/>
                <a:gd name="T62" fmla="*/ 30 w 153"/>
                <a:gd name="T63" fmla="*/ 14 h 82"/>
                <a:gd name="T64" fmla="*/ 26 w 153"/>
                <a:gd name="T65" fmla="*/ 18 h 82"/>
                <a:gd name="T66" fmla="*/ 32 w 153"/>
                <a:gd name="T67" fmla="*/ 23 h 82"/>
                <a:gd name="T68" fmla="*/ 36 w 153"/>
                <a:gd name="T69" fmla="*/ 29 h 82"/>
                <a:gd name="T70" fmla="*/ 38 w 153"/>
                <a:gd name="T71" fmla="*/ 32 h 82"/>
                <a:gd name="T72" fmla="*/ 42 w 153"/>
                <a:gd name="T73" fmla="*/ 34 h 82"/>
                <a:gd name="T74" fmla="*/ 44 w 153"/>
                <a:gd name="T75" fmla="*/ 36 h 82"/>
                <a:gd name="T76" fmla="*/ 46 w 153"/>
                <a:gd name="T77" fmla="*/ 36 h 82"/>
                <a:gd name="T78" fmla="*/ 40 w 153"/>
                <a:gd name="T79" fmla="*/ 41 h 82"/>
                <a:gd name="T80" fmla="*/ 33 w 153"/>
                <a:gd name="T81" fmla="*/ 46 h 82"/>
                <a:gd name="T82" fmla="*/ 29 w 153"/>
                <a:gd name="T83" fmla="*/ 52 h 82"/>
                <a:gd name="T84" fmla="*/ 23 w 153"/>
                <a:gd name="T85" fmla="*/ 57 h 82"/>
                <a:gd name="T86" fmla="*/ 18 w 153"/>
                <a:gd name="T87" fmla="*/ 64 h 82"/>
                <a:gd name="T88" fmla="*/ 13 w 153"/>
                <a:gd name="T89" fmla="*/ 69 h 82"/>
                <a:gd name="T90" fmla="*/ 7 w 153"/>
                <a:gd name="T91" fmla="*/ 75 h 82"/>
                <a:gd name="T92" fmla="*/ 0 w 153"/>
                <a:gd name="T93" fmla="*/ 7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6" name="Freeform 406"/>
            <p:cNvSpPr>
              <a:spLocks/>
            </p:cNvSpPr>
            <p:nvPr/>
          </p:nvSpPr>
          <p:spPr bwMode="auto">
            <a:xfrm>
              <a:off x="1414" y="1217"/>
              <a:ext cx="29" cy="17"/>
            </a:xfrm>
            <a:custGeom>
              <a:avLst/>
              <a:gdLst>
                <a:gd name="T0" fmla="*/ 0 w 86"/>
                <a:gd name="T1" fmla="*/ 37 h 50"/>
                <a:gd name="T2" fmla="*/ 5 w 86"/>
                <a:gd name="T3" fmla="*/ 41 h 50"/>
                <a:gd name="T4" fmla="*/ 11 w 86"/>
                <a:gd name="T5" fmla="*/ 44 h 50"/>
                <a:gd name="T6" fmla="*/ 16 w 86"/>
                <a:gd name="T7" fmla="*/ 47 h 50"/>
                <a:gd name="T8" fmla="*/ 23 w 86"/>
                <a:gd name="T9" fmla="*/ 48 h 50"/>
                <a:gd name="T10" fmla="*/ 35 w 86"/>
                <a:gd name="T11" fmla="*/ 49 h 50"/>
                <a:gd name="T12" fmla="*/ 46 w 86"/>
                <a:gd name="T13" fmla="*/ 50 h 50"/>
                <a:gd name="T14" fmla="*/ 58 w 86"/>
                <a:gd name="T15" fmla="*/ 49 h 50"/>
                <a:gd name="T16" fmla="*/ 67 w 86"/>
                <a:gd name="T17" fmla="*/ 48 h 50"/>
                <a:gd name="T18" fmla="*/ 73 w 86"/>
                <a:gd name="T19" fmla="*/ 47 h 50"/>
                <a:gd name="T20" fmla="*/ 79 w 86"/>
                <a:gd name="T21" fmla="*/ 44 h 50"/>
                <a:gd name="T22" fmla="*/ 82 w 86"/>
                <a:gd name="T23" fmla="*/ 41 h 50"/>
                <a:gd name="T24" fmla="*/ 84 w 86"/>
                <a:gd name="T25" fmla="*/ 37 h 50"/>
                <a:gd name="T26" fmla="*/ 85 w 86"/>
                <a:gd name="T27" fmla="*/ 32 h 50"/>
                <a:gd name="T28" fmla="*/ 86 w 86"/>
                <a:gd name="T29" fmla="*/ 25 h 50"/>
                <a:gd name="T30" fmla="*/ 85 w 86"/>
                <a:gd name="T31" fmla="*/ 17 h 50"/>
                <a:gd name="T32" fmla="*/ 84 w 86"/>
                <a:gd name="T33" fmla="*/ 10 h 50"/>
                <a:gd name="T34" fmla="*/ 83 w 86"/>
                <a:gd name="T35" fmla="*/ 7 h 50"/>
                <a:gd name="T36" fmla="*/ 81 w 86"/>
                <a:gd name="T37" fmla="*/ 5 h 50"/>
                <a:gd name="T38" fmla="*/ 77 w 86"/>
                <a:gd name="T39" fmla="*/ 2 h 50"/>
                <a:gd name="T40" fmla="*/ 73 w 86"/>
                <a:gd name="T41" fmla="*/ 0 h 50"/>
                <a:gd name="T42" fmla="*/ 0 w 86"/>
                <a:gd name="T43"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7" name="Freeform 407"/>
            <p:cNvSpPr>
              <a:spLocks/>
            </p:cNvSpPr>
            <p:nvPr/>
          </p:nvSpPr>
          <p:spPr bwMode="auto">
            <a:xfrm>
              <a:off x="1379" y="1163"/>
              <a:ext cx="55" cy="25"/>
            </a:xfrm>
            <a:custGeom>
              <a:avLst/>
              <a:gdLst>
                <a:gd name="T0" fmla="*/ 119 w 172"/>
                <a:gd name="T1" fmla="*/ 61 h 74"/>
                <a:gd name="T2" fmla="*/ 109 w 172"/>
                <a:gd name="T3" fmla="*/ 61 h 74"/>
                <a:gd name="T4" fmla="*/ 99 w 172"/>
                <a:gd name="T5" fmla="*/ 61 h 74"/>
                <a:gd name="T6" fmla="*/ 90 w 172"/>
                <a:gd name="T7" fmla="*/ 61 h 74"/>
                <a:gd name="T8" fmla="*/ 80 w 172"/>
                <a:gd name="T9" fmla="*/ 61 h 74"/>
                <a:gd name="T10" fmla="*/ 60 w 172"/>
                <a:gd name="T11" fmla="*/ 74 h 74"/>
                <a:gd name="T12" fmla="*/ 33 w 172"/>
                <a:gd name="T13" fmla="*/ 74 h 74"/>
                <a:gd name="T14" fmla="*/ 36 w 172"/>
                <a:gd name="T15" fmla="*/ 61 h 74"/>
                <a:gd name="T16" fmla="*/ 39 w 172"/>
                <a:gd name="T17" fmla="*/ 49 h 74"/>
                <a:gd name="T18" fmla="*/ 30 w 172"/>
                <a:gd name="T19" fmla="*/ 49 h 74"/>
                <a:gd name="T20" fmla="*/ 23 w 172"/>
                <a:gd name="T21" fmla="*/ 48 h 74"/>
                <a:gd name="T22" fmla="*/ 15 w 172"/>
                <a:gd name="T23" fmla="*/ 47 h 74"/>
                <a:gd name="T24" fmla="*/ 9 w 172"/>
                <a:gd name="T25" fmla="*/ 45 h 74"/>
                <a:gd name="T26" fmla="*/ 5 w 172"/>
                <a:gd name="T27" fmla="*/ 42 h 74"/>
                <a:gd name="T28" fmla="*/ 2 w 172"/>
                <a:gd name="T29" fmla="*/ 39 h 74"/>
                <a:gd name="T30" fmla="*/ 1 w 172"/>
                <a:gd name="T31" fmla="*/ 35 h 74"/>
                <a:gd name="T32" fmla="*/ 0 w 172"/>
                <a:gd name="T33" fmla="*/ 31 h 74"/>
                <a:gd name="T34" fmla="*/ 1 w 172"/>
                <a:gd name="T35" fmla="*/ 26 h 74"/>
                <a:gd name="T36" fmla="*/ 2 w 172"/>
                <a:gd name="T37" fmla="*/ 21 h 74"/>
                <a:gd name="T38" fmla="*/ 5 w 172"/>
                <a:gd name="T39" fmla="*/ 17 h 74"/>
                <a:gd name="T40" fmla="*/ 8 w 172"/>
                <a:gd name="T41" fmla="*/ 14 h 74"/>
                <a:gd name="T42" fmla="*/ 13 w 172"/>
                <a:gd name="T43" fmla="*/ 10 h 74"/>
                <a:gd name="T44" fmla="*/ 18 w 172"/>
                <a:gd name="T45" fmla="*/ 7 h 74"/>
                <a:gd name="T46" fmla="*/ 24 w 172"/>
                <a:gd name="T47" fmla="*/ 5 h 74"/>
                <a:gd name="T48" fmla="*/ 29 w 172"/>
                <a:gd name="T49" fmla="*/ 4 h 74"/>
                <a:gd name="T50" fmla="*/ 42 w 172"/>
                <a:gd name="T51" fmla="*/ 1 h 74"/>
                <a:gd name="T52" fmla="*/ 56 w 172"/>
                <a:gd name="T53" fmla="*/ 0 h 74"/>
                <a:gd name="T54" fmla="*/ 69 w 172"/>
                <a:gd name="T55" fmla="*/ 0 h 74"/>
                <a:gd name="T56" fmla="*/ 80 w 172"/>
                <a:gd name="T57" fmla="*/ 0 h 74"/>
                <a:gd name="T58" fmla="*/ 94 w 172"/>
                <a:gd name="T59" fmla="*/ 1 h 74"/>
                <a:gd name="T60" fmla="*/ 106 w 172"/>
                <a:gd name="T61" fmla="*/ 4 h 74"/>
                <a:gd name="T62" fmla="*/ 117 w 172"/>
                <a:gd name="T63" fmla="*/ 7 h 74"/>
                <a:gd name="T64" fmla="*/ 128 w 172"/>
                <a:gd name="T65" fmla="*/ 13 h 74"/>
                <a:gd name="T66" fmla="*/ 139 w 172"/>
                <a:gd name="T67" fmla="*/ 17 h 74"/>
                <a:gd name="T68" fmla="*/ 150 w 172"/>
                <a:gd name="T69" fmla="*/ 21 h 74"/>
                <a:gd name="T70" fmla="*/ 161 w 172"/>
                <a:gd name="T71" fmla="*/ 24 h 74"/>
                <a:gd name="T72" fmla="*/ 172 w 172"/>
                <a:gd name="T73" fmla="*/ 25 h 74"/>
                <a:gd name="T74" fmla="*/ 172 w 172"/>
                <a:gd name="T75" fmla="*/ 43 h 74"/>
                <a:gd name="T76" fmla="*/ 169 w 172"/>
                <a:gd name="T77" fmla="*/ 48 h 74"/>
                <a:gd name="T78" fmla="*/ 165 w 172"/>
                <a:gd name="T79" fmla="*/ 53 h 74"/>
                <a:gd name="T80" fmla="*/ 161 w 172"/>
                <a:gd name="T81" fmla="*/ 57 h 74"/>
                <a:gd name="T82" fmla="*/ 158 w 172"/>
                <a:gd name="T83" fmla="*/ 60 h 74"/>
                <a:gd name="T84" fmla="*/ 153 w 172"/>
                <a:gd name="T85" fmla="*/ 62 h 74"/>
                <a:gd name="T86" fmla="*/ 149 w 172"/>
                <a:gd name="T87" fmla="*/ 63 h 74"/>
                <a:gd name="T88" fmla="*/ 146 w 172"/>
                <a:gd name="T89" fmla="*/ 65 h 74"/>
                <a:gd name="T90" fmla="*/ 141 w 172"/>
                <a:gd name="T91" fmla="*/ 65 h 74"/>
                <a:gd name="T92" fmla="*/ 131 w 172"/>
                <a:gd name="T93" fmla="*/ 65 h 74"/>
                <a:gd name="T94" fmla="*/ 121 w 172"/>
                <a:gd name="T95" fmla="*/ 63 h 74"/>
                <a:gd name="T96" fmla="*/ 112 w 172"/>
                <a:gd name="T97" fmla="*/ 59 h 74"/>
                <a:gd name="T98" fmla="*/ 99 w 172"/>
                <a:gd name="T99" fmla="*/ 55 h 74"/>
                <a:gd name="T100" fmla="*/ 106 w 172"/>
                <a:gd name="T101" fmla="*/ 55 h 74"/>
                <a:gd name="T102" fmla="*/ 119 w 172"/>
                <a:gd name="T103" fmla="*/ 6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8" name="Freeform 408"/>
            <p:cNvSpPr>
              <a:spLocks/>
            </p:cNvSpPr>
            <p:nvPr/>
          </p:nvSpPr>
          <p:spPr bwMode="auto">
            <a:xfrm>
              <a:off x="1450" y="1171"/>
              <a:ext cx="38" cy="17"/>
            </a:xfrm>
            <a:custGeom>
              <a:avLst/>
              <a:gdLst>
                <a:gd name="T0" fmla="*/ 27 w 120"/>
                <a:gd name="T1" fmla="*/ 49 h 49"/>
                <a:gd name="T2" fmla="*/ 47 w 120"/>
                <a:gd name="T3" fmla="*/ 49 h 49"/>
                <a:gd name="T4" fmla="*/ 64 w 120"/>
                <a:gd name="T5" fmla="*/ 48 h 49"/>
                <a:gd name="T6" fmla="*/ 78 w 120"/>
                <a:gd name="T7" fmla="*/ 46 h 49"/>
                <a:gd name="T8" fmla="*/ 90 w 120"/>
                <a:gd name="T9" fmla="*/ 43 h 49"/>
                <a:gd name="T10" fmla="*/ 96 w 120"/>
                <a:gd name="T11" fmla="*/ 39 h 49"/>
                <a:gd name="T12" fmla="*/ 100 w 120"/>
                <a:gd name="T13" fmla="*/ 37 h 49"/>
                <a:gd name="T14" fmla="*/ 104 w 120"/>
                <a:gd name="T15" fmla="*/ 34 h 49"/>
                <a:gd name="T16" fmla="*/ 108 w 120"/>
                <a:gd name="T17" fmla="*/ 31 h 49"/>
                <a:gd name="T18" fmla="*/ 114 w 120"/>
                <a:gd name="T19" fmla="*/ 22 h 49"/>
                <a:gd name="T20" fmla="*/ 120 w 120"/>
                <a:gd name="T21" fmla="*/ 12 h 49"/>
                <a:gd name="T22" fmla="*/ 102 w 120"/>
                <a:gd name="T23" fmla="*/ 6 h 49"/>
                <a:gd name="T24" fmla="*/ 84 w 120"/>
                <a:gd name="T25" fmla="*/ 3 h 49"/>
                <a:gd name="T26" fmla="*/ 66 w 120"/>
                <a:gd name="T27" fmla="*/ 1 h 49"/>
                <a:gd name="T28" fmla="*/ 50 w 120"/>
                <a:gd name="T29" fmla="*/ 0 h 49"/>
                <a:gd name="T30" fmla="*/ 34 w 120"/>
                <a:gd name="T31" fmla="*/ 1 h 49"/>
                <a:gd name="T32" fmla="*/ 20 w 120"/>
                <a:gd name="T33" fmla="*/ 2 h 49"/>
                <a:gd name="T34" fmla="*/ 9 w 120"/>
                <a:gd name="T35" fmla="*/ 4 h 49"/>
                <a:gd name="T36" fmla="*/ 0 w 120"/>
                <a:gd name="T37" fmla="*/ 6 h 49"/>
                <a:gd name="T38" fmla="*/ 0 w 120"/>
                <a:gd name="T39" fmla="*/ 30 h 49"/>
                <a:gd name="T40" fmla="*/ 2 w 120"/>
                <a:gd name="T41" fmla="*/ 35 h 49"/>
                <a:gd name="T42" fmla="*/ 6 w 120"/>
                <a:gd name="T43" fmla="*/ 38 h 49"/>
                <a:gd name="T44" fmla="*/ 9 w 120"/>
                <a:gd name="T45" fmla="*/ 41 h 49"/>
                <a:gd name="T46" fmla="*/ 13 w 120"/>
                <a:gd name="T47" fmla="*/ 45 h 49"/>
                <a:gd name="T48" fmla="*/ 20 w 120"/>
                <a:gd name="T49" fmla="*/ 48 h 49"/>
                <a:gd name="T50" fmla="*/ 27 w 120"/>
                <a:gd name="T5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09" name="Freeform 409"/>
            <p:cNvSpPr>
              <a:spLocks/>
            </p:cNvSpPr>
            <p:nvPr/>
          </p:nvSpPr>
          <p:spPr bwMode="auto">
            <a:xfrm>
              <a:off x="1441" y="1194"/>
              <a:ext cx="26" cy="19"/>
            </a:xfrm>
            <a:custGeom>
              <a:avLst/>
              <a:gdLst>
                <a:gd name="T0" fmla="*/ 33 w 85"/>
                <a:gd name="T1" fmla="*/ 0 h 61"/>
                <a:gd name="T2" fmla="*/ 22 w 85"/>
                <a:gd name="T3" fmla="*/ 5 h 61"/>
                <a:gd name="T4" fmla="*/ 11 w 85"/>
                <a:gd name="T5" fmla="*/ 12 h 61"/>
                <a:gd name="T6" fmla="*/ 6 w 85"/>
                <a:gd name="T7" fmla="*/ 17 h 61"/>
                <a:gd name="T8" fmla="*/ 3 w 85"/>
                <a:gd name="T9" fmla="*/ 21 h 61"/>
                <a:gd name="T10" fmla="*/ 0 w 85"/>
                <a:gd name="T11" fmla="*/ 25 h 61"/>
                <a:gd name="T12" fmla="*/ 0 w 85"/>
                <a:gd name="T13" fmla="*/ 31 h 61"/>
                <a:gd name="T14" fmla="*/ 0 w 85"/>
                <a:gd name="T15" fmla="*/ 34 h 61"/>
                <a:gd name="T16" fmla="*/ 1 w 85"/>
                <a:gd name="T17" fmla="*/ 37 h 61"/>
                <a:gd name="T18" fmla="*/ 2 w 85"/>
                <a:gd name="T19" fmla="*/ 40 h 61"/>
                <a:gd name="T20" fmla="*/ 5 w 85"/>
                <a:gd name="T21" fmla="*/ 43 h 61"/>
                <a:gd name="T22" fmla="*/ 11 w 85"/>
                <a:gd name="T23" fmla="*/ 48 h 61"/>
                <a:gd name="T24" fmla="*/ 18 w 85"/>
                <a:gd name="T25" fmla="*/ 53 h 61"/>
                <a:gd name="T26" fmla="*/ 27 w 85"/>
                <a:gd name="T27" fmla="*/ 56 h 61"/>
                <a:gd name="T28" fmla="*/ 36 w 85"/>
                <a:gd name="T29" fmla="*/ 59 h 61"/>
                <a:gd name="T30" fmla="*/ 45 w 85"/>
                <a:gd name="T31" fmla="*/ 61 h 61"/>
                <a:gd name="T32" fmla="*/ 53 w 85"/>
                <a:gd name="T33" fmla="*/ 61 h 61"/>
                <a:gd name="T34" fmla="*/ 56 w 85"/>
                <a:gd name="T35" fmla="*/ 61 h 61"/>
                <a:gd name="T36" fmla="*/ 59 w 85"/>
                <a:gd name="T37" fmla="*/ 60 h 61"/>
                <a:gd name="T38" fmla="*/ 62 w 85"/>
                <a:gd name="T39" fmla="*/ 59 h 61"/>
                <a:gd name="T40" fmla="*/ 66 w 85"/>
                <a:gd name="T41" fmla="*/ 57 h 61"/>
                <a:gd name="T42" fmla="*/ 72 w 85"/>
                <a:gd name="T43" fmla="*/ 52 h 61"/>
                <a:gd name="T44" fmla="*/ 77 w 85"/>
                <a:gd name="T45" fmla="*/ 47 h 61"/>
                <a:gd name="T46" fmla="*/ 80 w 85"/>
                <a:gd name="T47" fmla="*/ 40 h 61"/>
                <a:gd name="T48" fmla="*/ 83 w 85"/>
                <a:gd name="T49" fmla="*/ 33 h 61"/>
                <a:gd name="T50" fmla="*/ 85 w 85"/>
                <a:gd name="T51" fmla="*/ 25 h 61"/>
                <a:gd name="T52" fmla="*/ 85 w 85"/>
                <a:gd name="T53" fmla="*/ 18 h 61"/>
                <a:gd name="T54" fmla="*/ 33 w 85"/>
                <a:gd name="T5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0" name="Freeform 410"/>
            <p:cNvSpPr>
              <a:spLocks/>
            </p:cNvSpPr>
            <p:nvPr/>
          </p:nvSpPr>
          <p:spPr bwMode="auto">
            <a:xfrm>
              <a:off x="1254" y="1188"/>
              <a:ext cx="31" cy="6"/>
            </a:xfrm>
            <a:custGeom>
              <a:avLst/>
              <a:gdLst>
                <a:gd name="T0" fmla="*/ 0 w 100"/>
                <a:gd name="T1" fmla="*/ 6 h 19"/>
                <a:gd name="T2" fmla="*/ 7 w 100"/>
                <a:gd name="T3" fmla="*/ 11 h 19"/>
                <a:gd name="T4" fmla="*/ 13 w 100"/>
                <a:gd name="T5" fmla="*/ 15 h 19"/>
                <a:gd name="T6" fmla="*/ 21 w 100"/>
                <a:gd name="T7" fmla="*/ 18 h 19"/>
                <a:gd name="T8" fmla="*/ 27 w 100"/>
                <a:gd name="T9" fmla="*/ 19 h 19"/>
                <a:gd name="T10" fmla="*/ 100 w 100"/>
                <a:gd name="T11" fmla="*/ 6 h 19"/>
                <a:gd name="T12" fmla="*/ 73 w 100"/>
                <a:gd name="T13" fmla="*/ 2 h 19"/>
                <a:gd name="T14" fmla="*/ 47 w 100"/>
                <a:gd name="T15" fmla="*/ 0 h 19"/>
                <a:gd name="T16" fmla="*/ 36 w 100"/>
                <a:gd name="T17" fmla="*/ 0 h 19"/>
                <a:gd name="T18" fmla="*/ 24 w 100"/>
                <a:gd name="T19" fmla="*/ 1 h 19"/>
                <a:gd name="T20" fmla="*/ 12 w 100"/>
                <a:gd name="T21" fmla="*/ 3 h 19"/>
                <a:gd name="T22" fmla="*/ 0 w 100"/>
                <a:gd name="T2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1" name="Freeform 411"/>
            <p:cNvSpPr>
              <a:spLocks/>
            </p:cNvSpPr>
            <p:nvPr/>
          </p:nvSpPr>
          <p:spPr bwMode="auto">
            <a:xfrm>
              <a:off x="1272" y="1168"/>
              <a:ext cx="53" cy="15"/>
            </a:xfrm>
            <a:custGeom>
              <a:avLst/>
              <a:gdLst>
                <a:gd name="T0" fmla="*/ 0 w 166"/>
                <a:gd name="T1" fmla="*/ 27 h 45"/>
                <a:gd name="T2" fmla="*/ 0 w 166"/>
                <a:gd name="T3" fmla="*/ 29 h 45"/>
                <a:gd name="T4" fmla="*/ 3 w 166"/>
                <a:gd name="T5" fmla="*/ 31 h 45"/>
                <a:gd name="T6" fmla="*/ 8 w 166"/>
                <a:gd name="T7" fmla="*/ 33 h 45"/>
                <a:gd name="T8" fmla="*/ 13 w 166"/>
                <a:gd name="T9" fmla="*/ 35 h 45"/>
                <a:gd name="T10" fmla="*/ 27 w 166"/>
                <a:gd name="T11" fmla="*/ 38 h 45"/>
                <a:gd name="T12" fmla="*/ 44 w 166"/>
                <a:gd name="T13" fmla="*/ 41 h 45"/>
                <a:gd name="T14" fmla="*/ 75 w 166"/>
                <a:gd name="T15" fmla="*/ 44 h 45"/>
                <a:gd name="T16" fmla="*/ 92 w 166"/>
                <a:gd name="T17" fmla="*/ 45 h 45"/>
                <a:gd name="T18" fmla="*/ 166 w 166"/>
                <a:gd name="T19" fmla="*/ 27 h 45"/>
                <a:gd name="T20" fmla="*/ 157 w 166"/>
                <a:gd name="T21" fmla="*/ 25 h 45"/>
                <a:gd name="T22" fmla="*/ 137 w 166"/>
                <a:gd name="T23" fmla="*/ 19 h 45"/>
                <a:gd name="T24" fmla="*/ 110 w 166"/>
                <a:gd name="T25" fmla="*/ 11 h 45"/>
                <a:gd name="T26" fmla="*/ 80 w 166"/>
                <a:gd name="T27" fmla="*/ 4 h 45"/>
                <a:gd name="T28" fmla="*/ 65 w 166"/>
                <a:gd name="T29" fmla="*/ 2 h 45"/>
                <a:gd name="T30" fmla="*/ 50 w 166"/>
                <a:gd name="T31" fmla="*/ 1 h 45"/>
                <a:gd name="T32" fmla="*/ 36 w 166"/>
                <a:gd name="T33" fmla="*/ 0 h 45"/>
                <a:gd name="T34" fmla="*/ 24 w 166"/>
                <a:gd name="T35" fmla="*/ 2 h 45"/>
                <a:gd name="T36" fmla="*/ 19 w 166"/>
                <a:gd name="T37" fmla="*/ 3 h 45"/>
                <a:gd name="T38" fmla="*/ 14 w 166"/>
                <a:gd name="T39" fmla="*/ 5 h 45"/>
                <a:gd name="T40" fmla="*/ 10 w 166"/>
                <a:gd name="T41" fmla="*/ 7 h 45"/>
                <a:gd name="T42" fmla="*/ 7 w 166"/>
                <a:gd name="T43" fmla="*/ 10 h 45"/>
                <a:gd name="T44" fmla="*/ 3 w 166"/>
                <a:gd name="T45" fmla="*/ 13 h 45"/>
                <a:gd name="T46" fmla="*/ 1 w 166"/>
                <a:gd name="T47" fmla="*/ 17 h 45"/>
                <a:gd name="T48" fmla="*/ 0 w 166"/>
                <a:gd name="T49" fmla="*/ 22 h 45"/>
                <a:gd name="T50" fmla="*/ 0 w 166"/>
                <a:gd name="T51"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2" name="Freeform 412"/>
            <p:cNvSpPr>
              <a:spLocks/>
            </p:cNvSpPr>
            <p:nvPr/>
          </p:nvSpPr>
          <p:spPr bwMode="auto">
            <a:xfrm>
              <a:off x="1488" y="1422"/>
              <a:ext cx="11" cy="8"/>
            </a:xfrm>
            <a:custGeom>
              <a:avLst/>
              <a:gdLst>
                <a:gd name="T0" fmla="*/ 0 w 33"/>
                <a:gd name="T1" fmla="*/ 0 h 25"/>
                <a:gd name="T2" fmla="*/ 0 w 33"/>
                <a:gd name="T3" fmla="*/ 9 h 25"/>
                <a:gd name="T4" fmla="*/ 3 w 33"/>
                <a:gd name="T5" fmla="*/ 15 h 25"/>
                <a:gd name="T6" fmla="*/ 6 w 33"/>
                <a:gd name="T7" fmla="*/ 20 h 25"/>
                <a:gd name="T8" fmla="*/ 11 w 33"/>
                <a:gd name="T9" fmla="*/ 22 h 25"/>
                <a:gd name="T10" fmla="*/ 16 w 33"/>
                <a:gd name="T11" fmla="*/ 24 h 25"/>
                <a:gd name="T12" fmla="*/ 22 w 33"/>
                <a:gd name="T13" fmla="*/ 25 h 25"/>
                <a:gd name="T14" fmla="*/ 27 w 33"/>
                <a:gd name="T15" fmla="*/ 25 h 25"/>
                <a:gd name="T16" fmla="*/ 33 w 33"/>
                <a:gd name="T17" fmla="*/ 25 h 25"/>
                <a:gd name="T18" fmla="*/ 33 w 33"/>
                <a:gd name="T19" fmla="*/ 0 h 25"/>
                <a:gd name="T20" fmla="*/ 24 w 33"/>
                <a:gd name="T21" fmla="*/ 0 h 25"/>
                <a:gd name="T22" fmla="*/ 16 w 33"/>
                <a:gd name="T23" fmla="*/ 0 h 25"/>
                <a:gd name="T24" fmla="*/ 9 w 33"/>
                <a:gd name="T25" fmla="*/ 0 h 25"/>
                <a:gd name="T26" fmla="*/ 0 w 33"/>
                <a:gd name="T2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3" name="Freeform 413"/>
            <p:cNvSpPr>
              <a:spLocks/>
            </p:cNvSpPr>
            <p:nvPr/>
          </p:nvSpPr>
          <p:spPr bwMode="auto">
            <a:xfrm>
              <a:off x="1605" y="1729"/>
              <a:ext cx="16" cy="20"/>
            </a:xfrm>
            <a:custGeom>
              <a:avLst/>
              <a:gdLst>
                <a:gd name="T0" fmla="*/ 0 w 48"/>
                <a:gd name="T1" fmla="*/ 62 h 62"/>
                <a:gd name="T2" fmla="*/ 12 w 48"/>
                <a:gd name="T3" fmla="*/ 56 h 62"/>
                <a:gd name="T4" fmla="*/ 22 w 48"/>
                <a:gd name="T5" fmla="*/ 50 h 62"/>
                <a:gd name="T6" fmla="*/ 30 w 48"/>
                <a:gd name="T7" fmla="*/ 43 h 62"/>
                <a:gd name="T8" fmla="*/ 37 w 48"/>
                <a:gd name="T9" fmla="*/ 36 h 62"/>
                <a:gd name="T10" fmla="*/ 41 w 48"/>
                <a:gd name="T11" fmla="*/ 28 h 62"/>
                <a:gd name="T12" fmla="*/ 44 w 48"/>
                <a:gd name="T13" fmla="*/ 19 h 62"/>
                <a:gd name="T14" fmla="*/ 47 w 48"/>
                <a:gd name="T15" fmla="*/ 9 h 62"/>
                <a:gd name="T16" fmla="*/ 48 w 48"/>
                <a:gd name="T17" fmla="*/ 0 h 62"/>
                <a:gd name="T18" fmla="*/ 40 w 48"/>
                <a:gd name="T19" fmla="*/ 3 h 62"/>
                <a:gd name="T20" fmla="*/ 32 w 48"/>
                <a:gd name="T21" fmla="*/ 6 h 62"/>
                <a:gd name="T22" fmla="*/ 23 w 48"/>
                <a:gd name="T23" fmla="*/ 10 h 62"/>
                <a:gd name="T24" fmla="*/ 17 w 48"/>
                <a:gd name="T25" fmla="*/ 15 h 62"/>
                <a:gd name="T26" fmla="*/ 10 w 48"/>
                <a:gd name="T27" fmla="*/ 21 h 62"/>
                <a:gd name="T28" fmla="*/ 6 w 48"/>
                <a:gd name="T29" fmla="*/ 27 h 62"/>
                <a:gd name="T30" fmla="*/ 4 w 48"/>
                <a:gd name="T31" fmla="*/ 31 h 62"/>
                <a:gd name="T32" fmla="*/ 3 w 48"/>
                <a:gd name="T33" fmla="*/ 35 h 62"/>
                <a:gd name="T34" fmla="*/ 1 w 48"/>
                <a:gd name="T35" fmla="*/ 39 h 62"/>
                <a:gd name="T36" fmla="*/ 0 w 48"/>
                <a:gd name="T37" fmla="*/ 43 h 62"/>
                <a:gd name="T38" fmla="*/ 0 w 48"/>
                <a:gd name="T39" fmla="*/ 52 h 62"/>
                <a:gd name="T40" fmla="*/ 0 w 48"/>
                <a:gd name="T4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4" name="Freeform 414"/>
            <p:cNvSpPr>
              <a:spLocks/>
            </p:cNvSpPr>
            <p:nvPr/>
          </p:nvSpPr>
          <p:spPr bwMode="auto">
            <a:xfrm>
              <a:off x="1554" y="1729"/>
              <a:ext cx="36" cy="20"/>
            </a:xfrm>
            <a:custGeom>
              <a:avLst/>
              <a:gdLst>
                <a:gd name="T0" fmla="*/ 47 w 113"/>
                <a:gd name="T1" fmla="*/ 0 h 62"/>
                <a:gd name="T2" fmla="*/ 36 w 113"/>
                <a:gd name="T3" fmla="*/ 7 h 62"/>
                <a:gd name="T4" fmla="*/ 23 w 113"/>
                <a:gd name="T5" fmla="*/ 17 h 62"/>
                <a:gd name="T6" fmla="*/ 11 w 113"/>
                <a:gd name="T7" fmla="*/ 27 h 62"/>
                <a:gd name="T8" fmla="*/ 0 w 113"/>
                <a:gd name="T9" fmla="*/ 37 h 62"/>
                <a:gd name="T10" fmla="*/ 22 w 113"/>
                <a:gd name="T11" fmla="*/ 46 h 62"/>
                <a:gd name="T12" fmla="*/ 41 w 113"/>
                <a:gd name="T13" fmla="*/ 54 h 62"/>
                <a:gd name="T14" fmla="*/ 51 w 113"/>
                <a:gd name="T15" fmla="*/ 57 h 62"/>
                <a:gd name="T16" fmla="*/ 62 w 113"/>
                <a:gd name="T17" fmla="*/ 59 h 62"/>
                <a:gd name="T18" fmla="*/ 73 w 113"/>
                <a:gd name="T19" fmla="*/ 61 h 62"/>
                <a:gd name="T20" fmla="*/ 87 w 113"/>
                <a:gd name="T21" fmla="*/ 62 h 62"/>
                <a:gd name="T22" fmla="*/ 97 w 113"/>
                <a:gd name="T23" fmla="*/ 61 h 62"/>
                <a:gd name="T24" fmla="*/ 106 w 113"/>
                <a:gd name="T25" fmla="*/ 58 h 62"/>
                <a:gd name="T26" fmla="*/ 109 w 113"/>
                <a:gd name="T27" fmla="*/ 56 h 62"/>
                <a:gd name="T28" fmla="*/ 111 w 113"/>
                <a:gd name="T29" fmla="*/ 54 h 62"/>
                <a:gd name="T30" fmla="*/ 113 w 113"/>
                <a:gd name="T31" fmla="*/ 52 h 62"/>
                <a:gd name="T32" fmla="*/ 113 w 113"/>
                <a:gd name="T33" fmla="*/ 49 h 62"/>
                <a:gd name="T34" fmla="*/ 91 w 113"/>
                <a:gd name="T35" fmla="*/ 41 h 62"/>
                <a:gd name="T36" fmla="*/ 70 w 113"/>
                <a:gd name="T37" fmla="*/ 32 h 62"/>
                <a:gd name="T38" fmla="*/ 65 w 113"/>
                <a:gd name="T39" fmla="*/ 29 h 62"/>
                <a:gd name="T40" fmla="*/ 61 w 113"/>
                <a:gd name="T41" fmla="*/ 26 h 62"/>
                <a:gd name="T42" fmla="*/ 57 w 113"/>
                <a:gd name="T43" fmla="*/ 23 h 62"/>
                <a:gd name="T44" fmla="*/ 54 w 113"/>
                <a:gd name="T45" fmla="*/ 20 h 62"/>
                <a:gd name="T46" fmla="*/ 51 w 113"/>
                <a:gd name="T47" fmla="*/ 16 h 62"/>
                <a:gd name="T48" fmla="*/ 48 w 113"/>
                <a:gd name="T49" fmla="*/ 10 h 62"/>
                <a:gd name="T50" fmla="*/ 47 w 113"/>
                <a:gd name="T51" fmla="*/ 5 h 62"/>
                <a:gd name="T52" fmla="*/ 47 w 113"/>
                <a:gd name="T5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5" name="Freeform 415"/>
            <p:cNvSpPr>
              <a:spLocks/>
            </p:cNvSpPr>
            <p:nvPr/>
          </p:nvSpPr>
          <p:spPr bwMode="auto">
            <a:xfrm>
              <a:off x="1748" y="1188"/>
              <a:ext cx="29" cy="15"/>
            </a:xfrm>
            <a:custGeom>
              <a:avLst/>
              <a:gdLst>
                <a:gd name="T0" fmla="*/ 0 w 93"/>
                <a:gd name="T1" fmla="*/ 0 h 50"/>
                <a:gd name="T2" fmla="*/ 15 w 93"/>
                <a:gd name="T3" fmla="*/ 0 h 50"/>
                <a:gd name="T4" fmla="*/ 30 w 93"/>
                <a:gd name="T5" fmla="*/ 1 h 50"/>
                <a:gd name="T6" fmla="*/ 45 w 93"/>
                <a:gd name="T7" fmla="*/ 2 h 50"/>
                <a:gd name="T8" fmla="*/ 59 w 93"/>
                <a:gd name="T9" fmla="*/ 5 h 50"/>
                <a:gd name="T10" fmla="*/ 64 w 93"/>
                <a:gd name="T11" fmla="*/ 7 h 50"/>
                <a:gd name="T12" fmla="*/ 71 w 93"/>
                <a:gd name="T13" fmla="*/ 9 h 50"/>
                <a:gd name="T14" fmla="*/ 75 w 93"/>
                <a:gd name="T15" fmla="*/ 12 h 50"/>
                <a:gd name="T16" fmla="*/ 81 w 93"/>
                <a:gd name="T17" fmla="*/ 16 h 50"/>
                <a:gd name="T18" fmla="*/ 85 w 93"/>
                <a:gd name="T19" fmla="*/ 20 h 50"/>
                <a:gd name="T20" fmla="*/ 89 w 93"/>
                <a:gd name="T21" fmla="*/ 25 h 50"/>
                <a:gd name="T22" fmla="*/ 91 w 93"/>
                <a:gd name="T23" fmla="*/ 30 h 50"/>
                <a:gd name="T24" fmla="*/ 93 w 93"/>
                <a:gd name="T25" fmla="*/ 37 h 50"/>
                <a:gd name="T26" fmla="*/ 79 w 93"/>
                <a:gd name="T27" fmla="*/ 37 h 50"/>
                <a:gd name="T28" fmla="*/ 68 w 93"/>
                <a:gd name="T29" fmla="*/ 39 h 50"/>
                <a:gd name="T30" fmla="*/ 60 w 93"/>
                <a:gd name="T31" fmla="*/ 41 h 50"/>
                <a:gd name="T32" fmla="*/ 52 w 93"/>
                <a:gd name="T33" fmla="*/ 43 h 50"/>
                <a:gd name="T34" fmla="*/ 42 w 93"/>
                <a:gd name="T35" fmla="*/ 47 h 50"/>
                <a:gd name="T36" fmla="*/ 33 w 93"/>
                <a:gd name="T37" fmla="*/ 50 h 50"/>
                <a:gd name="T38" fmla="*/ 30 w 93"/>
                <a:gd name="T39" fmla="*/ 50 h 50"/>
                <a:gd name="T40" fmla="*/ 28 w 93"/>
                <a:gd name="T41" fmla="*/ 48 h 50"/>
                <a:gd name="T42" fmla="*/ 26 w 93"/>
                <a:gd name="T43" fmla="*/ 47 h 50"/>
                <a:gd name="T44" fmla="*/ 25 w 93"/>
                <a:gd name="T45" fmla="*/ 45 h 50"/>
                <a:gd name="T46" fmla="*/ 23 w 93"/>
                <a:gd name="T47" fmla="*/ 41 h 50"/>
                <a:gd name="T48" fmla="*/ 22 w 93"/>
                <a:gd name="T49" fmla="*/ 36 h 50"/>
                <a:gd name="T50" fmla="*/ 22 w 93"/>
                <a:gd name="T51" fmla="*/ 31 h 50"/>
                <a:gd name="T52" fmla="*/ 23 w 93"/>
                <a:gd name="T53" fmla="*/ 26 h 50"/>
                <a:gd name="T54" fmla="*/ 24 w 93"/>
                <a:gd name="T55" fmla="*/ 22 h 50"/>
                <a:gd name="T56" fmla="*/ 26 w 93"/>
                <a:gd name="T57" fmla="*/ 19 h 50"/>
                <a:gd name="T58" fmla="*/ 0 w 93"/>
                <a:gd name="T59" fmla="*/ 19 h 50"/>
                <a:gd name="T60" fmla="*/ 0 w 93"/>
                <a:gd name="T6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6" name="Freeform 416"/>
            <p:cNvSpPr>
              <a:spLocks/>
            </p:cNvSpPr>
            <p:nvPr/>
          </p:nvSpPr>
          <p:spPr bwMode="auto">
            <a:xfrm>
              <a:off x="1436" y="1246"/>
              <a:ext cx="331" cy="198"/>
            </a:xfrm>
            <a:custGeom>
              <a:avLst/>
              <a:gdLst>
                <a:gd name="T0" fmla="*/ 20 w 1029"/>
                <a:gd name="T1" fmla="*/ 112 h 604"/>
                <a:gd name="T2" fmla="*/ 67 w 1029"/>
                <a:gd name="T3" fmla="*/ 60 h 604"/>
                <a:gd name="T4" fmla="*/ 266 w 1029"/>
                <a:gd name="T5" fmla="*/ 0 h 604"/>
                <a:gd name="T6" fmla="*/ 205 w 1029"/>
                <a:gd name="T7" fmla="*/ 47 h 604"/>
                <a:gd name="T8" fmla="*/ 180 w 1029"/>
                <a:gd name="T9" fmla="*/ 105 h 604"/>
                <a:gd name="T10" fmla="*/ 274 w 1029"/>
                <a:gd name="T11" fmla="*/ 60 h 604"/>
                <a:gd name="T12" fmla="*/ 397 w 1029"/>
                <a:gd name="T13" fmla="*/ 14 h 604"/>
                <a:gd name="T14" fmla="*/ 438 w 1029"/>
                <a:gd name="T15" fmla="*/ 23 h 604"/>
                <a:gd name="T16" fmla="*/ 433 w 1029"/>
                <a:gd name="T17" fmla="*/ 71 h 604"/>
                <a:gd name="T18" fmla="*/ 581 w 1029"/>
                <a:gd name="T19" fmla="*/ 80 h 604"/>
                <a:gd name="T20" fmla="*/ 675 w 1029"/>
                <a:gd name="T21" fmla="*/ 89 h 604"/>
                <a:gd name="T22" fmla="*/ 749 w 1029"/>
                <a:gd name="T23" fmla="*/ 111 h 604"/>
                <a:gd name="T24" fmla="*/ 749 w 1029"/>
                <a:gd name="T25" fmla="*/ 134 h 604"/>
                <a:gd name="T26" fmla="*/ 711 w 1029"/>
                <a:gd name="T27" fmla="*/ 184 h 604"/>
                <a:gd name="T28" fmla="*/ 799 w 1029"/>
                <a:gd name="T29" fmla="*/ 168 h 604"/>
                <a:gd name="T30" fmla="*/ 866 w 1029"/>
                <a:gd name="T31" fmla="*/ 191 h 604"/>
                <a:gd name="T32" fmla="*/ 856 w 1029"/>
                <a:gd name="T33" fmla="*/ 239 h 604"/>
                <a:gd name="T34" fmla="*/ 788 w 1029"/>
                <a:gd name="T35" fmla="*/ 248 h 604"/>
                <a:gd name="T36" fmla="*/ 859 w 1029"/>
                <a:gd name="T37" fmla="*/ 284 h 604"/>
                <a:gd name="T38" fmla="*/ 903 w 1029"/>
                <a:gd name="T39" fmla="*/ 327 h 604"/>
                <a:gd name="T40" fmla="*/ 977 w 1029"/>
                <a:gd name="T41" fmla="*/ 329 h 604"/>
                <a:gd name="T42" fmla="*/ 1029 w 1029"/>
                <a:gd name="T43" fmla="*/ 351 h 604"/>
                <a:gd name="T44" fmla="*/ 939 w 1029"/>
                <a:gd name="T45" fmla="*/ 409 h 604"/>
                <a:gd name="T46" fmla="*/ 899 w 1029"/>
                <a:gd name="T47" fmla="*/ 417 h 604"/>
                <a:gd name="T48" fmla="*/ 874 w 1029"/>
                <a:gd name="T49" fmla="*/ 443 h 604"/>
                <a:gd name="T50" fmla="*/ 830 w 1029"/>
                <a:gd name="T51" fmla="*/ 414 h 604"/>
                <a:gd name="T52" fmla="*/ 851 w 1029"/>
                <a:gd name="T53" fmla="*/ 393 h 604"/>
                <a:gd name="T54" fmla="*/ 792 w 1029"/>
                <a:gd name="T55" fmla="*/ 379 h 604"/>
                <a:gd name="T56" fmla="*/ 759 w 1029"/>
                <a:gd name="T57" fmla="*/ 364 h 604"/>
                <a:gd name="T58" fmla="*/ 744 w 1029"/>
                <a:gd name="T59" fmla="*/ 394 h 604"/>
                <a:gd name="T60" fmla="*/ 747 w 1029"/>
                <a:gd name="T61" fmla="*/ 445 h 604"/>
                <a:gd name="T62" fmla="*/ 795 w 1029"/>
                <a:gd name="T63" fmla="*/ 523 h 604"/>
                <a:gd name="T64" fmla="*/ 771 w 1029"/>
                <a:gd name="T65" fmla="*/ 547 h 604"/>
                <a:gd name="T66" fmla="*/ 708 w 1029"/>
                <a:gd name="T67" fmla="*/ 556 h 604"/>
                <a:gd name="T68" fmla="*/ 618 w 1029"/>
                <a:gd name="T69" fmla="*/ 517 h 604"/>
                <a:gd name="T70" fmla="*/ 668 w 1029"/>
                <a:gd name="T71" fmla="*/ 567 h 604"/>
                <a:gd name="T72" fmla="*/ 665 w 1029"/>
                <a:gd name="T73" fmla="*/ 604 h 604"/>
                <a:gd name="T74" fmla="*/ 518 w 1029"/>
                <a:gd name="T75" fmla="*/ 570 h 604"/>
                <a:gd name="T76" fmla="*/ 471 w 1029"/>
                <a:gd name="T77" fmla="*/ 523 h 604"/>
                <a:gd name="T78" fmla="*/ 410 w 1029"/>
                <a:gd name="T79" fmla="*/ 473 h 604"/>
                <a:gd name="T80" fmla="*/ 367 w 1029"/>
                <a:gd name="T81" fmla="*/ 453 h 604"/>
                <a:gd name="T82" fmla="*/ 392 w 1029"/>
                <a:gd name="T83" fmla="*/ 433 h 604"/>
                <a:gd name="T84" fmla="*/ 459 w 1029"/>
                <a:gd name="T85" fmla="*/ 399 h 604"/>
                <a:gd name="T86" fmla="*/ 500 w 1029"/>
                <a:gd name="T87" fmla="*/ 378 h 604"/>
                <a:gd name="T88" fmla="*/ 577 w 1029"/>
                <a:gd name="T89" fmla="*/ 380 h 604"/>
                <a:gd name="T90" fmla="*/ 614 w 1029"/>
                <a:gd name="T91" fmla="*/ 395 h 604"/>
                <a:gd name="T92" fmla="*/ 687 w 1029"/>
                <a:gd name="T93" fmla="*/ 387 h 604"/>
                <a:gd name="T94" fmla="*/ 581 w 1029"/>
                <a:gd name="T95" fmla="*/ 355 h 604"/>
                <a:gd name="T96" fmla="*/ 542 w 1029"/>
                <a:gd name="T97" fmla="*/ 361 h 604"/>
                <a:gd name="T98" fmla="*/ 539 w 1029"/>
                <a:gd name="T99" fmla="*/ 350 h 604"/>
                <a:gd name="T100" fmla="*/ 576 w 1029"/>
                <a:gd name="T101" fmla="*/ 306 h 604"/>
                <a:gd name="T102" fmla="*/ 576 w 1029"/>
                <a:gd name="T103" fmla="*/ 274 h 604"/>
                <a:gd name="T104" fmla="*/ 524 w 1029"/>
                <a:gd name="T105" fmla="*/ 254 h 604"/>
                <a:gd name="T106" fmla="*/ 473 w 1029"/>
                <a:gd name="T107" fmla="*/ 198 h 604"/>
                <a:gd name="T108" fmla="*/ 434 w 1029"/>
                <a:gd name="T109" fmla="*/ 168 h 604"/>
                <a:gd name="T110" fmla="*/ 408 w 1029"/>
                <a:gd name="T111" fmla="*/ 163 h 604"/>
                <a:gd name="T112" fmla="*/ 378 w 1029"/>
                <a:gd name="T113" fmla="*/ 203 h 604"/>
                <a:gd name="T114" fmla="*/ 207 w 1029"/>
                <a:gd name="T115" fmla="*/ 174 h 604"/>
                <a:gd name="T116" fmla="*/ 114 w 1029"/>
                <a:gd name="T117" fmla="*/ 189 h 604"/>
                <a:gd name="T118" fmla="*/ 79 w 1029"/>
                <a:gd name="T119" fmla="*/ 187 h 604"/>
                <a:gd name="T120" fmla="*/ 16 w 1029"/>
                <a:gd name="T121" fmla="*/ 180 h 604"/>
                <a:gd name="T122" fmla="*/ 9 w 1029"/>
                <a:gd name="T123" fmla="*/ 158 h 604"/>
                <a:gd name="T124" fmla="*/ 75 w 1029"/>
                <a:gd name="T125" fmla="*/ 149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7" name="Freeform 417"/>
            <p:cNvSpPr>
              <a:spLocks/>
            </p:cNvSpPr>
            <p:nvPr/>
          </p:nvSpPr>
          <p:spPr bwMode="auto">
            <a:xfrm>
              <a:off x="1528" y="1110"/>
              <a:ext cx="409" cy="105"/>
            </a:xfrm>
            <a:custGeom>
              <a:avLst/>
              <a:gdLst>
                <a:gd name="T0" fmla="*/ 797 w 1268"/>
                <a:gd name="T1" fmla="*/ 38 h 321"/>
                <a:gd name="T2" fmla="*/ 813 w 1268"/>
                <a:gd name="T3" fmla="*/ 16 h 321"/>
                <a:gd name="T4" fmla="*/ 846 w 1268"/>
                <a:gd name="T5" fmla="*/ 10 h 321"/>
                <a:gd name="T6" fmla="*/ 865 w 1268"/>
                <a:gd name="T7" fmla="*/ 25 h 321"/>
                <a:gd name="T8" fmla="*/ 938 w 1268"/>
                <a:gd name="T9" fmla="*/ 14 h 321"/>
                <a:gd name="T10" fmla="*/ 1020 w 1268"/>
                <a:gd name="T11" fmla="*/ 1 h 321"/>
                <a:gd name="T12" fmla="*/ 1084 w 1268"/>
                <a:gd name="T13" fmla="*/ 17 h 321"/>
                <a:gd name="T14" fmla="*/ 1133 w 1268"/>
                <a:gd name="T15" fmla="*/ 20 h 321"/>
                <a:gd name="T16" fmla="*/ 1268 w 1268"/>
                <a:gd name="T17" fmla="*/ 32 h 321"/>
                <a:gd name="T18" fmla="*/ 1242 w 1268"/>
                <a:gd name="T19" fmla="*/ 50 h 321"/>
                <a:gd name="T20" fmla="*/ 1163 w 1268"/>
                <a:gd name="T21" fmla="*/ 64 h 321"/>
                <a:gd name="T22" fmla="*/ 1053 w 1268"/>
                <a:gd name="T23" fmla="*/ 77 h 321"/>
                <a:gd name="T24" fmla="*/ 1029 w 1268"/>
                <a:gd name="T25" fmla="*/ 96 h 321"/>
                <a:gd name="T26" fmla="*/ 999 w 1268"/>
                <a:gd name="T27" fmla="*/ 104 h 321"/>
                <a:gd name="T28" fmla="*/ 942 w 1268"/>
                <a:gd name="T29" fmla="*/ 102 h 321"/>
                <a:gd name="T30" fmla="*/ 930 w 1268"/>
                <a:gd name="T31" fmla="*/ 118 h 321"/>
                <a:gd name="T32" fmla="*/ 747 w 1268"/>
                <a:gd name="T33" fmla="*/ 133 h 321"/>
                <a:gd name="T34" fmla="*/ 666 w 1268"/>
                <a:gd name="T35" fmla="*/ 156 h 321"/>
                <a:gd name="T36" fmla="*/ 635 w 1268"/>
                <a:gd name="T37" fmla="*/ 181 h 321"/>
                <a:gd name="T38" fmla="*/ 591 w 1268"/>
                <a:gd name="T39" fmla="*/ 167 h 321"/>
                <a:gd name="T40" fmla="*/ 570 w 1268"/>
                <a:gd name="T41" fmla="*/ 181 h 321"/>
                <a:gd name="T42" fmla="*/ 590 w 1268"/>
                <a:gd name="T43" fmla="*/ 207 h 321"/>
                <a:gd name="T44" fmla="*/ 545 w 1268"/>
                <a:gd name="T45" fmla="*/ 237 h 321"/>
                <a:gd name="T46" fmla="*/ 483 w 1268"/>
                <a:gd name="T47" fmla="*/ 236 h 321"/>
                <a:gd name="T48" fmla="*/ 404 w 1268"/>
                <a:gd name="T49" fmla="*/ 242 h 321"/>
                <a:gd name="T50" fmla="*/ 405 w 1268"/>
                <a:gd name="T51" fmla="*/ 257 h 321"/>
                <a:gd name="T52" fmla="*/ 392 w 1268"/>
                <a:gd name="T53" fmla="*/ 293 h 321"/>
                <a:gd name="T54" fmla="*/ 333 w 1268"/>
                <a:gd name="T55" fmla="*/ 320 h 321"/>
                <a:gd name="T56" fmla="*/ 290 w 1268"/>
                <a:gd name="T57" fmla="*/ 296 h 321"/>
                <a:gd name="T58" fmla="*/ 253 w 1268"/>
                <a:gd name="T59" fmla="*/ 285 h 321"/>
                <a:gd name="T60" fmla="*/ 96 w 1268"/>
                <a:gd name="T61" fmla="*/ 276 h 321"/>
                <a:gd name="T62" fmla="*/ 0 w 1268"/>
                <a:gd name="T63" fmla="*/ 285 h 321"/>
                <a:gd name="T64" fmla="*/ 10 w 1268"/>
                <a:gd name="T65" fmla="*/ 266 h 321"/>
                <a:gd name="T66" fmla="*/ 56 w 1268"/>
                <a:gd name="T67" fmla="*/ 246 h 321"/>
                <a:gd name="T68" fmla="*/ 143 w 1268"/>
                <a:gd name="T69" fmla="*/ 235 h 321"/>
                <a:gd name="T70" fmla="*/ 170 w 1268"/>
                <a:gd name="T71" fmla="*/ 225 h 321"/>
                <a:gd name="T72" fmla="*/ 190 w 1268"/>
                <a:gd name="T73" fmla="*/ 217 h 321"/>
                <a:gd name="T74" fmla="*/ 219 w 1268"/>
                <a:gd name="T75" fmla="*/ 232 h 321"/>
                <a:gd name="T76" fmla="*/ 247 w 1268"/>
                <a:gd name="T77" fmla="*/ 247 h 321"/>
                <a:gd name="T78" fmla="*/ 208 w 1268"/>
                <a:gd name="T79" fmla="*/ 207 h 321"/>
                <a:gd name="T80" fmla="*/ 193 w 1268"/>
                <a:gd name="T81" fmla="*/ 200 h 321"/>
                <a:gd name="T82" fmla="*/ 197 w 1268"/>
                <a:gd name="T83" fmla="*/ 181 h 321"/>
                <a:gd name="T84" fmla="*/ 246 w 1268"/>
                <a:gd name="T85" fmla="*/ 174 h 321"/>
                <a:gd name="T86" fmla="*/ 365 w 1268"/>
                <a:gd name="T87" fmla="*/ 186 h 321"/>
                <a:gd name="T88" fmla="*/ 418 w 1268"/>
                <a:gd name="T89" fmla="*/ 174 h 321"/>
                <a:gd name="T90" fmla="*/ 322 w 1268"/>
                <a:gd name="T91" fmla="*/ 169 h 321"/>
                <a:gd name="T92" fmla="*/ 299 w 1268"/>
                <a:gd name="T93" fmla="*/ 149 h 321"/>
                <a:gd name="T94" fmla="*/ 378 w 1268"/>
                <a:gd name="T95" fmla="*/ 137 h 321"/>
                <a:gd name="T96" fmla="*/ 438 w 1268"/>
                <a:gd name="T97" fmla="*/ 155 h 321"/>
                <a:gd name="T98" fmla="*/ 478 w 1268"/>
                <a:gd name="T99" fmla="*/ 124 h 321"/>
                <a:gd name="T100" fmla="*/ 664 w 1268"/>
                <a:gd name="T101" fmla="*/ 87 h 321"/>
                <a:gd name="T102" fmla="*/ 589 w 1268"/>
                <a:gd name="T103" fmla="*/ 110 h 321"/>
                <a:gd name="T104" fmla="*/ 449 w 1268"/>
                <a:gd name="T105" fmla="*/ 111 h 321"/>
                <a:gd name="T106" fmla="*/ 312 w 1268"/>
                <a:gd name="T107" fmla="*/ 116 h 321"/>
                <a:gd name="T108" fmla="*/ 253 w 1268"/>
                <a:gd name="T109" fmla="*/ 101 h 321"/>
                <a:gd name="T110" fmla="*/ 219 w 1268"/>
                <a:gd name="T111" fmla="*/ 80 h 321"/>
                <a:gd name="T112" fmla="*/ 253 w 1268"/>
                <a:gd name="T113" fmla="*/ 71 h 321"/>
                <a:gd name="T114" fmla="*/ 446 w 1268"/>
                <a:gd name="T115" fmla="*/ 47 h 321"/>
                <a:gd name="T116" fmla="*/ 618 w 1268"/>
                <a:gd name="T117" fmla="*/ 32 h 321"/>
                <a:gd name="T118" fmla="*/ 674 w 1268"/>
                <a:gd name="T119" fmla="*/ 20 h 321"/>
                <a:gd name="T120" fmla="*/ 757 w 1268"/>
                <a:gd name="T121" fmla="*/ 26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8" name="Freeform 418"/>
            <p:cNvSpPr>
              <a:spLocks/>
            </p:cNvSpPr>
            <p:nvPr/>
          </p:nvSpPr>
          <p:spPr bwMode="auto">
            <a:xfrm>
              <a:off x="553" y="1660"/>
              <a:ext cx="51" cy="38"/>
            </a:xfrm>
            <a:custGeom>
              <a:avLst/>
              <a:gdLst>
                <a:gd name="T0" fmla="*/ 0 w 160"/>
                <a:gd name="T1" fmla="*/ 0 h 117"/>
                <a:gd name="T2" fmla="*/ 1 w 160"/>
                <a:gd name="T3" fmla="*/ 10 h 117"/>
                <a:gd name="T4" fmla="*/ 4 w 160"/>
                <a:gd name="T5" fmla="*/ 19 h 117"/>
                <a:gd name="T6" fmla="*/ 9 w 160"/>
                <a:gd name="T7" fmla="*/ 29 h 117"/>
                <a:gd name="T8" fmla="*/ 15 w 160"/>
                <a:gd name="T9" fmla="*/ 39 h 117"/>
                <a:gd name="T10" fmla="*/ 22 w 160"/>
                <a:gd name="T11" fmla="*/ 48 h 117"/>
                <a:gd name="T12" fmla="*/ 31 w 160"/>
                <a:gd name="T13" fmla="*/ 59 h 117"/>
                <a:gd name="T14" fmla="*/ 41 w 160"/>
                <a:gd name="T15" fmla="*/ 68 h 117"/>
                <a:gd name="T16" fmla="*/ 51 w 160"/>
                <a:gd name="T17" fmla="*/ 77 h 117"/>
                <a:gd name="T18" fmla="*/ 62 w 160"/>
                <a:gd name="T19" fmla="*/ 85 h 117"/>
                <a:gd name="T20" fmla="*/ 73 w 160"/>
                <a:gd name="T21" fmla="*/ 93 h 117"/>
                <a:gd name="T22" fmla="*/ 84 w 160"/>
                <a:gd name="T23" fmla="*/ 99 h 117"/>
                <a:gd name="T24" fmla="*/ 95 w 160"/>
                <a:gd name="T25" fmla="*/ 105 h 117"/>
                <a:gd name="T26" fmla="*/ 106 w 160"/>
                <a:gd name="T27" fmla="*/ 111 h 117"/>
                <a:gd name="T28" fmla="*/ 116 w 160"/>
                <a:gd name="T29" fmla="*/ 114 h 117"/>
                <a:gd name="T30" fmla="*/ 124 w 160"/>
                <a:gd name="T31" fmla="*/ 117 h 117"/>
                <a:gd name="T32" fmla="*/ 133 w 160"/>
                <a:gd name="T33" fmla="*/ 117 h 117"/>
                <a:gd name="T34" fmla="*/ 139 w 160"/>
                <a:gd name="T35" fmla="*/ 116 h 117"/>
                <a:gd name="T36" fmla="*/ 146 w 160"/>
                <a:gd name="T37" fmla="*/ 113 h 117"/>
                <a:gd name="T38" fmla="*/ 153 w 160"/>
                <a:gd name="T39" fmla="*/ 110 h 117"/>
                <a:gd name="T40" fmla="*/ 160 w 160"/>
                <a:gd name="T41" fmla="*/ 104 h 117"/>
                <a:gd name="T42" fmla="*/ 150 w 160"/>
                <a:gd name="T43" fmla="*/ 91 h 117"/>
                <a:gd name="T44" fmla="*/ 141 w 160"/>
                <a:gd name="T45" fmla="*/ 79 h 117"/>
                <a:gd name="T46" fmla="*/ 138 w 160"/>
                <a:gd name="T47" fmla="*/ 73 h 117"/>
                <a:gd name="T48" fmla="*/ 135 w 160"/>
                <a:gd name="T49" fmla="*/ 66 h 117"/>
                <a:gd name="T50" fmla="*/ 133 w 160"/>
                <a:gd name="T51" fmla="*/ 58 h 117"/>
                <a:gd name="T52" fmla="*/ 133 w 160"/>
                <a:gd name="T53" fmla="*/ 49 h 117"/>
                <a:gd name="T54" fmla="*/ 127 w 160"/>
                <a:gd name="T55" fmla="*/ 48 h 117"/>
                <a:gd name="T56" fmla="*/ 118 w 160"/>
                <a:gd name="T57" fmla="*/ 45 h 117"/>
                <a:gd name="T58" fmla="*/ 108 w 160"/>
                <a:gd name="T59" fmla="*/ 40 h 117"/>
                <a:gd name="T60" fmla="*/ 97 w 160"/>
                <a:gd name="T61" fmla="*/ 34 h 117"/>
                <a:gd name="T62" fmla="*/ 87 w 160"/>
                <a:gd name="T63" fmla="*/ 28 h 117"/>
                <a:gd name="T64" fmla="*/ 77 w 160"/>
                <a:gd name="T65" fmla="*/ 21 h 117"/>
                <a:gd name="T66" fmla="*/ 74 w 160"/>
                <a:gd name="T67" fmla="*/ 17 h 117"/>
                <a:gd name="T68" fmla="*/ 71 w 160"/>
                <a:gd name="T69" fmla="*/ 13 h 117"/>
                <a:gd name="T70" fmla="*/ 68 w 160"/>
                <a:gd name="T71" fmla="*/ 10 h 117"/>
                <a:gd name="T72" fmla="*/ 66 w 160"/>
                <a:gd name="T73" fmla="*/ 6 h 117"/>
                <a:gd name="T74" fmla="*/ 60 w 160"/>
                <a:gd name="T75" fmla="*/ 6 h 117"/>
                <a:gd name="T76" fmla="*/ 52 w 160"/>
                <a:gd name="T77" fmla="*/ 6 h 117"/>
                <a:gd name="T78" fmla="*/ 43 w 160"/>
                <a:gd name="T79" fmla="*/ 4 h 117"/>
                <a:gd name="T80" fmla="*/ 33 w 160"/>
                <a:gd name="T81" fmla="*/ 0 h 117"/>
                <a:gd name="T82" fmla="*/ 0 w 160"/>
                <a:gd name="T8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19" name="Freeform 419"/>
            <p:cNvSpPr>
              <a:spLocks/>
            </p:cNvSpPr>
            <p:nvPr/>
          </p:nvSpPr>
          <p:spPr bwMode="auto">
            <a:xfrm>
              <a:off x="527" y="1592"/>
              <a:ext cx="26" cy="46"/>
            </a:xfrm>
            <a:custGeom>
              <a:avLst/>
              <a:gdLst>
                <a:gd name="T0" fmla="*/ 40 w 80"/>
                <a:gd name="T1" fmla="*/ 123 h 141"/>
                <a:gd name="T2" fmla="*/ 80 w 80"/>
                <a:gd name="T3" fmla="*/ 36 h 141"/>
                <a:gd name="T4" fmla="*/ 80 w 80"/>
                <a:gd name="T5" fmla="*/ 18 h 141"/>
                <a:gd name="T6" fmla="*/ 68 w 80"/>
                <a:gd name="T7" fmla="*/ 17 h 141"/>
                <a:gd name="T8" fmla="*/ 59 w 80"/>
                <a:gd name="T9" fmla="*/ 16 h 141"/>
                <a:gd name="T10" fmla="*/ 53 w 80"/>
                <a:gd name="T11" fmla="*/ 14 h 141"/>
                <a:gd name="T12" fmla="*/ 47 w 80"/>
                <a:gd name="T13" fmla="*/ 11 h 141"/>
                <a:gd name="T14" fmla="*/ 44 w 80"/>
                <a:gd name="T15" fmla="*/ 8 h 141"/>
                <a:gd name="T16" fmla="*/ 42 w 80"/>
                <a:gd name="T17" fmla="*/ 5 h 141"/>
                <a:gd name="T18" fmla="*/ 41 w 80"/>
                <a:gd name="T19" fmla="*/ 2 h 141"/>
                <a:gd name="T20" fmla="*/ 40 w 80"/>
                <a:gd name="T21" fmla="*/ 0 h 141"/>
                <a:gd name="T22" fmla="*/ 0 w 80"/>
                <a:gd name="T23" fmla="*/ 0 h 141"/>
                <a:gd name="T24" fmla="*/ 0 w 80"/>
                <a:gd name="T25" fmla="*/ 23 h 141"/>
                <a:gd name="T26" fmla="*/ 0 w 80"/>
                <a:gd name="T27" fmla="*/ 40 h 141"/>
                <a:gd name="T28" fmla="*/ 0 w 80"/>
                <a:gd name="T29" fmla="*/ 52 h 141"/>
                <a:gd name="T30" fmla="*/ 0 w 80"/>
                <a:gd name="T31" fmla="*/ 61 h 141"/>
                <a:gd name="T32" fmla="*/ 1 w 80"/>
                <a:gd name="T33" fmla="*/ 69 h 141"/>
                <a:gd name="T34" fmla="*/ 3 w 80"/>
                <a:gd name="T35" fmla="*/ 78 h 141"/>
                <a:gd name="T36" fmla="*/ 7 w 80"/>
                <a:gd name="T37" fmla="*/ 88 h 141"/>
                <a:gd name="T38" fmla="*/ 11 w 80"/>
                <a:gd name="T39" fmla="*/ 99 h 141"/>
                <a:gd name="T40" fmla="*/ 20 w 80"/>
                <a:gd name="T41" fmla="*/ 121 h 141"/>
                <a:gd name="T42" fmla="*/ 27 w 80"/>
                <a:gd name="T43" fmla="*/ 141 h 141"/>
                <a:gd name="T44" fmla="*/ 31 w 80"/>
                <a:gd name="T45" fmla="*/ 135 h 141"/>
                <a:gd name="T46" fmla="*/ 33 w 80"/>
                <a:gd name="T47" fmla="*/ 129 h 141"/>
                <a:gd name="T48" fmla="*/ 34 w 80"/>
                <a:gd name="T49" fmla="*/ 127 h 141"/>
                <a:gd name="T50" fmla="*/ 36 w 80"/>
                <a:gd name="T51" fmla="*/ 125 h 141"/>
                <a:gd name="T52" fmla="*/ 38 w 80"/>
                <a:gd name="T53" fmla="*/ 123 h 141"/>
                <a:gd name="T54" fmla="*/ 40 w 80"/>
                <a:gd name="T55" fmla="*/ 12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0" name="Freeform 420"/>
            <p:cNvSpPr>
              <a:spLocks/>
            </p:cNvSpPr>
            <p:nvPr/>
          </p:nvSpPr>
          <p:spPr bwMode="auto">
            <a:xfrm>
              <a:off x="1379" y="1383"/>
              <a:ext cx="83" cy="41"/>
            </a:xfrm>
            <a:custGeom>
              <a:avLst/>
              <a:gdLst>
                <a:gd name="T0" fmla="*/ 0 w 259"/>
                <a:gd name="T1" fmla="*/ 93 h 124"/>
                <a:gd name="T2" fmla="*/ 0 w 259"/>
                <a:gd name="T3" fmla="*/ 96 h 124"/>
                <a:gd name="T4" fmla="*/ 2 w 259"/>
                <a:gd name="T5" fmla="*/ 100 h 124"/>
                <a:gd name="T6" fmla="*/ 4 w 259"/>
                <a:gd name="T7" fmla="*/ 103 h 124"/>
                <a:gd name="T8" fmla="*/ 6 w 259"/>
                <a:gd name="T9" fmla="*/ 106 h 124"/>
                <a:gd name="T10" fmla="*/ 14 w 259"/>
                <a:gd name="T11" fmla="*/ 111 h 124"/>
                <a:gd name="T12" fmla="*/ 23 w 259"/>
                <a:gd name="T13" fmla="*/ 115 h 124"/>
                <a:gd name="T14" fmla="*/ 31 w 259"/>
                <a:gd name="T15" fmla="*/ 120 h 124"/>
                <a:gd name="T16" fmla="*/ 41 w 259"/>
                <a:gd name="T17" fmla="*/ 122 h 124"/>
                <a:gd name="T18" fmla="*/ 51 w 259"/>
                <a:gd name="T19" fmla="*/ 124 h 124"/>
                <a:gd name="T20" fmla="*/ 60 w 259"/>
                <a:gd name="T21" fmla="*/ 124 h 124"/>
                <a:gd name="T22" fmla="*/ 68 w 259"/>
                <a:gd name="T23" fmla="*/ 124 h 124"/>
                <a:gd name="T24" fmla="*/ 75 w 259"/>
                <a:gd name="T25" fmla="*/ 123 h 124"/>
                <a:gd name="T26" fmla="*/ 81 w 259"/>
                <a:gd name="T27" fmla="*/ 122 h 124"/>
                <a:gd name="T28" fmla="*/ 87 w 259"/>
                <a:gd name="T29" fmla="*/ 120 h 124"/>
                <a:gd name="T30" fmla="*/ 97 w 259"/>
                <a:gd name="T31" fmla="*/ 114 h 124"/>
                <a:gd name="T32" fmla="*/ 106 w 259"/>
                <a:gd name="T33" fmla="*/ 108 h 124"/>
                <a:gd name="T34" fmla="*/ 115 w 259"/>
                <a:gd name="T35" fmla="*/ 103 h 124"/>
                <a:gd name="T36" fmla="*/ 125 w 259"/>
                <a:gd name="T37" fmla="*/ 98 h 124"/>
                <a:gd name="T38" fmla="*/ 130 w 259"/>
                <a:gd name="T39" fmla="*/ 96 h 124"/>
                <a:gd name="T40" fmla="*/ 137 w 259"/>
                <a:gd name="T41" fmla="*/ 94 h 124"/>
                <a:gd name="T42" fmla="*/ 145 w 259"/>
                <a:gd name="T43" fmla="*/ 93 h 124"/>
                <a:gd name="T44" fmla="*/ 152 w 259"/>
                <a:gd name="T45" fmla="*/ 93 h 124"/>
                <a:gd name="T46" fmla="*/ 162 w 259"/>
                <a:gd name="T47" fmla="*/ 94 h 124"/>
                <a:gd name="T48" fmla="*/ 171 w 259"/>
                <a:gd name="T49" fmla="*/ 96 h 124"/>
                <a:gd name="T50" fmla="*/ 180 w 259"/>
                <a:gd name="T51" fmla="*/ 99 h 124"/>
                <a:gd name="T52" fmla="*/ 188 w 259"/>
                <a:gd name="T53" fmla="*/ 103 h 124"/>
                <a:gd name="T54" fmla="*/ 204 w 259"/>
                <a:gd name="T55" fmla="*/ 111 h 124"/>
                <a:gd name="T56" fmla="*/ 219 w 259"/>
                <a:gd name="T57" fmla="*/ 117 h 124"/>
                <a:gd name="T58" fmla="*/ 259 w 259"/>
                <a:gd name="T59" fmla="*/ 117 h 124"/>
                <a:gd name="T60" fmla="*/ 259 w 259"/>
                <a:gd name="T61" fmla="*/ 99 h 124"/>
                <a:gd name="T62" fmla="*/ 252 w 259"/>
                <a:gd name="T63" fmla="*/ 98 h 124"/>
                <a:gd name="T64" fmla="*/ 244 w 259"/>
                <a:gd name="T65" fmla="*/ 96 h 124"/>
                <a:gd name="T66" fmla="*/ 236 w 259"/>
                <a:gd name="T67" fmla="*/ 94 h 124"/>
                <a:gd name="T68" fmla="*/ 226 w 259"/>
                <a:gd name="T69" fmla="*/ 93 h 124"/>
                <a:gd name="T70" fmla="*/ 230 w 259"/>
                <a:gd name="T71" fmla="*/ 85 h 124"/>
                <a:gd name="T72" fmla="*/ 236 w 259"/>
                <a:gd name="T73" fmla="*/ 79 h 124"/>
                <a:gd name="T74" fmla="*/ 240 w 259"/>
                <a:gd name="T75" fmla="*/ 74 h 124"/>
                <a:gd name="T76" fmla="*/ 246 w 259"/>
                <a:gd name="T77" fmla="*/ 69 h 124"/>
                <a:gd name="T78" fmla="*/ 238 w 259"/>
                <a:gd name="T79" fmla="*/ 61 h 124"/>
                <a:gd name="T80" fmla="*/ 230 w 259"/>
                <a:gd name="T81" fmla="*/ 56 h 124"/>
                <a:gd name="T82" fmla="*/ 222 w 259"/>
                <a:gd name="T83" fmla="*/ 50 h 124"/>
                <a:gd name="T84" fmla="*/ 214 w 259"/>
                <a:gd name="T85" fmla="*/ 46 h 124"/>
                <a:gd name="T86" fmla="*/ 197 w 259"/>
                <a:gd name="T87" fmla="*/ 37 h 124"/>
                <a:gd name="T88" fmla="*/ 182 w 259"/>
                <a:gd name="T89" fmla="*/ 30 h 124"/>
                <a:gd name="T90" fmla="*/ 166 w 259"/>
                <a:gd name="T91" fmla="*/ 23 h 124"/>
                <a:gd name="T92" fmla="*/ 153 w 259"/>
                <a:gd name="T93" fmla="*/ 17 h 124"/>
                <a:gd name="T94" fmla="*/ 147 w 259"/>
                <a:gd name="T95" fmla="*/ 13 h 124"/>
                <a:gd name="T96" fmla="*/ 141 w 259"/>
                <a:gd name="T97" fmla="*/ 10 h 124"/>
                <a:gd name="T98" fmla="*/ 137 w 259"/>
                <a:gd name="T99" fmla="*/ 5 h 124"/>
                <a:gd name="T100" fmla="*/ 132 w 259"/>
                <a:gd name="T101" fmla="*/ 0 h 124"/>
                <a:gd name="T102" fmla="*/ 124 w 259"/>
                <a:gd name="T103" fmla="*/ 3 h 124"/>
                <a:gd name="T104" fmla="*/ 114 w 259"/>
                <a:gd name="T105" fmla="*/ 7 h 124"/>
                <a:gd name="T106" fmla="*/ 105 w 259"/>
                <a:gd name="T107" fmla="*/ 12 h 124"/>
                <a:gd name="T108" fmla="*/ 95 w 259"/>
                <a:gd name="T109" fmla="*/ 17 h 124"/>
                <a:gd name="T110" fmla="*/ 75 w 259"/>
                <a:gd name="T111" fmla="*/ 29 h 124"/>
                <a:gd name="T112" fmla="*/ 57 w 259"/>
                <a:gd name="T113" fmla="*/ 42 h 124"/>
                <a:gd name="T114" fmla="*/ 38 w 259"/>
                <a:gd name="T115" fmla="*/ 56 h 124"/>
                <a:gd name="T116" fmla="*/ 23 w 259"/>
                <a:gd name="T117" fmla="*/ 70 h 124"/>
                <a:gd name="T118" fmla="*/ 9 w 259"/>
                <a:gd name="T119" fmla="*/ 83 h 124"/>
                <a:gd name="T120" fmla="*/ 0 w 259"/>
                <a:gd name="T121" fmla="*/ 9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1" name="Freeform 421"/>
            <p:cNvSpPr>
              <a:spLocks/>
            </p:cNvSpPr>
            <p:nvPr/>
          </p:nvSpPr>
          <p:spPr bwMode="auto">
            <a:xfrm>
              <a:off x="1509" y="1389"/>
              <a:ext cx="38" cy="19"/>
            </a:xfrm>
            <a:custGeom>
              <a:avLst/>
              <a:gdLst>
                <a:gd name="T0" fmla="*/ 0 w 119"/>
                <a:gd name="T1" fmla="*/ 32 h 57"/>
                <a:gd name="T2" fmla="*/ 7 w 119"/>
                <a:gd name="T3" fmla="*/ 35 h 57"/>
                <a:gd name="T4" fmla="*/ 14 w 119"/>
                <a:gd name="T5" fmla="*/ 38 h 57"/>
                <a:gd name="T6" fmla="*/ 20 w 119"/>
                <a:gd name="T7" fmla="*/ 42 h 57"/>
                <a:gd name="T8" fmla="*/ 26 w 119"/>
                <a:gd name="T9" fmla="*/ 47 h 57"/>
                <a:gd name="T10" fmla="*/ 32 w 119"/>
                <a:gd name="T11" fmla="*/ 51 h 57"/>
                <a:gd name="T12" fmla="*/ 36 w 119"/>
                <a:gd name="T13" fmla="*/ 54 h 57"/>
                <a:gd name="T14" fmla="*/ 41 w 119"/>
                <a:gd name="T15" fmla="*/ 56 h 57"/>
                <a:gd name="T16" fmla="*/ 47 w 119"/>
                <a:gd name="T17" fmla="*/ 57 h 57"/>
                <a:gd name="T18" fmla="*/ 55 w 119"/>
                <a:gd name="T19" fmla="*/ 57 h 57"/>
                <a:gd name="T20" fmla="*/ 62 w 119"/>
                <a:gd name="T21" fmla="*/ 56 h 57"/>
                <a:gd name="T22" fmla="*/ 70 w 119"/>
                <a:gd name="T23" fmla="*/ 55 h 57"/>
                <a:gd name="T24" fmla="*/ 77 w 119"/>
                <a:gd name="T25" fmla="*/ 53 h 57"/>
                <a:gd name="T26" fmla="*/ 83 w 119"/>
                <a:gd name="T27" fmla="*/ 50 h 57"/>
                <a:gd name="T28" fmla="*/ 89 w 119"/>
                <a:gd name="T29" fmla="*/ 48 h 57"/>
                <a:gd name="T30" fmla="*/ 93 w 119"/>
                <a:gd name="T31" fmla="*/ 44 h 57"/>
                <a:gd name="T32" fmla="*/ 97 w 119"/>
                <a:gd name="T33" fmla="*/ 40 h 57"/>
                <a:gd name="T34" fmla="*/ 106 w 119"/>
                <a:gd name="T35" fmla="*/ 32 h 57"/>
                <a:gd name="T36" fmla="*/ 112 w 119"/>
                <a:gd name="T37" fmla="*/ 23 h 57"/>
                <a:gd name="T38" fmla="*/ 116 w 119"/>
                <a:gd name="T39" fmla="*/ 13 h 57"/>
                <a:gd name="T40" fmla="*/ 119 w 119"/>
                <a:gd name="T41" fmla="*/ 1 h 57"/>
                <a:gd name="T42" fmla="*/ 101 w 119"/>
                <a:gd name="T43" fmla="*/ 0 h 57"/>
                <a:gd name="T44" fmla="*/ 82 w 119"/>
                <a:gd name="T45" fmla="*/ 0 h 57"/>
                <a:gd name="T46" fmla="*/ 63 w 119"/>
                <a:gd name="T47" fmla="*/ 2 h 57"/>
                <a:gd name="T48" fmla="*/ 45 w 119"/>
                <a:gd name="T49" fmla="*/ 5 h 57"/>
                <a:gd name="T50" fmla="*/ 36 w 119"/>
                <a:gd name="T51" fmla="*/ 7 h 57"/>
                <a:gd name="T52" fmla="*/ 28 w 119"/>
                <a:gd name="T53" fmla="*/ 10 h 57"/>
                <a:gd name="T54" fmla="*/ 22 w 119"/>
                <a:gd name="T55" fmla="*/ 13 h 57"/>
                <a:gd name="T56" fmla="*/ 15 w 119"/>
                <a:gd name="T57" fmla="*/ 16 h 57"/>
                <a:gd name="T58" fmla="*/ 10 w 119"/>
                <a:gd name="T59" fmla="*/ 19 h 57"/>
                <a:gd name="T60" fmla="*/ 5 w 119"/>
                <a:gd name="T61" fmla="*/ 23 h 57"/>
                <a:gd name="T62" fmla="*/ 2 w 119"/>
                <a:gd name="T63" fmla="*/ 27 h 57"/>
                <a:gd name="T64" fmla="*/ 0 w 119"/>
                <a:gd name="T65" fmla="*/ 3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2" name="Freeform 422"/>
            <p:cNvSpPr>
              <a:spLocks/>
            </p:cNvSpPr>
            <p:nvPr/>
          </p:nvSpPr>
          <p:spPr bwMode="auto">
            <a:xfrm>
              <a:off x="1554" y="1335"/>
              <a:ext cx="34" cy="17"/>
            </a:xfrm>
            <a:custGeom>
              <a:avLst/>
              <a:gdLst>
                <a:gd name="T0" fmla="*/ 0 w 107"/>
                <a:gd name="T1" fmla="*/ 50 h 52"/>
                <a:gd name="T2" fmla="*/ 6 w 107"/>
                <a:gd name="T3" fmla="*/ 51 h 52"/>
                <a:gd name="T4" fmla="*/ 9 w 107"/>
                <a:gd name="T5" fmla="*/ 52 h 52"/>
                <a:gd name="T6" fmla="*/ 13 w 107"/>
                <a:gd name="T7" fmla="*/ 52 h 52"/>
                <a:gd name="T8" fmla="*/ 17 w 107"/>
                <a:gd name="T9" fmla="*/ 52 h 52"/>
                <a:gd name="T10" fmla="*/ 24 w 107"/>
                <a:gd name="T11" fmla="*/ 50 h 52"/>
                <a:gd name="T12" fmla="*/ 34 w 107"/>
                <a:gd name="T13" fmla="*/ 50 h 52"/>
                <a:gd name="T14" fmla="*/ 43 w 107"/>
                <a:gd name="T15" fmla="*/ 49 h 52"/>
                <a:gd name="T16" fmla="*/ 53 w 107"/>
                <a:gd name="T17" fmla="*/ 48 h 52"/>
                <a:gd name="T18" fmla="*/ 62 w 107"/>
                <a:gd name="T19" fmla="*/ 47 h 52"/>
                <a:gd name="T20" fmla="*/ 70 w 107"/>
                <a:gd name="T21" fmla="*/ 43 h 52"/>
                <a:gd name="T22" fmla="*/ 79 w 107"/>
                <a:gd name="T23" fmla="*/ 40 h 52"/>
                <a:gd name="T24" fmla="*/ 88 w 107"/>
                <a:gd name="T25" fmla="*/ 36 h 52"/>
                <a:gd name="T26" fmla="*/ 97 w 107"/>
                <a:gd name="T27" fmla="*/ 31 h 52"/>
                <a:gd name="T28" fmla="*/ 107 w 107"/>
                <a:gd name="T29" fmla="*/ 24 h 52"/>
                <a:gd name="T30" fmla="*/ 107 w 107"/>
                <a:gd name="T31" fmla="*/ 0 h 52"/>
                <a:gd name="T32" fmla="*/ 98 w 107"/>
                <a:gd name="T33" fmla="*/ 1 h 52"/>
                <a:gd name="T34" fmla="*/ 86 w 107"/>
                <a:gd name="T35" fmla="*/ 3 h 52"/>
                <a:gd name="T36" fmla="*/ 72 w 107"/>
                <a:gd name="T37" fmla="*/ 7 h 52"/>
                <a:gd name="T38" fmla="*/ 56 w 107"/>
                <a:gd name="T39" fmla="*/ 13 h 52"/>
                <a:gd name="T40" fmla="*/ 41 w 107"/>
                <a:gd name="T41" fmla="*/ 20 h 52"/>
                <a:gd name="T42" fmla="*/ 25 w 107"/>
                <a:gd name="T43" fmla="*/ 28 h 52"/>
                <a:gd name="T44" fmla="*/ 19 w 107"/>
                <a:gd name="T45" fmla="*/ 33 h 52"/>
                <a:gd name="T46" fmla="*/ 12 w 107"/>
                <a:gd name="T47" fmla="*/ 38 h 52"/>
                <a:gd name="T48" fmla="*/ 6 w 107"/>
                <a:gd name="T49" fmla="*/ 43 h 52"/>
                <a:gd name="T50" fmla="*/ 0 w 107"/>
                <a:gd name="T51"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3" name="Freeform 423"/>
            <p:cNvSpPr>
              <a:spLocks/>
            </p:cNvSpPr>
            <p:nvPr/>
          </p:nvSpPr>
          <p:spPr bwMode="auto">
            <a:xfrm>
              <a:off x="1381" y="1244"/>
              <a:ext cx="79" cy="32"/>
            </a:xfrm>
            <a:custGeom>
              <a:avLst/>
              <a:gdLst>
                <a:gd name="T0" fmla="*/ 27 w 246"/>
                <a:gd name="T1" fmla="*/ 99 h 99"/>
                <a:gd name="T2" fmla="*/ 22 w 246"/>
                <a:gd name="T3" fmla="*/ 97 h 99"/>
                <a:gd name="T4" fmla="*/ 17 w 246"/>
                <a:gd name="T5" fmla="*/ 96 h 99"/>
                <a:gd name="T6" fmla="*/ 12 w 246"/>
                <a:gd name="T7" fmla="*/ 93 h 99"/>
                <a:gd name="T8" fmla="*/ 9 w 246"/>
                <a:gd name="T9" fmla="*/ 90 h 99"/>
                <a:gd name="T10" fmla="*/ 6 w 246"/>
                <a:gd name="T11" fmla="*/ 86 h 99"/>
                <a:gd name="T12" fmla="*/ 2 w 246"/>
                <a:gd name="T13" fmla="*/ 82 h 99"/>
                <a:gd name="T14" fmla="*/ 1 w 246"/>
                <a:gd name="T15" fmla="*/ 78 h 99"/>
                <a:gd name="T16" fmla="*/ 0 w 246"/>
                <a:gd name="T17" fmla="*/ 73 h 99"/>
                <a:gd name="T18" fmla="*/ 0 w 246"/>
                <a:gd name="T19" fmla="*/ 69 h 99"/>
                <a:gd name="T20" fmla="*/ 1 w 246"/>
                <a:gd name="T21" fmla="*/ 65 h 99"/>
                <a:gd name="T22" fmla="*/ 3 w 246"/>
                <a:gd name="T23" fmla="*/ 60 h 99"/>
                <a:gd name="T24" fmla="*/ 5 w 246"/>
                <a:gd name="T25" fmla="*/ 56 h 99"/>
                <a:gd name="T26" fmla="*/ 10 w 246"/>
                <a:gd name="T27" fmla="*/ 49 h 99"/>
                <a:gd name="T28" fmla="*/ 18 w 246"/>
                <a:gd name="T29" fmla="*/ 41 h 99"/>
                <a:gd name="T30" fmla="*/ 25 w 246"/>
                <a:gd name="T31" fmla="*/ 34 h 99"/>
                <a:gd name="T32" fmla="*/ 35 w 246"/>
                <a:gd name="T33" fmla="*/ 28 h 99"/>
                <a:gd name="T34" fmla="*/ 46 w 246"/>
                <a:gd name="T35" fmla="*/ 23 h 99"/>
                <a:gd name="T36" fmla="*/ 57 w 246"/>
                <a:gd name="T37" fmla="*/ 18 h 99"/>
                <a:gd name="T38" fmla="*/ 69 w 246"/>
                <a:gd name="T39" fmla="*/ 14 h 99"/>
                <a:gd name="T40" fmla="*/ 81 w 246"/>
                <a:gd name="T41" fmla="*/ 10 h 99"/>
                <a:gd name="T42" fmla="*/ 92 w 246"/>
                <a:gd name="T43" fmla="*/ 7 h 99"/>
                <a:gd name="T44" fmla="*/ 104 w 246"/>
                <a:gd name="T45" fmla="*/ 4 h 99"/>
                <a:gd name="T46" fmla="*/ 124 w 246"/>
                <a:gd name="T47" fmla="*/ 1 h 99"/>
                <a:gd name="T48" fmla="*/ 140 w 246"/>
                <a:gd name="T49" fmla="*/ 0 h 99"/>
                <a:gd name="T50" fmla="*/ 168 w 246"/>
                <a:gd name="T51" fmla="*/ 0 h 99"/>
                <a:gd name="T52" fmla="*/ 193 w 246"/>
                <a:gd name="T53" fmla="*/ 1 h 99"/>
                <a:gd name="T54" fmla="*/ 219 w 246"/>
                <a:gd name="T55" fmla="*/ 2 h 99"/>
                <a:gd name="T56" fmla="*/ 246 w 246"/>
                <a:gd name="T57" fmla="*/ 6 h 99"/>
                <a:gd name="T58" fmla="*/ 244 w 246"/>
                <a:gd name="T59" fmla="*/ 11 h 99"/>
                <a:gd name="T60" fmla="*/ 241 w 246"/>
                <a:gd name="T61" fmla="*/ 15 h 99"/>
                <a:gd name="T62" fmla="*/ 236 w 246"/>
                <a:gd name="T63" fmla="*/ 20 h 99"/>
                <a:gd name="T64" fmla="*/ 231 w 246"/>
                <a:gd name="T65" fmla="*/ 26 h 99"/>
                <a:gd name="T66" fmla="*/ 215 w 246"/>
                <a:gd name="T67" fmla="*/ 36 h 99"/>
                <a:gd name="T68" fmla="*/ 199 w 246"/>
                <a:gd name="T69" fmla="*/ 46 h 99"/>
                <a:gd name="T70" fmla="*/ 180 w 246"/>
                <a:gd name="T71" fmla="*/ 55 h 99"/>
                <a:gd name="T72" fmla="*/ 162 w 246"/>
                <a:gd name="T73" fmla="*/ 61 h 99"/>
                <a:gd name="T74" fmla="*/ 152 w 246"/>
                <a:gd name="T75" fmla="*/ 64 h 99"/>
                <a:gd name="T76" fmla="*/ 143 w 246"/>
                <a:gd name="T77" fmla="*/ 66 h 99"/>
                <a:gd name="T78" fmla="*/ 134 w 246"/>
                <a:gd name="T79" fmla="*/ 67 h 99"/>
                <a:gd name="T80" fmla="*/ 126 w 246"/>
                <a:gd name="T81" fmla="*/ 67 h 99"/>
                <a:gd name="T82" fmla="*/ 120 w 246"/>
                <a:gd name="T83" fmla="*/ 67 h 99"/>
                <a:gd name="T84" fmla="*/ 110 w 246"/>
                <a:gd name="T85" fmla="*/ 67 h 99"/>
                <a:gd name="T86" fmla="*/ 100 w 246"/>
                <a:gd name="T87" fmla="*/ 67 h 99"/>
                <a:gd name="T88" fmla="*/ 93 w 246"/>
                <a:gd name="T89" fmla="*/ 67 h 99"/>
                <a:gd name="T90" fmla="*/ 88 w 246"/>
                <a:gd name="T91" fmla="*/ 69 h 99"/>
                <a:gd name="T92" fmla="*/ 80 w 246"/>
                <a:gd name="T93" fmla="*/ 72 h 99"/>
                <a:gd name="T94" fmla="*/ 72 w 246"/>
                <a:gd name="T95" fmla="*/ 77 h 99"/>
                <a:gd name="T96" fmla="*/ 63 w 246"/>
                <a:gd name="T97" fmla="*/ 83 h 99"/>
                <a:gd name="T98" fmla="*/ 53 w 246"/>
                <a:gd name="T99" fmla="*/ 88 h 99"/>
                <a:gd name="T100" fmla="*/ 44 w 246"/>
                <a:gd name="T101" fmla="*/ 93 h 99"/>
                <a:gd name="T102" fmla="*/ 35 w 246"/>
                <a:gd name="T103" fmla="*/ 96 h 99"/>
                <a:gd name="T104" fmla="*/ 27 w 246"/>
                <a:gd name="T105"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4" name="Freeform 424"/>
            <p:cNvSpPr>
              <a:spLocks/>
            </p:cNvSpPr>
            <p:nvPr/>
          </p:nvSpPr>
          <p:spPr bwMode="auto">
            <a:xfrm>
              <a:off x="1294" y="1248"/>
              <a:ext cx="76" cy="40"/>
            </a:xfrm>
            <a:custGeom>
              <a:avLst/>
              <a:gdLst>
                <a:gd name="T0" fmla="*/ 33 w 233"/>
                <a:gd name="T1" fmla="*/ 88 h 123"/>
                <a:gd name="T2" fmla="*/ 10 w 233"/>
                <a:gd name="T3" fmla="*/ 78 h 123"/>
                <a:gd name="T4" fmla="*/ 0 w 233"/>
                <a:gd name="T5" fmla="*/ 55 h 123"/>
                <a:gd name="T6" fmla="*/ 20 w 233"/>
                <a:gd name="T7" fmla="*/ 37 h 123"/>
                <a:gd name="T8" fmla="*/ 40 w 233"/>
                <a:gd name="T9" fmla="*/ 37 h 123"/>
                <a:gd name="T10" fmla="*/ 61 w 233"/>
                <a:gd name="T11" fmla="*/ 37 h 123"/>
                <a:gd name="T12" fmla="*/ 72 w 233"/>
                <a:gd name="T13" fmla="*/ 36 h 123"/>
                <a:gd name="T14" fmla="*/ 83 w 233"/>
                <a:gd name="T15" fmla="*/ 33 h 123"/>
                <a:gd name="T16" fmla="*/ 104 w 233"/>
                <a:gd name="T17" fmla="*/ 23 h 123"/>
                <a:gd name="T18" fmla="*/ 123 w 233"/>
                <a:gd name="T19" fmla="*/ 11 h 123"/>
                <a:gd name="T20" fmla="*/ 146 w 233"/>
                <a:gd name="T21" fmla="*/ 0 h 123"/>
                <a:gd name="T22" fmla="*/ 161 w 233"/>
                <a:gd name="T23" fmla="*/ 8 h 123"/>
                <a:gd name="T24" fmla="*/ 181 w 233"/>
                <a:gd name="T25" fmla="*/ 12 h 123"/>
                <a:gd name="T26" fmla="*/ 190 w 233"/>
                <a:gd name="T27" fmla="*/ 10 h 123"/>
                <a:gd name="T28" fmla="*/ 201 w 233"/>
                <a:gd name="T29" fmla="*/ 6 h 123"/>
                <a:gd name="T30" fmla="*/ 213 w 233"/>
                <a:gd name="T31" fmla="*/ 0 h 123"/>
                <a:gd name="T32" fmla="*/ 232 w 233"/>
                <a:gd name="T33" fmla="*/ 6 h 123"/>
                <a:gd name="T34" fmla="*/ 228 w 233"/>
                <a:gd name="T35" fmla="*/ 18 h 123"/>
                <a:gd name="T36" fmla="*/ 219 w 233"/>
                <a:gd name="T37" fmla="*/ 25 h 123"/>
                <a:gd name="T38" fmla="*/ 207 w 233"/>
                <a:gd name="T39" fmla="*/ 30 h 123"/>
                <a:gd name="T40" fmla="*/ 201 w 233"/>
                <a:gd name="T41" fmla="*/ 43 h 123"/>
                <a:gd name="T42" fmla="*/ 206 w 233"/>
                <a:gd name="T43" fmla="*/ 62 h 123"/>
                <a:gd name="T44" fmla="*/ 185 w 233"/>
                <a:gd name="T45" fmla="*/ 85 h 123"/>
                <a:gd name="T46" fmla="*/ 157 w 233"/>
                <a:gd name="T47" fmla="*/ 96 h 123"/>
                <a:gd name="T48" fmla="*/ 139 w 233"/>
                <a:gd name="T49" fmla="*/ 98 h 123"/>
                <a:gd name="T50" fmla="*/ 116 w 233"/>
                <a:gd name="T51" fmla="*/ 100 h 123"/>
                <a:gd name="T52" fmla="*/ 96 w 233"/>
                <a:gd name="T53" fmla="*/ 106 h 123"/>
                <a:gd name="T54" fmla="*/ 82 w 233"/>
                <a:gd name="T55" fmla="*/ 115 h 123"/>
                <a:gd name="T56" fmla="*/ 67 w 233"/>
                <a:gd name="T57" fmla="*/ 122 h 123"/>
                <a:gd name="T58" fmla="*/ 58 w 233"/>
                <a:gd name="T59" fmla="*/ 122 h 123"/>
                <a:gd name="T60" fmla="*/ 53 w 233"/>
                <a:gd name="T61" fmla="*/ 115 h 123"/>
                <a:gd name="T62" fmla="*/ 48 w 233"/>
                <a:gd name="T63"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5" name="Freeform 425"/>
            <p:cNvSpPr>
              <a:spLocks/>
            </p:cNvSpPr>
            <p:nvPr/>
          </p:nvSpPr>
          <p:spPr bwMode="auto">
            <a:xfrm>
              <a:off x="983" y="1236"/>
              <a:ext cx="157" cy="56"/>
            </a:xfrm>
            <a:custGeom>
              <a:avLst/>
              <a:gdLst>
                <a:gd name="T0" fmla="*/ 0 w 484"/>
                <a:gd name="T1" fmla="*/ 147 h 172"/>
                <a:gd name="T2" fmla="*/ 3 w 484"/>
                <a:gd name="T3" fmla="*/ 156 h 172"/>
                <a:gd name="T4" fmla="*/ 9 w 484"/>
                <a:gd name="T5" fmla="*/ 162 h 172"/>
                <a:gd name="T6" fmla="*/ 17 w 484"/>
                <a:gd name="T7" fmla="*/ 167 h 172"/>
                <a:gd name="T8" fmla="*/ 31 w 484"/>
                <a:gd name="T9" fmla="*/ 170 h 172"/>
                <a:gd name="T10" fmla="*/ 51 w 484"/>
                <a:gd name="T11" fmla="*/ 172 h 172"/>
                <a:gd name="T12" fmla="*/ 73 w 484"/>
                <a:gd name="T13" fmla="*/ 172 h 172"/>
                <a:gd name="T14" fmla="*/ 99 w 484"/>
                <a:gd name="T15" fmla="*/ 167 h 172"/>
                <a:gd name="T16" fmla="*/ 139 w 484"/>
                <a:gd name="T17" fmla="*/ 156 h 172"/>
                <a:gd name="T18" fmla="*/ 189 w 484"/>
                <a:gd name="T19" fmla="*/ 135 h 172"/>
                <a:gd name="T20" fmla="*/ 240 w 484"/>
                <a:gd name="T21" fmla="*/ 113 h 172"/>
                <a:gd name="T22" fmla="*/ 287 w 484"/>
                <a:gd name="T23" fmla="*/ 100 h 172"/>
                <a:gd name="T24" fmla="*/ 350 w 484"/>
                <a:gd name="T25" fmla="*/ 87 h 172"/>
                <a:gd name="T26" fmla="*/ 401 w 484"/>
                <a:gd name="T27" fmla="*/ 75 h 172"/>
                <a:gd name="T28" fmla="*/ 434 w 484"/>
                <a:gd name="T29" fmla="*/ 64 h 172"/>
                <a:gd name="T30" fmla="*/ 461 w 484"/>
                <a:gd name="T31" fmla="*/ 52 h 172"/>
                <a:gd name="T32" fmla="*/ 475 w 484"/>
                <a:gd name="T33" fmla="*/ 42 h 172"/>
                <a:gd name="T34" fmla="*/ 482 w 484"/>
                <a:gd name="T35" fmla="*/ 35 h 172"/>
                <a:gd name="T36" fmla="*/ 449 w 484"/>
                <a:gd name="T37" fmla="*/ 26 h 172"/>
                <a:gd name="T38" fmla="*/ 387 w 484"/>
                <a:gd name="T39" fmla="*/ 16 h 172"/>
                <a:gd name="T40" fmla="*/ 331 w 484"/>
                <a:gd name="T41" fmla="*/ 6 h 172"/>
                <a:gd name="T42" fmla="*/ 272 w 484"/>
                <a:gd name="T43" fmla="*/ 0 h 172"/>
                <a:gd name="T44" fmla="*/ 225 w 484"/>
                <a:gd name="T45" fmla="*/ 0 h 172"/>
                <a:gd name="T46" fmla="*/ 203 w 484"/>
                <a:gd name="T47" fmla="*/ 4 h 172"/>
                <a:gd name="T48" fmla="*/ 186 w 484"/>
                <a:gd name="T49" fmla="*/ 8 h 172"/>
                <a:gd name="T50" fmla="*/ 176 w 484"/>
                <a:gd name="T51" fmla="*/ 6 h 172"/>
                <a:gd name="T52" fmla="*/ 169 w 484"/>
                <a:gd name="T53" fmla="*/ 3 h 172"/>
                <a:gd name="T54" fmla="*/ 165 w 484"/>
                <a:gd name="T55" fmla="*/ 8 h 172"/>
                <a:gd name="T56" fmla="*/ 161 w 484"/>
                <a:gd name="T57" fmla="*/ 24 h 172"/>
                <a:gd name="T58" fmla="*/ 154 w 484"/>
                <a:gd name="T59" fmla="*/ 36 h 172"/>
                <a:gd name="T60" fmla="*/ 144 w 484"/>
                <a:gd name="T61" fmla="*/ 46 h 172"/>
                <a:gd name="T62" fmla="*/ 127 w 484"/>
                <a:gd name="T63" fmla="*/ 58 h 172"/>
                <a:gd name="T64" fmla="*/ 97 w 484"/>
                <a:gd name="T65" fmla="*/ 69 h 172"/>
                <a:gd name="T66" fmla="*/ 66 w 484"/>
                <a:gd name="T67" fmla="*/ 78 h 172"/>
                <a:gd name="T68" fmla="*/ 38 w 484"/>
                <a:gd name="T69" fmla="*/ 88 h 172"/>
                <a:gd name="T70" fmla="*/ 19 w 484"/>
                <a:gd name="T71" fmla="*/ 98 h 172"/>
                <a:gd name="T72" fmla="*/ 10 w 484"/>
                <a:gd name="T73" fmla="*/ 107 h 172"/>
                <a:gd name="T74" fmla="*/ 3 w 484"/>
                <a:gd name="T75" fmla="*/ 119 h 172"/>
                <a:gd name="T76" fmla="*/ 0 w 484"/>
                <a:gd name="T77" fmla="*/ 13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6" name="Freeform 426"/>
            <p:cNvSpPr>
              <a:spLocks/>
            </p:cNvSpPr>
            <p:nvPr/>
          </p:nvSpPr>
          <p:spPr bwMode="auto">
            <a:xfrm>
              <a:off x="1043" y="1255"/>
              <a:ext cx="221" cy="79"/>
            </a:xfrm>
            <a:custGeom>
              <a:avLst/>
              <a:gdLst>
                <a:gd name="T0" fmla="*/ 317 w 684"/>
                <a:gd name="T1" fmla="*/ 5 h 240"/>
                <a:gd name="T2" fmla="*/ 304 w 684"/>
                <a:gd name="T3" fmla="*/ 27 h 240"/>
                <a:gd name="T4" fmla="*/ 297 w 684"/>
                <a:gd name="T5" fmla="*/ 41 h 240"/>
                <a:gd name="T6" fmla="*/ 299 w 684"/>
                <a:gd name="T7" fmla="*/ 43 h 240"/>
                <a:gd name="T8" fmla="*/ 337 w 684"/>
                <a:gd name="T9" fmla="*/ 39 h 240"/>
                <a:gd name="T10" fmla="*/ 372 w 684"/>
                <a:gd name="T11" fmla="*/ 19 h 240"/>
                <a:gd name="T12" fmla="*/ 379 w 684"/>
                <a:gd name="T13" fmla="*/ 38 h 240"/>
                <a:gd name="T14" fmla="*/ 377 w 684"/>
                <a:gd name="T15" fmla="*/ 55 h 240"/>
                <a:gd name="T16" fmla="*/ 405 w 684"/>
                <a:gd name="T17" fmla="*/ 69 h 240"/>
                <a:gd name="T18" fmla="*/ 511 w 684"/>
                <a:gd name="T19" fmla="*/ 51 h 240"/>
                <a:gd name="T20" fmla="*/ 514 w 684"/>
                <a:gd name="T21" fmla="*/ 70 h 240"/>
                <a:gd name="T22" fmla="*/ 541 w 684"/>
                <a:gd name="T23" fmla="*/ 63 h 240"/>
                <a:gd name="T24" fmla="*/ 557 w 684"/>
                <a:gd name="T25" fmla="*/ 45 h 240"/>
                <a:gd name="T26" fmla="*/ 558 w 684"/>
                <a:gd name="T27" fmla="*/ 19 h 240"/>
                <a:gd name="T28" fmla="*/ 563 w 684"/>
                <a:gd name="T29" fmla="*/ 8 h 240"/>
                <a:gd name="T30" fmla="*/ 579 w 684"/>
                <a:gd name="T31" fmla="*/ 0 h 240"/>
                <a:gd name="T32" fmla="*/ 624 w 684"/>
                <a:gd name="T33" fmla="*/ 3 h 240"/>
                <a:gd name="T34" fmla="*/ 645 w 684"/>
                <a:gd name="T35" fmla="*/ 0 h 240"/>
                <a:gd name="T36" fmla="*/ 657 w 684"/>
                <a:gd name="T37" fmla="*/ 39 h 240"/>
                <a:gd name="T38" fmla="*/ 653 w 684"/>
                <a:gd name="T39" fmla="*/ 70 h 240"/>
                <a:gd name="T40" fmla="*/ 637 w 684"/>
                <a:gd name="T41" fmla="*/ 101 h 240"/>
                <a:gd name="T42" fmla="*/ 618 w 684"/>
                <a:gd name="T43" fmla="*/ 124 h 240"/>
                <a:gd name="T44" fmla="*/ 648 w 684"/>
                <a:gd name="T45" fmla="*/ 137 h 240"/>
                <a:gd name="T46" fmla="*/ 672 w 684"/>
                <a:gd name="T47" fmla="*/ 145 h 240"/>
                <a:gd name="T48" fmla="*/ 684 w 684"/>
                <a:gd name="T49" fmla="*/ 180 h 240"/>
                <a:gd name="T50" fmla="*/ 639 w 684"/>
                <a:gd name="T51" fmla="*/ 185 h 240"/>
                <a:gd name="T52" fmla="*/ 608 w 684"/>
                <a:gd name="T53" fmla="*/ 181 h 240"/>
                <a:gd name="T54" fmla="*/ 574 w 684"/>
                <a:gd name="T55" fmla="*/ 180 h 240"/>
                <a:gd name="T56" fmla="*/ 564 w 684"/>
                <a:gd name="T57" fmla="*/ 184 h 240"/>
                <a:gd name="T58" fmla="*/ 542 w 684"/>
                <a:gd name="T59" fmla="*/ 200 h 240"/>
                <a:gd name="T60" fmla="*/ 524 w 684"/>
                <a:gd name="T61" fmla="*/ 209 h 240"/>
                <a:gd name="T62" fmla="*/ 493 w 684"/>
                <a:gd name="T63" fmla="*/ 209 h 240"/>
                <a:gd name="T64" fmla="*/ 452 w 684"/>
                <a:gd name="T65" fmla="*/ 204 h 240"/>
                <a:gd name="T66" fmla="*/ 422 w 684"/>
                <a:gd name="T67" fmla="*/ 198 h 240"/>
                <a:gd name="T68" fmla="*/ 337 w 684"/>
                <a:gd name="T69" fmla="*/ 211 h 240"/>
                <a:gd name="T70" fmla="*/ 231 w 684"/>
                <a:gd name="T71" fmla="*/ 230 h 240"/>
                <a:gd name="T72" fmla="*/ 169 w 684"/>
                <a:gd name="T73" fmla="*/ 238 h 240"/>
                <a:gd name="T74" fmla="*/ 124 w 684"/>
                <a:gd name="T75" fmla="*/ 238 h 240"/>
                <a:gd name="T76" fmla="*/ 100 w 684"/>
                <a:gd name="T77" fmla="*/ 228 h 240"/>
                <a:gd name="T78" fmla="*/ 67 w 684"/>
                <a:gd name="T79" fmla="*/ 208 h 240"/>
                <a:gd name="T80" fmla="*/ 29 w 684"/>
                <a:gd name="T81" fmla="*/ 196 h 240"/>
                <a:gd name="T82" fmla="*/ 0 w 684"/>
                <a:gd name="T83" fmla="*/ 173 h 240"/>
                <a:gd name="T84" fmla="*/ 64 w 684"/>
                <a:gd name="T85" fmla="*/ 159 h 240"/>
                <a:gd name="T86" fmla="*/ 100 w 684"/>
                <a:gd name="T87" fmla="*/ 154 h 240"/>
                <a:gd name="T88" fmla="*/ 156 w 684"/>
                <a:gd name="T89" fmla="*/ 160 h 240"/>
                <a:gd name="T90" fmla="*/ 201 w 684"/>
                <a:gd name="T91" fmla="*/ 165 h 240"/>
                <a:gd name="T92" fmla="*/ 224 w 684"/>
                <a:gd name="T93" fmla="*/ 162 h 240"/>
                <a:gd name="T94" fmla="*/ 26 w 684"/>
                <a:gd name="T95" fmla="*/ 136 h 240"/>
                <a:gd name="T96" fmla="*/ 52 w 684"/>
                <a:gd name="T97" fmla="*/ 128 h 240"/>
                <a:gd name="T98" fmla="*/ 109 w 684"/>
                <a:gd name="T99" fmla="*/ 117 h 240"/>
                <a:gd name="T100" fmla="*/ 165 w 684"/>
                <a:gd name="T101" fmla="*/ 108 h 240"/>
                <a:gd name="T102" fmla="*/ 187 w 684"/>
                <a:gd name="T103" fmla="*/ 99 h 240"/>
                <a:gd name="T104" fmla="*/ 166 w 684"/>
                <a:gd name="T105" fmla="*/ 93 h 240"/>
                <a:gd name="T106" fmla="*/ 125 w 684"/>
                <a:gd name="T107" fmla="*/ 98 h 240"/>
                <a:gd name="T108" fmla="*/ 71 w 684"/>
                <a:gd name="T109" fmla="*/ 110 h 240"/>
                <a:gd name="T110" fmla="*/ 52 w 684"/>
                <a:gd name="T111" fmla="*/ 106 h 240"/>
                <a:gd name="T112" fmla="*/ 55 w 684"/>
                <a:gd name="T113" fmla="*/ 90 h 240"/>
                <a:gd name="T114" fmla="*/ 54 w 684"/>
                <a:gd name="T115" fmla="*/ 81 h 240"/>
                <a:gd name="T116" fmla="*/ 59 w 684"/>
                <a:gd name="T117" fmla="*/ 7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7" name="Freeform 427"/>
            <p:cNvSpPr>
              <a:spLocks/>
            </p:cNvSpPr>
            <p:nvPr/>
          </p:nvSpPr>
          <p:spPr bwMode="auto">
            <a:xfrm>
              <a:off x="1645" y="1643"/>
              <a:ext cx="108" cy="93"/>
            </a:xfrm>
            <a:custGeom>
              <a:avLst/>
              <a:gdLst>
                <a:gd name="T0" fmla="*/ 180 w 332"/>
                <a:gd name="T1" fmla="*/ 38 h 287"/>
                <a:gd name="T2" fmla="*/ 202 w 332"/>
                <a:gd name="T3" fmla="*/ 24 h 287"/>
                <a:gd name="T4" fmla="*/ 226 w 332"/>
                <a:gd name="T5" fmla="*/ 7 h 287"/>
                <a:gd name="T6" fmla="*/ 240 w 332"/>
                <a:gd name="T7" fmla="*/ 1 h 287"/>
                <a:gd name="T8" fmla="*/ 246 w 332"/>
                <a:gd name="T9" fmla="*/ 1 h 287"/>
                <a:gd name="T10" fmla="*/ 245 w 332"/>
                <a:gd name="T11" fmla="*/ 12 h 287"/>
                <a:gd name="T12" fmla="*/ 234 w 332"/>
                <a:gd name="T13" fmla="*/ 33 h 287"/>
                <a:gd name="T14" fmla="*/ 217 w 332"/>
                <a:gd name="T15" fmla="*/ 55 h 287"/>
                <a:gd name="T16" fmla="*/ 202 w 332"/>
                <a:gd name="T17" fmla="*/ 67 h 287"/>
                <a:gd name="T18" fmla="*/ 191 w 332"/>
                <a:gd name="T19" fmla="*/ 71 h 287"/>
                <a:gd name="T20" fmla="*/ 191 w 332"/>
                <a:gd name="T21" fmla="*/ 73 h 287"/>
                <a:gd name="T22" fmla="*/ 201 w 332"/>
                <a:gd name="T23" fmla="*/ 74 h 287"/>
                <a:gd name="T24" fmla="*/ 216 w 332"/>
                <a:gd name="T25" fmla="*/ 72 h 287"/>
                <a:gd name="T26" fmla="*/ 224 w 332"/>
                <a:gd name="T27" fmla="*/ 77 h 287"/>
                <a:gd name="T28" fmla="*/ 217 w 332"/>
                <a:gd name="T29" fmla="*/ 88 h 287"/>
                <a:gd name="T30" fmla="*/ 214 w 332"/>
                <a:gd name="T31" fmla="*/ 97 h 287"/>
                <a:gd name="T32" fmla="*/ 217 w 332"/>
                <a:gd name="T33" fmla="*/ 105 h 287"/>
                <a:gd name="T34" fmla="*/ 249 w 332"/>
                <a:gd name="T35" fmla="*/ 113 h 287"/>
                <a:gd name="T36" fmla="*/ 308 w 332"/>
                <a:gd name="T37" fmla="*/ 124 h 287"/>
                <a:gd name="T38" fmla="*/ 322 w 332"/>
                <a:gd name="T39" fmla="*/ 131 h 287"/>
                <a:gd name="T40" fmla="*/ 315 w 332"/>
                <a:gd name="T41" fmla="*/ 140 h 287"/>
                <a:gd name="T42" fmla="*/ 303 w 332"/>
                <a:gd name="T43" fmla="*/ 149 h 287"/>
                <a:gd name="T44" fmla="*/ 299 w 332"/>
                <a:gd name="T45" fmla="*/ 154 h 287"/>
                <a:gd name="T46" fmla="*/ 302 w 332"/>
                <a:gd name="T47" fmla="*/ 160 h 287"/>
                <a:gd name="T48" fmla="*/ 308 w 332"/>
                <a:gd name="T49" fmla="*/ 168 h 287"/>
                <a:gd name="T50" fmla="*/ 319 w 332"/>
                <a:gd name="T51" fmla="*/ 176 h 287"/>
                <a:gd name="T52" fmla="*/ 329 w 332"/>
                <a:gd name="T53" fmla="*/ 184 h 287"/>
                <a:gd name="T54" fmla="*/ 290 w 332"/>
                <a:gd name="T55" fmla="*/ 211 h 287"/>
                <a:gd name="T56" fmla="*/ 241 w 332"/>
                <a:gd name="T57" fmla="*/ 241 h 287"/>
                <a:gd name="T58" fmla="*/ 207 w 332"/>
                <a:gd name="T59" fmla="*/ 268 h 287"/>
                <a:gd name="T60" fmla="*/ 173 w 332"/>
                <a:gd name="T61" fmla="*/ 244 h 287"/>
                <a:gd name="T62" fmla="*/ 182 w 332"/>
                <a:gd name="T63" fmla="*/ 243 h 287"/>
                <a:gd name="T64" fmla="*/ 189 w 332"/>
                <a:gd name="T65" fmla="*/ 240 h 287"/>
                <a:gd name="T66" fmla="*/ 200 w 332"/>
                <a:gd name="T67" fmla="*/ 232 h 287"/>
                <a:gd name="T68" fmla="*/ 149 w 332"/>
                <a:gd name="T69" fmla="*/ 232 h 287"/>
                <a:gd name="T70" fmla="*/ 101 w 332"/>
                <a:gd name="T71" fmla="*/ 232 h 287"/>
                <a:gd name="T72" fmla="*/ 58 w 332"/>
                <a:gd name="T73" fmla="*/ 232 h 287"/>
                <a:gd name="T74" fmla="*/ 27 w 332"/>
                <a:gd name="T75" fmla="*/ 232 h 287"/>
                <a:gd name="T76" fmla="*/ 11 w 332"/>
                <a:gd name="T77" fmla="*/ 227 h 287"/>
                <a:gd name="T78" fmla="*/ 3 w 332"/>
                <a:gd name="T79" fmla="*/ 222 h 287"/>
                <a:gd name="T80" fmla="*/ 0 w 332"/>
                <a:gd name="T81" fmla="*/ 213 h 287"/>
                <a:gd name="T82" fmla="*/ 4 w 332"/>
                <a:gd name="T83" fmla="*/ 205 h 287"/>
                <a:gd name="T84" fmla="*/ 13 w 332"/>
                <a:gd name="T85" fmla="*/ 197 h 287"/>
                <a:gd name="T86" fmla="*/ 41 w 332"/>
                <a:gd name="T87" fmla="*/ 179 h 287"/>
                <a:gd name="T88" fmla="*/ 73 w 332"/>
                <a:gd name="T89" fmla="*/ 162 h 287"/>
                <a:gd name="T90" fmla="*/ 85 w 332"/>
                <a:gd name="T91" fmla="*/ 152 h 287"/>
                <a:gd name="T92" fmla="*/ 93 w 332"/>
                <a:gd name="T93" fmla="*/ 145 h 287"/>
                <a:gd name="T94" fmla="*/ 106 w 332"/>
                <a:gd name="T95" fmla="*/ 130 h 287"/>
                <a:gd name="T96" fmla="*/ 116 w 332"/>
                <a:gd name="T97" fmla="*/ 114 h 287"/>
                <a:gd name="T98" fmla="*/ 130 w 332"/>
                <a:gd name="T99" fmla="*/ 79 h 287"/>
                <a:gd name="T100" fmla="*/ 138 w 332"/>
                <a:gd name="T101" fmla="*/ 64 h 287"/>
                <a:gd name="T102" fmla="*/ 147 w 332"/>
                <a:gd name="T103" fmla="*/ 52 h 287"/>
                <a:gd name="T104" fmla="*/ 158 w 332"/>
                <a:gd name="T105" fmla="*/ 43 h 287"/>
                <a:gd name="T106" fmla="*/ 173 w 332"/>
                <a:gd name="T107" fmla="*/ 4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8" name="Freeform 428"/>
            <p:cNvSpPr>
              <a:spLocks/>
            </p:cNvSpPr>
            <p:nvPr/>
          </p:nvSpPr>
          <p:spPr bwMode="auto">
            <a:xfrm>
              <a:off x="1102" y="1190"/>
              <a:ext cx="111" cy="27"/>
            </a:xfrm>
            <a:custGeom>
              <a:avLst/>
              <a:gdLst>
                <a:gd name="T0" fmla="*/ 106 w 345"/>
                <a:gd name="T1" fmla="*/ 86 h 86"/>
                <a:gd name="T2" fmla="*/ 119 w 345"/>
                <a:gd name="T3" fmla="*/ 81 h 86"/>
                <a:gd name="T4" fmla="*/ 133 w 345"/>
                <a:gd name="T5" fmla="*/ 76 h 86"/>
                <a:gd name="T6" fmla="*/ 148 w 345"/>
                <a:gd name="T7" fmla="*/ 72 h 86"/>
                <a:gd name="T8" fmla="*/ 164 w 345"/>
                <a:gd name="T9" fmla="*/ 69 h 86"/>
                <a:gd name="T10" fmla="*/ 197 w 345"/>
                <a:gd name="T11" fmla="*/ 63 h 86"/>
                <a:gd name="T12" fmla="*/ 231 w 345"/>
                <a:gd name="T13" fmla="*/ 57 h 86"/>
                <a:gd name="T14" fmla="*/ 247 w 345"/>
                <a:gd name="T15" fmla="*/ 53 h 86"/>
                <a:gd name="T16" fmla="*/ 264 w 345"/>
                <a:gd name="T17" fmla="*/ 50 h 86"/>
                <a:gd name="T18" fmla="*/ 279 w 345"/>
                <a:gd name="T19" fmla="*/ 46 h 86"/>
                <a:gd name="T20" fmla="*/ 294 w 345"/>
                <a:gd name="T21" fmla="*/ 40 h 86"/>
                <a:gd name="T22" fmla="*/ 309 w 345"/>
                <a:gd name="T23" fmla="*/ 35 h 86"/>
                <a:gd name="T24" fmla="*/ 322 w 345"/>
                <a:gd name="T25" fmla="*/ 28 h 86"/>
                <a:gd name="T26" fmla="*/ 334 w 345"/>
                <a:gd name="T27" fmla="*/ 21 h 86"/>
                <a:gd name="T28" fmla="*/ 345 w 345"/>
                <a:gd name="T29" fmla="*/ 13 h 86"/>
                <a:gd name="T30" fmla="*/ 335 w 345"/>
                <a:gd name="T31" fmla="*/ 12 h 86"/>
                <a:gd name="T32" fmla="*/ 326 w 345"/>
                <a:gd name="T33" fmla="*/ 11 h 86"/>
                <a:gd name="T34" fmla="*/ 317 w 345"/>
                <a:gd name="T35" fmla="*/ 9 h 86"/>
                <a:gd name="T36" fmla="*/ 309 w 345"/>
                <a:gd name="T37" fmla="*/ 6 h 86"/>
                <a:gd name="T38" fmla="*/ 300 w 345"/>
                <a:gd name="T39" fmla="*/ 4 h 86"/>
                <a:gd name="T40" fmla="*/ 291 w 345"/>
                <a:gd name="T41" fmla="*/ 2 h 86"/>
                <a:gd name="T42" fmla="*/ 281 w 345"/>
                <a:gd name="T43" fmla="*/ 1 h 86"/>
                <a:gd name="T44" fmla="*/ 272 w 345"/>
                <a:gd name="T45" fmla="*/ 0 h 86"/>
                <a:gd name="T46" fmla="*/ 259 w 345"/>
                <a:gd name="T47" fmla="*/ 1 h 86"/>
                <a:gd name="T48" fmla="*/ 245 w 345"/>
                <a:gd name="T49" fmla="*/ 3 h 86"/>
                <a:gd name="T50" fmla="*/ 227 w 345"/>
                <a:gd name="T51" fmla="*/ 5 h 86"/>
                <a:gd name="T52" fmla="*/ 209 w 345"/>
                <a:gd name="T53" fmla="*/ 9 h 86"/>
                <a:gd name="T54" fmla="*/ 168 w 345"/>
                <a:gd name="T55" fmla="*/ 18 h 86"/>
                <a:gd name="T56" fmla="*/ 126 w 345"/>
                <a:gd name="T57" fmla="*/ 29 h 86"/>
                <a:gd name="T58" fmla="*/ 104 w 345"/>
                <a:gd name="T59" fmla="*/ 36 h 86"/>
                <a:gd name="T60" fmla="*/ 85 w 345"/>
                <a:gd name="T61" fmla="*/ 42 h 86"/>
                <a:gd name="T62" fmla="*/ 66 w 345"/>
                <a:gd name="T63" fmla="*/ 50 h 86"/>
                <a:gd name="T64" fmla="*/ 47 w 345"/>
                <a:gd name="T65" fmla="*/ 58 h 86"/>
                <a:gd name="T66" fmla="*/ 32 w 345"/>
                <a:gd name="T67" fmla="*/ 65 h 86"/>
                <a:gd name="T68" fmla="*/ 19 w 345"/>
                <a:gd name="T69" fmla="*/ 72 h 86"/>
                <a:gd name="T70" fmla="*/ 8 w 345"/>
                <a:gd name="T71" fmla="*/ 79 h 86"/>
                <a:gd name="T72" fmla="*/ 0 w 345"/>
                <a:gd name="T73" fmla="*/ 86 h 86"/>
                <a:gd name="T74" fmla="*/ 106 w 345"/>
                <a:gd name="T7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29" name="Freeform 429"/>
            <p:cNvSpPr>
              <a:spLocks/>
            </p:cNvSpPr>
            <p:nvPr/>
          </p:nvSpPr>
          <p:spPr bwMode="auto">
            <a:xfrm>
              <a:off x="1158" y="1199"/>
              <a:ext cx="149" cy="43"/>
            </a:xfrm>
            <a:custGeom>
              <a:avLst/>
              <a:gdLst>
                <a:gd name="T0" fmla="*/ 19 w 464"/>
                <a:gd name="T1" fmla="*/ 86 h 130"/>
                <a:gd name="T2" fmla="*/ 77 w 464"/>
                <a:gd name="T3" fmla="*/ 81 h 130"/>
                <a:gd name="T4" fmla="*/ 103 w 464"/>
                <a:gd name="T5" fmla="*/ 81 h 130"/>
                <a:gd name="T6" fmla="*/ 92 w 464"/>
                <a:gd name="T7" fmla="*/ 89 h 130"/>
                <a:gd name="T8" fmla="*/ 81 w 464"/>
                <a:gd name="T9" fmla="*/ 100 h 130"/>
                <a:gd name="T10" fmla="*/ 73 w 464"/>
                <a:gd name="T11" fmla="*/ 112 h 130"/>
                <a:gd name="T12" fmla="*/ 73 w 464"/>
                <a:gd name="T13" fmla="*/ 119 h 130"/>
                <a:gd name="T14" fmla="*/ 79 w 464"/>
                <a:gd name="T15" fmla="*/ 124 h 130"/>
                <a:gd name="T16" fmla="*/ 92 w 464"/>
                <a:gd name="T17" fmla="*/ 129 h 130"/>
                <a:gd name="T18" fmla="*/ 109 w 464"/>
                <a:gd name="T19" fmla="*/ 129 h 130"/>
                <a:gd name="T20" fmla="*/ 128 w 464"/>
                <a:gd name="T21" fmla="*/ 127 h 130"/>
                <a:gd name="T22" fmla="*/ 157 w 464"/>
                <a:gd name="T23" fmla="*/ 119 h 130"/>
                <a:gd name="T24" fmla="*/ 196 w 464"/>
                <a:gd name="T25" fmla="*/ 108 h 130"/>
                <a:gd name="T26" fmla="*/ 226 w 464"/>
                <a:gd name="T27" fmla="*/ 101 h 130"/>
                <a:gd name="T28" fmla="*/ 248 w 464"/>
                <a:gd name="T29" fmla="*/ 99 h 130"/>
                <a:gd name="T30" fmla="*/ 266 w 464"/>
                <a:gd name="T31" fmla="*/ 99 h 130"/>
                <a:gd name="T32" fmla="*/ 304 w 464"/>
                <a:gd name="T33" fmla="*/ 99 h 130"/>
                <a:gd name="T34" fmla="*/ 333 w 464"/>
                <a:gd name="T35" fmla="*/ 98 h 130"/>
                <a:gd name="T36" fmla="*/ 376 w 464"/>
                <a:gd name="T37" fmla="*/ 93 h 130"/>
                <a:gd name="T38" fmla="*/ 415 w 464"/>
                <a:gd name="T39" fmla="*/ 83 h 130"/>
                <a:gd name="T40" fmla="*/ 449 w 464"/>
                <a:gd name="T41" fmla="*/ 66 h 130"/>
                <a:gd name="T42" fmla="*/ 455 w 464"/>
                <a:gd name="T43" fmla="*/ 51 h 130"/>
                <a:gd name="T44" fmla="*/ 439 w 464"/>
                <a:gd name="T45" fmla="*/ 48 h 130"/>
                <a:gd name="T46" fmla="*/ 413 w 464"/>
                <a:gd name="T47" fmla="*/ 48 h 130"/>
                <a:gd name="T48" fmla="*/ 396 w 464"/>
                <a:gd name="T49" fmla="*/ 46 h 130"/>
                <a:gd name="T50" fmla="*/ 406 w 464"/>
                <a:gd name="T51" fmla="*/ 36 h 130"/>
                <a:gd name="T52" fmla="*/ 413 w 464"/>
                <a:gd name="T53" fmla="*/ 22 h 130"/>
                <a:gd name="T54" fmla="*/ 418 w 464"/>
                <a:gd name="T55" fmla="*/ 7 h 130"/>
                <a:gd name="T56" fmla="*/ 378 w 464"/>
                <a:gd name="T57" fmla="*/ 0 h 130"/>
                <a:gd name="T58" fmla="*/ 360 w 464"/>
                <a:gd name="T59" fmla="*/ 19 h 130"/>
                <a:gd name="T60" fmla="*/ 343 w 464"/>
                <a:gd name="T61" fmla="*/ 41 h 130"/>
                <a:gd name="T62" fmla="*/ 323 w 464"/>
                <a:gd name="T63" fmla="*/ 59 h 130"/>
                <a:gd name="T64" fmla="*/ 312 w 464"/>
                <a:gd name="T65" fmla="*/ 65 h 130"/>
                <a:gd name="T66" fmla="*/ 298 w 464"/>
                <a:gd name="T67" fmla="*/ 68 h 130"/>
                <a:gd name="T68" fmla="*/ 278 w 464"/>
                <a:gd name="T69" fmla="*/ 66 h 130"/>
                <a:gd name="T70" fmla="*/ 262 w 464"/>
                <a:gd name="T71" fmla="*/ 63 h 130"/>
                <a:gd name="T72" fmla="*/ 239 w 464"/>
                <a:gd name="T73" fmla="*/ 54 h 130"/>
                <a:gd name="T74" fmla="*/ 205 w 464"/>
                <a:gd name="T75" fmla="*/ 31 h 130"/>
                <a:gd name="T76" fmla="*/ 180 w 464"/>
                <a:gd name="T77" fmla="*/ 29 h 130"/>
                <a:gd name="T78" fmla="*/ 150 w 464"/>
                <a:gd name="T79" fmla="*/ 31 h 130"/>
                <a:gd name="T80" fmla="*/ 117 w 464"/>
                <a:gd name="T81" fmla="*/ 37 h 130"/>
                <a:gd name="T82" fmla="*/ 85 w 464"/>
                <a:gd name="T83" fmla="*/ 45 h 130"/>
                <a:gd name="T84" fmla="*/ 54 w 464"/>
                <a:gd name="T85" fmla="*/ 54 h 130"/>
                <a:gd name="T86" fmla="*/ 29 w 464"/>
                <a:gd name="T87" fmla="*/ 65 h 130"/>
                <a:gd name="T88" fmla="*/ 9 w 464"/>
                <a:gd name="T89" fmla="*/ 77 h 130"/>
                <a:gd name="T90" fmla="*/ 0 w 464"/>
                <a:gd name="T91" fmla="*/ 8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30" name="Freeform 430"/>
            <p:cNvSpPr>
              <a:spLocks/>
            </p:cNvSpPr>
            <p:nvPr/>
          </p:nvSpPr>
          <p:spPr bwMode="auto">
            <a:xfrm>
              <a:off x="1472" y="1205"/>
              <a:ext cx="153" cy="31"/>
            </a:xfrm>
            <a:custGeom>
              <a:avLst/>
              <a:gdLst>
                <a:gd name="T0" fmla="*/ 63 w 472"/>
                <a:gd name="T1" fmla="*/ 0 h 92"/>
                <a:gd name="T2" fmla="*/ 44 w 472"/>
                <a:gd name="T3" fmla="*/ 0 h 92"/>
                <a:gd name="T4" fmla="*/ 24 w 472"/>
                <a:gd name="T5" fmla="*/ 0 h 92"/>
                <a:gd name="T6" fmla="*/ 12 w 472"/>
                <a:gd name="T7" fmla="*/ 3 h 92"/>
                <a:gd name="T8" fmla="*/ 7 w 472"/>
                <a:gd name="T9" fmla="*/ 8 h 92"/>
                <a:gd name="T10" fmla="*/ 7 w 472"/>
                <a:gd name="T11" fmla="*/ 16 h 92"/>
                <a:gd name="T12" fmla="*/ 10 w 472"/>
                <a:gd name="T13" fmla="*/ 23 h 92"/>
                <a:gd name="T14" fmla="*/ 15 w 472"/>
                <a:gd name="T15" fmla="*/ 32 h 92"/>
                <a:gd name="T16" fmla="*/ 14 w 472"/>
                <a:gd name="T17" fmla="*/ 41 h 92"/>
                <a:gd name="T18" fmla="*/ 4 w 472"/>
                <a:gd name="T19" fmla="*/ 50 h 92"/>
                <a:gd name="T20" fmla="*/ 1 w 472"/>
                <a:gd name="T21" fmla="*/ 57 h 92"/>
                <a:gd name="T22" fmla="*/ 2 w 472"/>
                <a:gd name="T23" fmla="*/ 64 h 92"/>
                <a:gd name="T24" fmla="*/ 14 w 472"/>
                <a:gd name="T25" fmla="*/ 69 h 92"/>
                <a:gd name="T26" fmla="*/ 48 w 472"/>
                <a:gd name="T27" fmla="*/ 76 h 92"/>
                <a:gd name="T28" fmla="*/ 109 w 472"/>
                <a:gd name="T29" fmla="*/ 85 h 92"/>
                <a:gd name="T30" fmla="*/ 167 w 472"/>
                <a:gd name="T31" fmla="*/ 91 h 92"/>
                <a:gd name="T32" fmla="*/ 365 w 472"/>
                <a:gd name="T33" fmla="*/ 92 h 92"/>
                <a:gd name="T34" fmla="*/ 374 w 472"/>
                <a:gd name="T35" fmla="*/ 81 h 92"/>
                <a:gd name="T36" fmla="*/ 385 w 472"/>
                <a:gd name="T37" fmla="*/ 75 h 92"/>
                <a:gd name="T38" fmla="*/ 397 w 472"/>
                <a:gd name="T39" fmla="*/ 73 h 92"/>
                <a:gd name="T40" fmla="*/ 411 w 472"/>
                <a:gd name="T41" fmla="*/ 73 h 92"/>
                <a:gd name="T42" fmla="*/ 441 w 472"/>
                <a:gd name="T43" fmla="*/ 76 h 92"/>
                <a:gd name="T44" fmla="*/ 456 w 472"/>
                <a:gd name="T45" fmla="*/ 76 h 92"/>
                <a:gd name="T46" fmla="*/ 472 w 472"/>
                <a:gd name="T47" fmla="*/ 73 h 92"/>
                <a:gd name="T48" fmla="*/ 465 w 472"/>
                <a:gd name="T49" fmla="*/ 33 h 92"/>
                <a:gd name="T50" fmla="*/ 453 w 472"/>
                <a:gd name="T51" fmla="*/ 26 h 92"/>
                <a:gd name="T52" fmla="*/ 443 w 472"/>
                <a:gd name="T53" fmla="*/ 18 h 92"/>
                <a:gd name="T54" fmla="*/ 432 w 472"/>
                <a:gd name="T55" fmla="*/ 13 h 92"/>
                <a:gd name="T56" fmla="*/ 416 w 472"/>
                <a:gd name="T57" fmla="*/ 12 h 92"/>
                <a:gd name="T58" fmla="*/ 396 w 472"/>
                <a:gd name="T59" fmla="*/ 15 h 92"/>
                <a:gd name="T60" fmla="*/ 367 w 472"/>
                <a:gd name="T61" fmla="*/ 22 h 92"/>
                <a:gd name="T62" fmla="*/ 328 w 472"/>
                <a:gd name="T63" fmla="*/ 33 h 92"/>
                <a:gd name="T64" fmla="*/ 298 w 472"/>
                <a:gd name="T65" fmla="*/ 39 h 92"/>
                <a:gd name="T66" fmla="*/ 276 w 472"/>
                <a:gd name="T67" fmla="*/ 42 h 92"/>
                <a:gd name="T68" fmla="*/ 236 w 472"/>
                <a:gd name="T69" fmla="*/ 42 h 92"/>
                <a:gd name="T70" fmla="*/ 191 w 472"/>
                <a:gd name="T71" fmla="*/ 42 h 92"/>
                <a:gd name="T72" fmla="*/ 156 w 472"/>
                <a:gd name="T73" fmla="*/ 42 h 92"/>
                <a:gd name="T74" fmla="*/ 120 w 472"/>
                <a:gd name="T75" fmla="*/ 42 h 92"/>
                <a:gd name="T76" fmla="*/ 91 w 472"/>
                <a:gd name="T77" fmla="*/ 41 h 92"/>
                <a:gd name="T78" fmla="*/ 78 w 472"/>
                <a:gd name="T79" fmla="*/ 36 h 92"/>
                <a:gd name="T80" fmla="*/ 70 w 472"/>
                <a:gd name="T81" fmla="*/ 27 h 92"/>
                <a:gd name="T82" fmla="*/ 67 w 472"/>
                <a:gd name="T83" fmla="*/ 17 h 92"/>
                <a:gd name="T84" fmla="*/ 69 w 472"/>
                <a:gd name="T85" fmla="*/ 8 h 92"/>
                <a:gd name="T86" fmla="*/ 74 w 472"/>
                <a:gd name="T87" fmla="*/ 2 h 92"/>
                <a:gd name="T88" fmla="*/ 74 w 472"/>
                <a:gd name="T8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31" name="Freeform 431"/>
            <p:cNvSpPr>
              <a:spLocks/>
            </p:cNvSpPr>
            <p:nvPr/>
          </p:nvSpPr>
          <p:spPr bwMode="auto">
            <a:xfrm>
              <a:off x="1513" y="1136"/>
              <a:ext cx="106" cy="45"/>
            </a:xfrm>
            <a:custGeom>
              <a:avLst/>
              <a:gdLst>
                <a:gd name="T0" fmla="*/ 145 w 326"/>
                <a:gd name="T1" fmla="*/ 107 h 135"/>
                <a:gd name="T2" fmla="*/ 203 w 326"/>
                <a:gd name="T3" fmla="*/ 97 h 135"/>
                <a:gd name="T4" fmla="*/ 262 w 326"/>
                <a:gd name="T5" fmla="*/ 84 h 135"/>
                <a:gd name="T6" fmla="*/ 300 w 326"/>
                <a:gd name="T7" fmla="*/ 74 h 135"/>
                <a:gd name="T8" fmla="*/ 318 w 326"/>
                <a:gd name="T9" fmla="*/ 66 h 135"/>
                <a:gd name="T10" fmla="*/ 322 w 326"/>
                <a:gd name="T11" fmla="*/ 56 h 135"/>
                <a:gd name="T12" fmla="*/ 312 w 326"/>
                <a:gd name="T13" fmla="*/ 48 h 135"/>
                <a:gd name="T14" fmla="*/ 300 w 326"/>
                <a:gd name="T15" fmla="*/ 41 h 135"/>
                <a:gd name="T16" fmla="*/ 286 w 326"/>
                <a:gd name="T17" fmla="*/ 37 h 135"/>
                <a:gd name="T18" fmla="*/ 263 w 326"/>
                <a:gd name="T19" fmla="*/ 32 h 135"/>
                <a:gd name="T20" fmla="*/ 230 w 326"/>
                <a:gd name="T21" fmla="*/ 30 h 135"/>
                <a:gd name="T22" fmla="*/ 209 w 326"/>
                <a:gd name="T23" fmla="*/ 30 h 135"/>
                <a:gd name="T24" fmla="*/ 202 w 326"/>
                <a:gd name="T25" fmla="*/ 24 h 135"/>
                <a:gd name="T26" fmla="*/ 196 w 326"/>
                <a:gd name="T27" fmla="*/ 17 h 135"/>
                <a:gd name="T28" fmla="*/ 191 w 326"/>
                <a:gd name="T29" fmla="*/ 9 h 135"/>
                <a:gd name="T30" fmla="*/ 180 w 326"/>
                <a:gd name="T31" fmla="*/ 5 h 135"/>
                <a:gd name="T32" fmla="*/ 162 w 326"/>
                <a:gd name="T33" fmla="*/ 1 h 135"/>
                <a:gd name="T34" fmla="*/ 135 w 326"/>
                <a:gd name="T35" fmla="*/ 1 h 135"/>
                <a:gd name="T36" fmla="*/ 87 w 326"/>
                <a:gd name="T37" fmla="*/ 8 h 135"/>
                <a:gd name="T38" fmla="*/ 49 w 326"/>
                <a:gd name="T39" fmla="*/ 17 h 135"/>
                <a:gd name="T40" fmla="*/ 27 w 326"/>
                <a:gd name="T41" fmla="*/ 26 h 135"/>
                <a:gd name="T42" fmla="*/ 11 w 326"/>
                <a:gd name="T43" fmla="*/ 37 h 135"/>
                <a:gd name="T44" fmla="*/ 3 w 326"/>
                <a:gd name="T45" fmla="*/ 46 h 135"/>
                <a:gd name="T46" fmla="*/ 1 w 326"/>
                <a:gd name="T47" fmla="*/ 52 h 135"/>
                <a:gd name="T48" fmla="*/ 34 w 326"/>
                <a:gd name="T49" fmla="*/ 74 h 135"/>
                <a:gd name="T50" fmla="*/ 56 w 326"/>
                <a:gd name="T51" fmla="*/ 81 h 135"/>
                <a:gd name="T52" fmla="*/ 41 w 326"/>
                <a:gd name="T53" fmla="*/ 90 h 135"/>
                <a:gd name="T54" fmla="*/ 38 w 326"/>
                <a:gd name="T55" fmla="*/ 99 h 135"/>
                <a:gd name="T56" fmla="*/ 44 w 326"/>
                <a:gd name="T57" fmla="*/ 114 h 135"/>
                <a:gd name="T58" fmla="*/ 48 w 326"/>
                <a:gd name="T59" fmla="*/ 128 h 135"/>
                <a:gd name="T60" fmla="*/ 55 w 326"/>
                <a:gd name="T61" fmla="*/ 134 h 135"/>
                <a:gd name="T62" fmla="*/ 69 w 326"/>
                <a:gd name="T63" fmla="*/ 135 h 135"/>
                <a:gd name="T64" fmla="*/ 86 w 326"/>
                <a:gd name="T65" fmla="*/ 131 h 135"/>
                <a:gd name="T66" fmla="*/ 101 w 326"/>
                <a:gd name="T67" fmla="*/ 127 h 135"/>
                <a:gd name="T68" fmla="*/ 117 w 326"/>
                <a:gd name="T69" fmla="*/ 124 h 135"/>
                <a:gd name="T70" fmla="*/ 120 w 326"/>
                <a:gd name="T71" fmla="*/ 1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32" name="Freeform 432"/>
            <p:cNvSpPr>
              <a:spLocks/>
            </p:cNvSpPr>
            <p:nvPr/>
          </p:nvSpPr>
          <p:spPr bwMode="auto">
            <a:xfrm>
              <a:off x="1584" y="1245"/>
              <a:ext cx="51" cy="18"/>
            </a:xfrm>
            <a:custGeom>
              <a:avLst/>
              <a:gdLst>
                <a:gd name="T0" fmla="*/ 46 w 159"/>
                <a:gd name="T1" fmla="*/ 53 h 56"/>
                <a:gd name="T2" fmla="*/ 40 w 159"/>
                <a:gd name="T3" fmla="*/ 52 h 56"/>
                <a:gd name="T4" fmla="*/ 34 w 159"/>
                <a:gd name="T5" fmla="*/ 49 h 56"/>
                <a:gd name="T6" fmla="*/ 26 w 159"/>
                <a:gd name="T7" fmla="*/ 45 h 56"/>
                <a:gd name="T8" fmla="*/ 18 w 159"/>
                <a:gd name="T9" fmla="*/ 38 h 56"/>
                <a:gd name="T10" fmla="*/ 10 w 159"/>
                <a:gd name="T11" fmla="*/ 31 h 56"/>
                <a:gd name="T12" fmla="*/ 5 w 159"/>
                <a:gd name="T13" fmla="*/ 24 h 56"/>
                <a:gd name="T14" fmla="*/ 3 w 159"/>
                <a:gd name="T15" fmla="*/ 21 h 56"/>
                <a:gd name="T16" fmla="*/ 1 w 159"/>
                <a:gd name="T17" fmla="*/ 17 h 56"/>
                <a:gd name="T18" fmla="*/ 0 w 159"/>
                <a:gd name="T19" fmla="*/ 13 h 56"/>
                <a:gd name="T20" fmla="*/ 0 w 159"/>
                <a:gd name="T21" fmla="*/ 10 h 56"/>
                <a:gd name="T22" fmla="*/ 21 w 159"/>
                <a:gd name="T23" fmla="*/ 10 h 56"/>
                <a:gd name="T24" fmla="*/ 39 w 159"/>
                <a:gd name="T25" fmla="*/ 10 h 56"/>
                <a:gd name="T26" fmla="*/ 52 w 159"/>
                <a:gd name="T27" fmla="*/ 10 h 56"/>
                <a:gd name="T28" fmla="*/ 59 w 159"/>
                <a:gd name="T29" fmla="*/ 10 h 56"/>
                <a:gd name="T30" fmla="*/ 83 w 159"/>
                <a:gd name="T31" fmla="*/ 6 h 56"/>
                <a:gd name="T32" fmla="*/ 117 w 159"/>
                <a:gd name="T33" fmla="*/ 0 h 56"/>
                <a:gd name="T34" fmla="*/ 125 w 159"/>
                <a:gd name="T35" fmla="*/ 0 h 56"/>
                <a:gd name="T36" fmla="*/ 132 w 159"/>
                <a:gd name="T37" fmla="*/ 0 h 56"/>
                <a:gd name="T38" fmla="*/ 140 w 159"/>
                <a:gd name="T39" fmla="*/ 0 h 56"/>
                <a:gd name="T40" fmla="*/ 147 w 159"/>
                <a:gd name="T41" fmla="*/ 2 h 56"/>
                <a:gd name="T42" fmla="*/ 151 w 159"/>
                <a:gd name="T43" fmla="*/ 5 h 56"/>
                <a:gd name="T44" fmla="*/ 155 w 159"/>
                <a:gd name="T45" fmla="*/ 9 h 56"/>
                <a:gd name="T46" fmla="*/ 158 w 159"/>
                <a:gd name="T47" fmla="*/ 15 h 56"/>
                <a:gd name="T48" fmla="*/ 159 w 159"/>
                <a:gd name="T49" fmla="*/ 22 h 56"/>
                <a:gd name="T50" fmla="*/ 158 w 159"/>
                <a:gd name="T51" fmla="*/ 30 h 56"/>
                <a:gd name="T52" fmla="*/ 155 w 159"/>
                <a:gd name="T53" fmla="*/ 37 h 56"/>
                <a:gd name="T54" fmla="*/ 151 w 159"/>
                <a:gd name="T55" fmla="*/ 44 h 56"/>
                <a:gd name="T56" fmla="*/ 146 w 159"/>
                <a:gd name="T57" fmla="*/ 48 h 56"/>
                <a:gd name="T58" fmla="*/ 139 w 159"/>
                <a:gd name="T59" fmla="*/ 52 h 56"/>
                <a:gd name="T60" fmla="*/ 132 w 159"/>
                <a:gd name="T61" fmla="*/ 54 h 56"/>
                <a:gd name="T62" fmla="*/ 124 w 159"/>
                <a:gd name="T63" fmla="*/ 55 h 56"/>
                <a:gd name="T64" fmla="*/ 115 w 159"/>
                <a:gd name="T65" fmla="*/ 56 h 56"/>
                <a:gd name="T66" fmla="*/ 77 w 159"/>
                <a:gd name="T67" fmla="*/ 55 h 56"/>
                <a:gd name="T68" fmla="*/ 46 w 159"/>
                <a:gd name="T6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sp>
          <p:nvSpPr>
            <p:cNvPr id="433" name="Freeform 433"/>
            <p:cNvSpPr>
              <a:spLocks/>
            </p:cNvSpPr>
            <p:nvPr/>
          </p:nvSpPr>
          <p:spPr bwMode="auto">
            <a:xfrm>
              <a:off x="534" y="1280"/>
              <a:ext cx="1205" cy="539"/>
            </a:xfrm>
            <a:custGeom>
              <a:avLst/>
              <a:gdLst>
                <a:gd name="T0" fmla="*/ 2931 w 3734"/>
                <a:gd name="T1" fmla="*/ 1362 h 1644"/>
                <a:gd name="T2" fmla="*/ 2556 w 3734"/>
                <a:gd name="T3" fmla="*/ 1522 h 1644"/>
                <a:gd name="T4" fmla="*/ 2312 w 3734"/>
                <a:gd name="T5" fmla="*/ 1592 h 1644"/>
                <a:gd name="T6" fmla="*/ 2294 w 3734"/>
                <a:gd name="T7" fmla="*/ 1634 h 1644"/>
                <a:gd name="T8" fmla="*/ 2177 w 3734"/>
                <a:gd name="T9" fmla="*/ 1607 h 1644"/>
                <a:gd name="T10" fmla="*/ 2279 w 3734"/>
                <a:gd name="T11" fmla="*/ 1512 h 1644"/>
                <a:gd name="T12" fmla="*/ 2166 w 3734"/>
                <a:gd name="T13" fmla="*/ 1416 h 1644"/>
                <a:gd name="T14" fmla="*/ 2094 w 3734"/>
                <a:gd name="T15" fmla="*/ 1295 h 1644"/>
                <a:gd name="T16" fmla="*/ 1947 w 3734"/>
                <a:gd name="T17" fmla="*/ 1317 h 1644"/>
                <a:gd name="T18" fmla="*/ 1771 w 3734"/>
                <a:gd name="T19" fmla="*/ 1281 h 1644"/>
                <a:gd name="T20" fmla="*/ 261 w 3734"/>
                <a:gd name="T21" fmla="*/ 1235 h 1644"/>
                <a:gd name="T22" fmla="*/ 127 w 3734"/>
                <a:gd name="T23" fmla="*/ 1125 h 1644"/>
                <a:gd name="T24" fmla="*/ 151 w 3734"/>
                <a:gd name="T25" fmla="*/ 1040 h 1644"/>
                <a:gd name="T26" fmla="*/ 147 w 3734"/>
                <a:gd name="T27" fmla="*/ 927 h 1644"/>
                <a:gd name="T28" fmla="*/ 259 w 3734"/>
                <a:gd name="T29" fmla="*/ 859 h 1644"/>
                <a:gd name="T30" fmla="*/ 250 w 3734"/>
                <a:gd name="T31" fmla="*/ 747 h 1644"/>
                <a:gd name="T32" fmla="*/ 128 w 3734"/>
                <a:gd name="T33" fmla="*/ 665 h 1644"/>
                <a:gd name="T34" fmla="*/ 602 w 3734"/>
                <a:gd name="T35" fmla="*/ 114 h 1644"/>
                <a:gd name="T36" fmla="*/ 1146 w 3734"/>
                <a:gd name="T37" fmla="*/ 105 h 1644"/>
                <a:gd name="T38" fmla="*/ 1296 w 3734"/>
                <a:gd name="T39" fmla="*/ 117 h 1644"/>
                <a:gd name="T40" fmla="*/ 1641 w 3734"/>
                <a:gd name="T41" fmla="*/ 166 h 1644"/>
                <a:gd name="T42" fmla="*/ 1771 w 3734"/>
                <a:gd name="T43" fmla="*/ 206 h 1644"/>
                <a:gd name="T44" fmla="*/ 2076 w 3734"/>
                <a:gd name="T45" fmla="*/ 193 h 1644"/>
                <a:gd name="T46" fmla="*/ 2286 w 3734"/>
                <a:gd name="T47" fmla="*/ 216 h 1644"/>
                <a:gd name="T48" fmla="*/ 2365 w 3734"/>
                <a:gd name="T49" fmla="*/ 216 h 1644"/>
                <a:gd name="T50" fmla="*/ 2518 w 3734"/>
                <a:gd name="T51" fmla="*/ 123 h 1644"/>
                <a:gd name="T52" fmla="*/ 2587 w 3734"/>
                <a:gd name="T53" fmla="*/ 2 h 1644"/>
                <a:gd name="T54" fmla="*/ 2644 w 3734"/>
                <a:gd name="T55" fmla="*/ 105 h 1644"/>
                <a:gd name="T56" fmla="*/ 2664 w 3734"/>
                <a:gd name="T57" fmla="*/ 166 h 1644"/>
                <a:gd name="T58" fmla="*/ 2716 w 3734"/>
                <a:gd name="T59" fmla="*/ 196 h 1644"/>
                <a:gd name="T60" fmla="*/ 2891 w 3734"/>
                <a:gd name="T61" fmla="*/ 121 h 1644"/>
                <a:gd name="T62" fmla="*/ 3036 w 3734"/>
                <a:gd name="T63" fmla="*/ 135 h 1644"/>
                <a:gd name="T64" fmla="*/ 2883 w 3734"/>
                <a:gd name="T65" fmla="*/ 271 h 1644"/>
                <a:gd name="T66" fmla="*/ 2790 w 3734"/>
                <a:gd name="T67" fmla="*/ 289 h 1644"/>
                <a:gd name="T68" fmla="*/ 2569 w 3734"/>
                <a:gd name="T69" fmla="*/ 304 h 1644"/>
                <a:gd name="T70" fmla="*/ 2501 w 3734"/>
                <a:gd name="T71" fmla="*/ 402 h 1644"/>
                <a:gd name="T72" fmla="*/ 2333 w 3734"/>
                <a:gd name="T73" fmla="*/ 471 h 1644"/>
                <a:gd name="T74" fmla="*/ 2087 w 3734"/>
                <a:gd name="T75" fmla="*/ 625 h 1644"/>
                <a:gd name="T76" fmla="*/ 2106 w 3734"/>
                <a:gd name="T77" fmla="*/ 793 h 1644"/>
                <a:gd name="T78" fmla="*/ 2360 w 3734"/>
                <a:gd name="T79" fmla="*/ 907 h 1644"/>
                <a:gd name="T80" fmla="*/ 2443 w 3734"/>
                <a:gd name="T81" fmla="*/ 1059 h 1644"/>
                <a:gd name="T82" fmla="*/ 2614 w 3734"/>
                <a:gd name="T83" fmla="*/ 987 h 1644"/>
                <a:gd name="T84" fmla="*/ 2848 w 3734"/>
                <a:gd name="T85" fmla="*/ 785 h 1644"/>
                <a:gd name="T86" fmla="*/ 2896 w 3734"/>
                <a:gd name="T87" fmla="*/ 597 h 1644"/>
                <a:gd name="T88" fmla="*/ 3156 w 3734"/>
                <a:gd name="T89" fmla="*/ 500 h 1644"/>
                <a:gd name="T90" fmla="*/ 3276 w 3734"/>
                <a:gd name="T91" fmla="*/ 592 h 1644"/>
                <a:gd name="T92" fmla="*/ 3226 w 3734"/>
                <a:gd name="T93" fmla="*/ 736 h 1644"/>
                <a:gd name="T94" fmla="*/ 3492 w 3734"/>
                <a:gd name="T95" fmla="*/ 613 h 1644"/>
                <a:gd name="T96" fmla="*/ 3545 w 3734"/>
                <a:gd name="T97" fmla="*/ 774 h 1644"/>
                <a:gd name="T98" fmla="*/ 3662 w 3734"/>
                <a:gd name="T99" fmla="*/ 924 h 1644"/>
                <a:gd name="T100" fmla="*/ 3616 w 3734"/>
                <a:gd name="T101" fmla="*/ 961 h 1644"/>
                <a:gd name="T102" fmla="*/ 3694 w 3734"/>
                <a:gd name="T103" fmla="*/ 1028 h 1644"/>
                <a:gd name="T104" fmla="*/ 3556 w 3734"/>
                <a:gd name="T105" fmla="*/ 1108 h 1644"/>
                <a:gd name="T106" fmla="*/ 3151 w 3734"/>
                <a:gd name="T107" fmla="*/ 1168 h 1644"/>
                <a:gd name="T108" fmla="*/ 2853 w 3734"/>
                <a:gd name="T109" fmla="*/ 1335 h 1644"/>
                <a:gd name="T110" fmla="*/ 2905 w 3734"/>
                <a:gd name="T111" fmla="*/ 1337 h 1644"/>
                <a:gd name="T112" fmla="*/ 3216 w 3734"/>
                <a:gd name="T113" fmla="*/ 1256 h 1644"/>
                <a:gd name="T114" fmla="*/ 3066 w 3734"/>
                <a:gd name="T115" fmla="*/ 1298 h 1644"/>
                <a:gd name="T116" fmla="*/ 3138 w 3734"/>
                <a:gd name="T117" fmla="*/ 1391 h 1644"/>
                <a:gd name="T118" fmla="*/ 3248 w 3734"/>
                <a:gd name="T119" fmla="*/ 1473 h 1644"/>
                <a:gd name="T120" fmla="*/ 3018 w 3734"/>
                <a:gd name="T121" fmla="*/ 1564 h 1644"/>
                <a:gd name="T122" fmla="*/ 3189 w 3734"/>
                <a:gd name="T123" fmla="*/ 1466 h 1644"/>
                <a:gd name="T124" fmla="*/ 3016 w 3734"/>
                <a:gd name="T125" fmla="*/ 1484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solidFill>
              <a:srgbClr val="E67A8A"/>
            </a:solidFill>
            <a:ln w="9525" algn="ctr">
              <a:solidFill>
                <a:srgbClr val="969696"/>
              </a:solidFill>
              <a:round/>
              <a:headEnd/>
              <a:tailEnd type="triangle" w="med" len="med"/>
            </a:ln>
            <a:extLst/>
          </p:spPr>
          <p:txBody>
            <a:bodyPr/>
            <a:lstStyle/>
            <a:p>
              <a:endParaRPr lang="en-GB" sz="1400">
                <a:solidFill>
                  <a:schemeClr val="bg1"/>
                </a:solidFill>
                <a:latin typeface="Calibri" pitchFamily="34" charset="0"/>
              </a:endParaRPr>
            </a:p>
          </p:txBody>
        </p:sp>
      </p:grpSp>
      <p:sp>
        <p:nvSpPr>
          <p:cNvPr id="44308" name="Freeform 434"/>
          <p:cNvSpPr>
            <a:spLocks/>
          </p:cNvSpPr>
          <p:nvPr>
            <p:custDataLst>
              <p:tags r:id="rId275"/>
            </p:custDataLst>
          </p:nvPr>
        </p:nvSpPr>
        <p:spPr bwMode="auto">
          <a:xfrm>
            <a:off x="4859338" y="4202522"/>
            <a:ext cx="127000" cy="158750"/>
          </a:xfrm>
          <a:custGeom>
            <a:avLst/>
            <a:gdLst>
              <a:gd name="T0" fmla="*/ 2147483647 w 292"/>
              <a:gd name="T1" fmla="*/ 2147483647 h 308"/>
              <a:gd name="T2" fmla="*/ 2147483647 w 292"/>
              <a:gd name="T3" fmla="*/ 2147483647 h 308"/>
              <a:gd name="T4" fmla="*/ 2147483647 w 292"/>
              <a:gd name="T5" fmla="*/ 2147483647 h 308"/>
              <a:gd name="T6" fmla="*/ 2147483647 w 292"/>
              <a:gd name="T7" fmla="*/ 2147483647 h 308"/>
              <a:gd name="T8" fmla="*/ 2147483647 w 292"/>
              <a:gd name="T9" fmla="*/ 2147483647 h 308"/>
              <a:gd name="T10" fmla="*/ 2147483647 w 292"/>
              <a:gd name="T11" fmla="*/ 2147483647 h 308"/>
              <a:gd name="T12" fmla="*/ 2147483647 w 292"/>
              <a:gd name="T13" fmla="*/ 2147483647 h 308"/>
              <a:gd name="T14" fmla="*/ 2147483647 w 292"/>
              <a:gd name="T15" fmla="*/ 2147483647 h 308"/>
              <a:gd name="T16" fmla="*/ 2147483647 w 292"/>
              <a:gd name="T17" fmla="*/ 2147483647 h 308"/>
              <a:gd name="T18" fmla="*/ 2147483647 w 292"/>
              <a:gd name="T19" fmla="*/ 2147483647 h 308"/>
              <a:gd name="T20" fmla="*/ 2147483647 w 292"/>
              <a:gd name="T21" fmla="*/ 2147483647 h 308"/>
              <a:gd name="T22" fmla="*/ 2147483647 w 292"/>
              <a:gd name="T23" fmla="*/ 2147483647 h 308"/>
              <a:gd name="T24" fmla="*/ 2147483647 w 292"/>
              <a:gd name="T25" fmla="*/ 2147483647 h 308"/>
              <a:gd name="T26" fmla="*/ 2147483647 w 292"/>
              <a:gd name="T27" fmla="*/ 2147483647 h 308"/>
              <a:gd name="T28" fmla="*/ 2147483647 w 292"/>
              <a:gd name="T29" fmla="*/ 2147483647 h 308"/>
              <a:gd name="T30" fmla="*/ 2147483647 w 292"/>
              <a:gd name="T31" fmla="*/ 2147483647 h 308"/>
              <a:gd name="T32" fmla="*/ 2147483647 w 292"/>
              <a:gd name="T33" fmla="*/ 2147483647 h 308"/>
              <a:gd name="T34" fmla="*/ 0 w 292"/>
              <a:gd name="T35" fmla="*/ 2147483647 h 308"/>
              <a:gd name="T36" fmla="*/ 2147483647 w 292"/>
              <a:gd name="T37" fmla="*/ 2147483647 h 308"/>
              <a:gd name="T38" fmla="*/ 2147483647 w 292"/>
              <a:gd name="T39" fmla="*/ 2147483647 h 308"/>
              <a:gd name="T40" fmla="*/ 2147483647 w 292"/>
              <a:gd name="T41" fmla="*/ 2147483647 h 308"/>
              <a:gd name="T42" fmla="*/ 2147483647 w 292"/>
              <a:gd name="T43" fmla="*/ 2147483647 h 308"/>
              <a:gd name="T44" fmla="*/ 2147483647 w 292"/>
              <a:gd name="T45" fmla="*/ 2147483647 h 308"/>
              <a:gd name="T46" fmla="*/ 2147483647 w 292"/>
              <a:gd name="T47" fmla="*/ 2147483647 h 308"/>
              <a:gd name="T48" fmla="*/ 2147483647 w 292"/>
              <a:gd name="T49" fmla="*/ 2147483647 h 308"/>
              <a:gd name="T50" fmla="*/ 2147483647 w 292"/>
              <a:gd name="T51" fmla="*/ 2147483647 h 308"/>
              <a:gd name="T52" fmla="*/ 2147483647 w 292"/>
              <a:gd name="T53" fmla="*/ 2147483647 h 308"/>
              <a:gd name="T54" fmla="*/ 2147483647 w 292"/>
              <a:gd name="T55" fmla="*/ 2147483647 h 308"/>
              <a:gd name="T56" fmla="*/ 2147483647 w 292"/>
              <a:gd name="T57" fmla="*/ 2147483647 h 308"/>
              <a:gd name="T58" fmla="*/ 2147483647 w 292"/>
              <a:gd name="T59" fmla="*/ 2147483647 h 308"/>
              <a:gd name="T60" fmla="*/ 2147483647 w 292"/>
              <a:gd name="T61" fmla="*/ 2147483647 h 308"/>
              <a:gd name="T62" fmla="*/ 2147483647 w 292"/>
              <a:gd name="T63" fmla="*/ 2147483647 h 308"/>
              <a:gd name="T64" fmla="*/ 2147483647 w 292"/>
              <a:gd name="T65" fmla="*/ 2147483647 h 308"/>
              <a:gd name="T66" fmla="*/ 2147483647 w 292"/>
              <a:gd name="T67" fmla="*/ 2147483647 h 308"/>
              <a:gd name="T68" fmla="*/ 2147483647 w 292"/>
              <a:gd name="T69" fmla="*/ 2147483647 h 308"/>
              <a:gd name="T70" fmla="*/ 2147483647 w 292"/>
              <a:gd name="T71" fmla="*/ 0 h 3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C0C0C0"/>
          </a:solidFill>
          <a:ln w="9525" cmpd="sng">
            <a:solidFill>
              <a:srgbClr val="FFFFFF"/>
            </a:solidFill>
            <a:prstDash val="solid"/>
            <a:round/>
            <a:headEnd/>
            <a:tailEnd/>
          </a:ln>
        </p:spPr>
        <p:txBody>
          <a:bodyPr/>
          <a:lstStyle/>
          <a:p>
            <a:endParaRPr lang="en-GB"/>
          </a:p>
        </p:txBody>
      </p:sp>
      <p:sp>
        <p:nvSpPr>
          <p:cNvPr id="44309" name="Freeform 435"/>
          <p:cNvSpPr>
            <a:spLocks/>
          </p:cNvSpPr>
          <p:nvPr>
            <p:custDataLst>
              <p:tags r:id="rId276"/>
            </p:custDataLst>
          </p:nvPr>
        </p:nvSpPr>
        <p:spPr bwMode="auto">
          <a:xfrm>
            <a:off x="4965700" y="4353335"/>
            <a:ext cx="6350" cy="57150"/>
          </a:xfrm>
          <a:custGeom>
            <a:avLst/>
            <a:gdLst>
              <a:gd name="T0" fmla="*/ 2147483647 w 14"/>
              <a:gd name="T1" fmla="*/ 0 h 7"/>
              <a:gd name="T2" fmla="*/ 2147483647 w 14"/>
              <a:gd name="T3" fmla="*/ 2147483647 h 7"/>
              <a:gd name="T4" fmla="*/ 2147483647 w 14"/>
              <a:gd name="T5" fmla="*/ 2147483647 h 7"/>
              <a:gd name="T6" fmla="*/ 0 w 14"/>
              <a:gd name="T7" fmla="*/ 2147483647 h 7"/>
              <a:gd name="T8" fmla="*/ 2147483647 w 14"/>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7">
                <a:moveTo>
                  <a:pt x="11" y="0"/>
                </a:moveTo>
                <a:lnTo>
                  <a:pt x="13" y="3"/>
                </a:lnTo>
                <a:lnTo>
                  <a:pt x="14" y="7"/>
                </a:lnTo>
                <a:lnTo>
                  <a:pt x="0" y="7"/>
                </a:lnTo>
                <a:lnTo>
                  <a:pt x="11" y="0"/>
                </a:lnTo>
              </a:path>
            </a:pathLst>
          </a:custGeom>
          <a:solidFill>
            <a:srgbClr val="C0C0C0"/>
          </a:solidFill>
          <a:ln w="9525" cmpd="sng">
            <a:solidFill>
              <a:srgbClr val="FFFFFF"/>
            </a:solidFill>
            <a:prstDash val="solid"/>
            <a:round/>
            <a:headEnd/>
            <a:tailEnd/>
          </a:ln>
        </p:spPr>
        <p:txBody>
          <a:bodyPr/>
          <a:lstStyle/>
          <a:p>
            <a:endParaRPr lang="en-GB"/>
          </a:p>
        </p:txBody>
      </p:sp>
      <p:sp>
        <p:nvSpPr>
          <p:cNvPr id="44310" name="Freeform 436"/>
          <p:cNvSpPr>
            <a:spLocks/>
          </p:cNvSpPr>
          <p:nvPr>
            <p:custDataLst>
              <p:tags r:id="rId277"/>
            </p:custDataLst>
          </p:nvPr>
        </p:nvSpPr>
        <p:spPr bwMode="auto">
          <a:xfrm>
            <a:off x="4456113" y="3589747"/>
            <a:ext cx="249237" cy="500063"/>
          </a:xfrm>
          <a:custGeom>
            <a:avLst/>
            <a:gdLst>
              <a:gd name="T0" fmla="*/ 2147483647 w 581"/>
              <a:gd name="T1" fmla="*/ 2147483647 h 955"/>
              <a:gd name="T2" fmla="*/ 2147483647 w 581"/>
              <a:gd name="T3" fmla="*/ 2147483647 h 955"/>
              <a:gd name="T4" fmla="*/ 2147483647 w 581"/>
              <a:gd name="T5" fmla="*/ 2147483647 h 955"/>
              <a:gd name="T6" fmla="*/ 2147483647 w 581"/>
              <a:gd name="T7" fmla="*/ 2147483647 h 955"/>
              <a:gd name="T8" fmla="*/ 2147483647 w 581"/>
              <a:gd name="T9" fmla="*/ 2147483647 h 955"/>
              <a:gd name="T10" fmla="*/ 2147483647 w 581"/>
              <a:gd name="T11" fmla="*/ 2147483647 h 955"/>
              <a:gd name="T12" fmla="*/ 2147483647 w 581"/>
              <a:gd name="T13" fmla="*/ 2147483647 h 955"/>
              <a:gd name="T14" fmla="*/ 2147483647 w 581"/>
              <a:gd name="T15" fmla="*/ 2147483647 h 955"/>
              <a:gd name="T16" fmla="*/ 2147483647 w 581"/>
              <a:gd name="T17" fmla="*/ 2147483647 h 955"/>
              <a:gd name="T18" fmla="*/ 2147483647 w 581"/>
              <a:gd name="T19" fmla="*/ 2147483647 h 955"/>
              <a:gd name="T20" fmla="*/ 2147483647 w 581"/>
              <a:gd name="T21" fmla="*/ 2147483647 h 955"/>
              <a:gd name="T22" fmla="*/ 2147483647 w 581"/>
              <a:gd name="T23" fmla="*/ 2147483647 h 955"/>
              <a:gd name="T24" fmla="*/ 2147483647 w 581"/>
              <a:gd name="T25" fmla="*/ 2147483647 h 955"/>
              <a:gd name="T26" fmla="*/ 2147483647 w 581"/>
              <a:gd name="T27" fmla="*/ 2147483647 h 955"/>
              <a:gd name="T28" fmla="*/ 2147483647 w 581"/>
              <a:gd name="T29" fmla="*/ 2147483647 h 955"/>
              <a:gd name="T30" fmla="*/ 2147483647 w 581"/>
              <a:gd name="T31" fmla="*/ 2147483647 h 955"/>
              <a:gd name="T32" fmla="*/ 2147483647 w 581"/>
              <a:gd name="T33" fmla="*/ 2147483647 h 955"/>
              <a:gd name="T34" fmla="*/ 2147483647 w 581"/>
              <a:gd name="T35" fmla="*/ 2147483647 h 955"/>
              <a:gd name="T36" fmla="*/ 2147483647 w 581"/>
              <a:gd name="T37" fmla="*/ 2147483647 h 955"/>
              <a:gd name="T38" fmla="*/ 2147483647 w 581"/>
              <a:gd name="T39" fmla="*/ 2147483647 h 955"/>
              <a:gd name="T40" fmla="*/ 2147483647 w 581"/>
              <a:gd name="T41" fmla="*/ 2147483647 h 955"/>
              <a:gd name="T42" fmla="*/ 2147483647 w 581"/>
              <a:gd name="T43" fmla="*/ 2147483647 h 955"/>
              <a:gd name="T44" fmla="*/ 2147483647 w 581"/>
              <a:gd name="T45" fmla="*/ 2147483647 h 955"/>
              <a:gd name="T46" fmla="*/ 2147483647 w 581"/>
              <a:gd name="T47" fmla="*/ 2147483647 h 955"/>
              <a:gd name="T48" fmla="*/ 2147483647 w 581"/>
              <a:gd name="T49" fmla="*/ 2147483647 h 955"/>
              <a:gd name="T50" fmla="*/ 2147483647 w 581"/>
              <a:gd name="T51" fmla="*/ 2147483647 h 955"/>
              <a:gd name="T52" fmla="*/ 2147483647 w 581"/>
              <a:gd name="T53" fmla="*/ 2147483647 h 955"/>
              <a:gd name="T54" fmla="*/ 2147483647 w 581"/>
              <a:gd name="T55" fmla="*/ 2147483647 h 955"/>
              <a:gd name="T56" fmla="*/ 2147483647 w 581"/>
              <a:gd name="T57" fmla="*/ 2147483647 h 955"/>
              <a:gd name="T58" fmla="*/ 2147483647 w 581"/>
              <a:gd name="T59" fmla="*/ 2147483647 h 955"/>
              <a:gd name="T60" fmla="*/ 2147483647 w 581"/>
              <a:gd name="T61" fmla="*/ 2147483647 h 955"/>
              <a:gd name="T62" fmla="*/ 2147483647 w 581"/>
              <a:gd name="T63" fmla="*/ 2147483647 h 955"/>
              <a:gd name="T64" fmla="*/ 2147483647 w 581"/>
              <a:gd name="T65" fmla="*/ 2147483647 h 955"/>
              <a:gd name="T66" fmla="*/ 2147483647 w 581"/>
              <a:gd name="T67" fmla="*/ 2147483647 h 955"/>
              <a:gd name="T68" fmla="*/ 2147483647 w 581"/>
              <a:gd name="T69" fmla="*/ 2147483647 h 955"/>
              <a:gd name="T70" fmla="*/ 2147483647 w 581"/>
              <a:gd name="T71" fmla="*/ 2147483647 h 955"/>
              <a:gd name="T72" fmla="*/ 2147483647 w 581"/>
              <a:gd name="T73" fmla="*/ 2147483647 h 955"/>
              <a:gd name="T74" fmla="*/ 2147483647 w 581"/>
              <a:gd name="T75" fmla="*/ 2147483647 h 955"/>
              <a:gd name="T76" fmla="*/ 2147483647 w 581"/>
              <a:gd name="T77" fmla="*/ 2147483647 h 955"/>
              <a:gd name="T78" fmla="*/ 2147483647 w 581"/>
              <a:gd name="T79" fmla="*/ 2147483647 h 955"/>
              <a:gd name="T80" fmla="*/ 2147483647 w 581"/>
              <a:gd name="T81" fmla="*/ 2147483647 h 955"/>
              <a:gd name="T82" fmla="*/ 2147483647 w 581"/>
              <a:gd name="T83" fmla="*/ 2147483647 h 955"/>
              <a:gd name="T84" fmla="*/ 2147483647 w 581"/>
              <a:gd name="T85" fmla="*/ 2147483647 h 955"/>
              <a:gd name="T86" fmla="*/ 2147483647 w 581"/>
              <a:gd name="T87" fmla="*/ 2147483647 h 955"/>
              <a:gd name="T88" fmla="*/ 2147483647 w 581"/>
              <a:gd name="T89" fmla="*/ 2147483647 h 955"/>
              <a:gd name="T90" fmla="*/ 2147483647 w 581"/>
              <a:gd name="T91" fmla="*/ 2147483647 h 955"/>
              <a:gd name="T92" fmla="*/ 2147483647 w 581"/>
              <a:gd name="T93" fmla="*/ 2147483647 h 955"/>
              <a:gd name="T94" fmla="*/ 2147483647 w 581"/>
              <a:gd name="T95" fmla="*/ 2147483647 h 955"/>
              <a:gd name="T96" fmla="*/ 2147483647 w 581"/>
              <a:gd name="T97" fmla="*/ 2147483647 h 955"/>
              <a:gd name="T98" fmla="*/ 2147483647 w 581"/>
              <a:gd name="T99" fmla="*/ 2147483647 h 955"/>
              <a:gd name="T100" fmla="*/ 2147483647 w 581"/>
              <a:gd name="T101" fmla="*/ 0 h 955"/>
              <a:gd name="T102" fmla="*/ 2147483647 w 581"/>
              <a:gd name="T103" fmla="*/ 2147483647 h 955"/>
              <a:gd name="T104" fmla="*/ 2147483647 w 581"/>
              <a:gd name="T105" fmla="*/ 2147483647 h 9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rgbClr val="C0C0C0"/>
          </a:solidFill>
          <a:ln w="9525" cmpd="sng">
            <a:solidFill>
              <a:srgbClr val="FFFFFF"/>
            </a:solidFill>
            <a:prstDash val="solid"/>
            <a:round/>
            <a:headEnd/>
            <a:tailEnd/>
          </a:ln>
        </p:spPr>
        <p:txBody>
          <a:bodyPr/>
          <a:lstStyle/>
          <a:p>
            <a:endParaRPr lang="en-GB"/>
          </a:p>
        </p:txBody>
      </p:sp>
      <p:sp>
        <p:nvSpPr>
          <p:cNvPr id="44311" name="Freeform 437"/>
          <p:cNvSpPr>
            <a:spLocks/>
          </p:cNvSpPr>
          <p:nvPr>
            <p:custDataLst>
              <p:tags r:id="rId278"/>
            </p:custDataLst>
          </p:nvPr>
        </p:nvSpPr>
        <p:spPr bwMode="auto">
          <a:xfrm>
            <a:off x="4132263" y="2972210"/>
            <a:ext cx="15875" cy="57150"/>
          </a:xfrm>
          <a:custGeom>
            <a:avLst/>
            <a:gdLst>
              <a:gd name="T0" fmla="*/ 2147483647 w 45"/>
              <a:gd name="T1" fmla="*/ 0 h 36"/>
              <a:gd name="T2" fmla="*/ 0 w 45"/>
              <a:gd name="T3" fmla="*/ 2147483647 h 36"/>
              <a:gd name="T4" fmla="*/ 2147483647 w 45"/>
              <a:gd name="T5" fmla="*/ 2147483647 h 36"/>
              <a:gd name="T6" fmla="*/ 2147483647 w 45"/>
              <a:gd name="T7" fmla="*/ 2147483647 h 36"/>
              <a:gd name="T8" fmla="*/ 2147483647 w 45"/>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6">
                <a:moveTo>
                  <a:pt x="26" y="0"/>
                </a:moveTo>
                <a:lnTo>
                  <a:pt x="0" y="18"/>
                </a:lnTo>
                <a:lnTo>
                  <a:pt x="23" y="36"/>
                </a:lnTo>
                <a:lnTo>
                  <a:pt x="45" y="15"/>
                </a:lnTo>
                <a:lnTo>
                  <a:pt x="26" y="0"/>
                </a:lnTo>
                <a:close/>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nvGrpSpPr>
          <p:cNvPr id="44312" name="Group 438"/>
          <p:cNvGrpSpPr>
            <a:grpSpLocks/>
          </p:cNvGrpSpPr>
          <p:nvPr>
            <p:custDataLst>
              <p:tags r:id="rId279"/>
            </p:custDataLst>
          </p:nvPr>
        </p:nvGrpSpPr>
        <p:grpSpPr bwMode="auto">
          <a:xfrm>
            <a:off x="2432050" y="5032785"/>
            <a:ext cx="384175" cy="1031875"/>
            <a:chOff x="1589" y="3126"/>
            <a:chExt cx="290" cy="657"/>
          </a:xfrm>
        </p:grpSpPr>
        <p:sp>
          <p:nvSpPr>
            <p:cNvPr id="44437" name="Freeform 439"/>
            <p:cNvSpPr>
              <a:spLocks/>
            </p:cNvSpPr>
            <p:nvPr/>
          </p:nvSpPr>
          <p:spPr bwMode="auto">
            <a:xfrm>
              <a:off x="1748" y="3531"/>
              <a:ext cx="15" cy="17"/>
            </a:xfrm>
            <a:custGeom>
              <a:avLst/>
              <a:gdLst>
                <a:gd name="T0" fmla="*/ 0 w 46"/>
                <a:gd name="T1" fmla="*/ 0 h 51"/>
                <a:gd name="T2" fmla="*/ 0 w 46"/>
                <a:gd name="T3" fmla="*/ 0 h 51"/>
                <a:gd name="T4" fmla="*/ 0 w 46"/>
                <a:gd name="T5" fmla="*/ 0 h 51"/>
                <a:gd name="T6" fmla="*/ 0 w 46"/>
                <a:gd name="T7" fmla="*/ 0 h 51"/>
                <a:gd name="T8" fmla="*/ 0 w 46"/>
                <a:gd name="T9" fmla="*/ 0 h 51"/>
                <a:gd name="T10" fmla="*/ 0 w 46"/>
                <a:gd name="T11" fmla="*/ 0 h 51"/>
                <a:gd name="T12" fmla="*/ 0 w 46"/>
                <a:gd name="T13" fmla="*/ 0 h 51"/>
                <a:gd name="T14" fmla="*/ 0 w 46"/>
                <a:gd name="T15" fmla="*/ 0 h 51"/>
                <a:gd name="T16" fmla="*/ 0 w 46"/>
                <a:gd name="T17" fmla="*/ 0 h 51"/>
                <a:gd name="T18" fmla="*/ 0 w 46"/>
                <a:gd name="T19" fmla="*/ 0 h 51"/>
                <a:gd name="T20" fmla="*/ 0 w 46"/>
                <a:gd name="T21" fmla="*/ 0 h 51"/>
                <a:gd name="T22" fmla="*/ 0 w 46"/>
                <a:gd name="T23" fmla="*/ 0 h 51"/>
                <a:gd name="T24" fmla="*/ 0 w 46"/>
                <a:gd name="T25" fmla="*/ 0 h 51"/>
                <a:gd name="T26" fmla="*/ 0 w 46"/>
                <a:gd name="T27" fmla="*/ 0 h 51"/>
                <a:gd name="T28" fmla="*/ 0 w 46"/>
                <a:gd name="T29" fmla="*/ 0 h 51"/>
                <a:gd name="T30" fmla="*/ 0 w 46"/>
                <a:gd name="T31" fmla="*/ 0 h 51"/>
                <a:gd name="T32" fmla="*/ 0 w 46"/>
                <a:gd name="T33" fmla="*/ 0 h 51"/>
                <a:gd name="T34" fmla="*/ 0 w 46"/>
                <a:gd name="T35" fmla="*/ 0 h 51"/>
                <a:gd name="T36" fmla="*/ 0 w 46"/>
                <a:gd name="T37" fmla="*/ 0 h 51"/>
                <a:gd name="T38" fmla="*/ 0 w 46"/>
                <a:gd name="T39" fmla="*/ 0 h 51"/>
                <a:gd name="T40" fmla="*/ 0 w 46"/>
                <a:gd name="T41" fmla="*/ 0 h 51"/>
                <a:gd name="T42" fmla="*/ 0 w 46"/>
                <a:gd name="T43" fmla="*/ 0 h 51"/>
                <a:gd name="T44" fmla="*/ 0 w 46"/>
                <a:gd name="T45" fmla="*/ 0 h 51"/>
                <a:gd name="T46" fmla="*/ 0 w 46"/>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38" name="Freeform 440"/>
            <p:cNvSpPr>
              <a:spLocks/>
            </p:cNvSpPr>
            <p:nvPr/>
          </p:nvSpPr>
          <p:spPr bwMode="auto">
            <a:xfrm>
              <a:off x="1759" y="3730"/>
              <a:ext cx="63" cy="53"/>
            </a:xfrm>
            <a:custGeom>
              <a:avLst/>
              <a:gdLst>
                <a:gd name="T0" fmla="*/ 0 w 192"/>
                <a:gd name="T1" fmla="*/ 0 h 158"/>
                <a:gd name="T2" fmla="*/ 0 w 192"/>
                <a:gd name="T3" fmla="*/ 0 h 158"/>
                <a:gd name="T4" fmla="*/ 0 w 192"/>
                <a:gd name="T5" fmla="*/ 0 h 158"/>
                <a:gd name="T6" fmla="*/ 0 w 192"/>
                <a:gd name="T7" fmla="*/ 0 h 158"/>
                <a:gd name="T8" fmla="*/ 0 w 192"/>
                <a:gd name="T9" fmla="*/ 0 h 158"/>
                <a:gd name="T10" fmla="*/ 0 w 192"/>
                <a:gd name="T11" fmla="*/ 0 h 158"/>
                <a:gd name="T12" fmla="*/ 0 w 192"/>
                <a:gd name="T13" fmla="*/ 0 h 158"/>
                <a:gd name="T14" fmla="*/ 0 w 192"/>
                <a:gd name="T15" fmla="*/ 0 h 158"/>
                <a:gd name="T16" fmla="*/ 0 w 192"/>
                <a:gd name="T17" fmla="*/ 0 h 158"/>
                <a:gd name="T18" fmla="*/ 0 w 192"/>
                <a:gd name="T19" fmla="*/ 0 h 158"/>
                <a:gd name="T20" fmla="*/ 0 w 192"/>
                <a:gd name="T21" fmla="*/ 0 h 158"/>
                <a:gd name="T22" fmla="*/ 0 w 192"/>
                <a:gd name="T23" fmla="*/ 0 h 158"/>
                <a:gd name="T24" fmla="*/ 0 w 192"/>
                <a:gd name="T25" fmla="*/ 0 h 158"/>
                <a:gd name="T26" fmla="*/ 0 w 192"/>
                <a:gd name="T27" fmla="*/ 0 h 158"/>
                <a:gd name="T28" fmla="*/ 0 w 192"/>
                <a:gd name="T29" fmla="*/ 0 h 158"/>
                <a:gd name="T30" fmla="*/ 0 w 192"/>
                <a:gd name="T31" fmla="*/ 0 h 158"/>
                <a:gd name="T32" fmla="*/ 0 w 192"/>
                <a:gd name="T33" fmla="*/ 0 h 158"/>
                <a:gd name="T34" fmla="*/ 0 w 192"/>
                <a:gd name="T35" fmla="*/ 0 h 158"/>
                <a:gd name="T36" fmla="*/ 0 w 192"/>
                <a:gd name="T37" fmla="*/ 0 h 158"/>
                <a:gd name="T38" fmla="*/ 0 w 192"/>
                <a:gd name="T39" fmla="*/ 0 h 158"/>
                <a:gd name="T40" fmla="*/ 0 w 192"/>
                <a:gd name="T41" fmla="*/ 0 h 158"/>
                <a:gd name="T42" fmla="*/ 0 w 192"/>
                <a:gd name="T43" fmla="*/ 0 h 158"/>
                <a:gd name="T44" fmla="*/ 0 w 192"/>
                <a:gd name="T45" fmla="*/ 0 h 158"/>
                <a:gd name="T46" fmla="*/ 0 w 192"/>
                <a:gd name="T47" fmla="*/ 0 h 158"/>
                <a:gd name="T48" fmla="*/ 0 w 192"/>
                <a:gd name="T49" fmla="*/ 0 h 158"/>
                <a:gd name="T50" fmla="*/ 0 w 192"/>
                <a:gd name="T51" fmla="*/ 0 h 158"/>
                <a:gd name="T52" fmla="*/ 0 w 192"/>
                <a:gd name="T53" fmla="*/ 0 h 158"/>
                <a:gd name="T54" fmla="*/ 0 w 192"/>
                <a:gd name="T55" fmla="*/ 0 h 158"/>
                <a:gd name="T56" fmla="*/ 0 w 192"/>
                <a:gd name="T57" fmla="*/ 0 h 158"/>
                <a:gd name="T58" fmla="*/ 0 w 192"/>
                <a:gd name="T59" fmla="*/ 0 h 158"/>
                <a:gd name="T60" fmla="*/ 0 w 192"/>
                <a:gd name="T61" fmla="*/ 0 h 158"/>
                <a:gd name="T62" fmla="*/ 0 w 192"/>
                <a:gd name="T63" fmla="*/ 0 h 158"/>
                <a:gd name="T64" fmla="*/ 0 w 192"/>
                <a:gd name="T65" fmla="*/ 0 h 158"/>
                <a:gd name="T66" fmla="*/ 0 w 192"/>
                <a:gd name="T67" fmla="*/ 0 h 158"/>
                <a:gd name="T68" fmla="*/ 0 w 192"/>
                <a:gd name="T69" fmla="*/ 0 h 158"/>
                <a:gd name="T70" fmla="*/ 0 w 192"/>
                <a:gd name="T71" fmla="*/ 0 h 158"/>
                <a:gd name="T72" fmla="*/ 0 w 192"/>
                <a:gd name="T73" fmla="*/ 0 h 158"/>
                <a:gd name="T74" fmla="*/ 0 w 192"/>
                <a:gd name="T75" fmla="*/ 0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39" name="Freeform 441"/>
            <p:cNvSpPr>
              <a:spLocks/>
            </p:cNvSpPr>
            <p:nvPr/>
          </p:nvSpPr>
          <p:spPr bwMode="auto">
            <a:xfrm>
              <a:off x="1589" y="3126"/>
              <a:ext cx="290" cy="606"/>
            </a:xfrm>
            <a:custGeom>
              <a:avLst/>
              <a:gdLst>
                <a:gd name="T0" fmla="*/ 0 w 884"/>
                <a:gd name="T1" fmla="*/ 0 h 1818"/>
                <a:gd name="T2" fmla="*/ 0 w 884"/>
                <a:gd name="T3" fmla="*/ 0 h 1818"/>
                <a:gd name="T4" fmla="*/ 0 w 884"/>
                <a:gd name="T5" fmla="*/ 0 h 1818"/>
                <a:gd name="T6" fmla="*/ 0 w 884"/>
                <a:gd name="T7" fmla="*/ 0 h 1818"/>
                <a:gd name="T8" fmla="*/ 0 w 884"/>
                <a:gd name="T9" fmla="*/ 0 h 1818"/>
                <a:gd name="T10" fmla="*/ 0 w 884"/>
                <a:gd name="T11" fmla="*/ 0 h 1818"/>
                <a:gd name="T12" fmla="*/ 0 w 884"/>
                <a:gd name="T13" fmla="*/ 0 h 1818"/>
                <a:gd name="T14" fmla="*/ 0 w 884"/>
                <a:gd name="T15" fmla="*/ 0 h 1818"/>
                <a:gd name="T16" fmla="*/ 0 w 884"/>
                <a:gd name="T17" fmla="*/ 0 h 1818"/>
                <a:gd name="T18" fmla="*/ 0 w 884"/>
                <a:gd name="T19" fmla="*/ 0 h 1818"/>
                <a:gd name="T20" fmla="*/ 0 w 884"/>
                <a:gd name="T21" fmla="*/ 0 h 1818"/>
                <a:gd name="T22" fmla="*/ 0 w 884"/>
                <a:gd name="T23" fmla="*/ 0 h 1818"/>
                <a:gd name="T24" fmla="*/ 0 w 884"/>
                <a:gd name="T25" fmla="*/ 0 h 1818"/>
                <a:gd name="T26" fmla="*/ 0 w 884"/>
                <a:gd name="T27" fmla="*/ 0 h 1818"/>
                <a:gd name="T28" fmla="*/ 0 w 884"/>
                <a:gd name="T29" fmla="*/ 0 h 1818"/>
                <a:gd name="T30" fmla="*/ 0 w 884"/>
                <a:gd name="T31" fmla="*/ 0 h 1818"/>
                <a:gd name="T32" fmla="*/ 0 w 884"/>
                <a:gd name="T33" fmla="*/ 0 h 1818"/>
                <a:gd name="T34" fmla="*/ 0 w 884"/>
                <a:gd name="T35" fmla="*/ 0 h 1818"/>
                <a:gd name="T36" fmla="*/ 0 w 884"/>
                <a:gd name="T37" fmla="*/ 0 h 1818"/>
                <a:gd name="T38" fmla="*/ 0 w 884"/>
                <a:gd name="T39" fmla="*/ 0 h 1818"/>
                <a:gd name="T40" fmla="*/ 0 w 884"/>
                <a:gd name="T41" fmla="*/ 0 h 1818"/>
                <a:gd name="T42" fmla="*/ 0 w 884"/>
                <a:gd name="T43" fmla="*/ 0 h 1818"/>
                <a:gd name="T44" fmla="*/ 0 w 884"/>
                <a:gd name="T45" fmla="*/ 0 h 1818"/>
                <a:gd name="T46" fmla="*/ 0 w 884"/>
                <a:gd name="T47" fmla="*/ 0 h 1818"/>
                <a:gd name="T48" fmla="*/ 0 w 884"/>
                <a:gd name="T49" fmla="*/ 0 h 1818"/>
                <a:gd name="T50" fmla="*/ 0 w 884"/>
                <a:gd name="T51" fmla="*/ 0 h 1818"/>
                <a:gd name="T52" fmla="*/ 0 w 884"/>
                <a:gd name="T53" fmla="*/ 0 h 1818"/>
                <a:gd name="T54" fmla="*/ 0 w 884"/>
                <a:gd name="T55" fmla="*/ 0 h 1818"/>
                <a:gd name="T56" fmla="*/ 0 w 884"/>
                <a:gd name="T57" fmla="*/ 0 h 1818"/>
                <a:gd name="T58" fmla="*/ 0 w 884"/>
                <a:gd name="T59" fmla="*/ 0 h 1818"/>
                <a:gd name="T60" fmla="*/ 0 w 884"/>
                <a:gd name="T61" fmla="*/ 0 h 1818"/>
                <a:gd name="T62" fmla="*/ 0 w 884"/>
                <a:gd name="T63" fmla="*/ 0 h 1818"/>
                <a:gd name="T64" fmla="*/ 0 w 884"/>
                <a:gd name="T65" fmla="*/ 0 h 1818"/>
                <a:gd name="T66" fmla="*/ 0 w 884"/>
                <a:gd name="T67" fmla="*/ 0 h 1818"/>
                <a:gd name="T68" fmla="*/ 0 w 884"/>
                <a:gd name="T69" fmla="*/ 0 h 1818"/>
                <a:gd name="T70" fmla="*/ 0 w 884"/>
                <a:gd name="T71" fmla="*/ 0 h 1818"/>
                <a:gd name="T72" fmla="*/ 0 w 884"/>
                <a:gd name="T73" fmla="*/ 0 h 1818"/>
                <a:gd name="T74" fmla="*/ 0 w 884"/>
                <a:gd name="T75" fmla="*/ 0 h 1818"/>
                <a:gd name="T76" fmla="*/ 0 w 884"/>
                <a:gd name="T77" fmla="*/ 0 h 1818"/>
                <a:gd name="T78" fmla="*/ 0 w 884"/>
                <a:gd name="T79" fmla="*/ 0 h 1818"/>
                <a:gd name="T80" fmla="*/ 0 w 884"/>
                <a:gd name="T81" fmla="*/ 0 h 1818"/>
                <a:gd name="T82" fmla="*/ 0 w 884"/>
                <a:gd name="T83" fmla="*/ 0 h 1818"/>
                <a:gd name="T84" fmla="*/ 0 w 884"/>
                <a:gd name="T85" fmla="*/ 0 h 1818"/>
                <a:gd name="T86" fmla="*/ 0 w 884"/>
                <a:gd name="T87" fmla="*/ 0 h 1818"/>
                <a:gd name="T88" fmla="*/ 0 w 884"/>
                <a:gd name="T89" fmla="*/ 0 h 1818"/>
                <a:gd name="T90" fmla="*/ 0 w 884"/>
                <a:gd name="T91" fmla="*/ 0 h 1818"/>
                <a:gd name="T92" fmla="*/ 0 w 884"/>
                <a:gd name="T93" fmla="*/ 0 h 1818"/>
                <a:gd name="T94" fmla="*/ 0 w 884"/>
                <a:gd name="T95" fmla="*/ 0 h 1818"/>
                <a:gd name="T96" fmla="*/ 0 w 884"/>
                <a:gd name="T97" fmla="*/ 0 h 1818"/>
                <a:gd name="T98" fmla="*/ 0 w 884"/>
                <a:gd name="T99" fmla="*/ 0 h 1818"/>
                <a:gd name="T100" fmla="*/ 0 w 884"/>
                <a:gd name="T101" fmla="*/ 0 h 1818"/>
                <a:gd name="T102" fmla="*/ 0 w 884"/>
                <a:gd name="T103" fmla="*/ 0 h 1818"/>
                <a:gd name="T104" fmla="*/ 0 w 884"/>
                <a:gd name="T105" fmla="*/ 0 h 1818"/>
                <a:gd name="T106" fmla="*/ 0 w 884"/>
                <a:gd name="T107" fmla="*/ 0 h 1818"/>
                <a:gd name="T108" fmla="*/ 0 w 884"/>
                <a:gd name="T109" fmla="*/ 0 h 1818"/>
                <a:gd name="T110" fmla="*/ 0 w 884"/>
                <a:gd name="T111" fmla="*/ 0 h 1818"/>
                <a:gd name="T112" fmla="*/ 0 w 884"/>
                <a:gd name="T113" fmla="*/ 0 h 1818"/>
                <a:gd name="T114" fmla="*/ 0 w 884"/>
                <a:gd name="T115" fmla="*/ 0 h 1818"/>
                <a:gd name="T116" fmla="*/ 0 w 884"/>
                <a:gd name="T117" fmla="*/ 0 h 1818"/>
                <a:gd name="T118" fmla="*/ 0 w 884"/>
                <a:gd name="T119" fmla="*/ 0 h 18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44313" name="Freeform 442"/>
          <p:cNvSpPr>
            <a:spLocks/>
          </p:cNvSpPr>
          <p:nvPr>
            <p:custDataLst>
              <p:tags r:id="rId280"/>
            </p:custDataLst>
          </p:nvPr>
        </p:nvSpPr>
        <p:spPr bwMode="auto">
          <a:xfrm>
            <a:off x="5141913" y="2984910"/>
            <a:ext cx="123825" cy="109537"/>
          </a:xfrm>
          <a:custGeom>
            <a:avLst/>
            <a:gdLst>
              <a:gd name="T0" fmla="*/ 2147483647 w 279"/>
              <a:gd name="T1" fmla="*/ 2147483647 h 204"/>
              <a:gd name="T2" fmla="*/ 2147483647 w 279"/>
              <a:gd name="T3" fmla="*/ 2147483647 h 204"/>
              <a:gd name="T4" fmla="*/ 2147483647 w 279"/>
              <a:gd name="T5" fmla="*/ 2147483647 h 204"/>
              <a:gd name="T6" fmla="*/ 2147483647 w 279"/>
              <a:gd name="T7" fmla="*/ 2147483647 h 204"/>
              <a:gd name="T8" fmla="*/ 2147483647 w 279"/>
              <a:gd name="T9" fmla="*/ 2147483647 h 204"/>
              <a:gd name="T10" fmla="*/ 2147483647 w 279"/>
              <a:gd name="T11" fmla="*/ 2147483647 h 204"/>
              <a:gd name="T12" fmla="*/ 2147483647 w 279"/>
              <a:gd name="T13" fmla="*/ 2147483647 h 204"/>
              <a:gd name="T14" fmla="*/ 2147483647 w 279"/>
              <a:gd name="T15" fmla="*/ 2147483647 h 204"/>
              <a:gd name="T16" fmla="*/ 2147483647 w 279"/>
              <a:gd name="T17" fmla="*/ 2147483647 h 204"/>
              <a:gd name="T18" fmla="*/ 2147483647 w 279"/>
              <a:gd name="T19" fmla="*/ 2147483647 h 204"/>
              <a:gd name="T20" fmla="*/ 2147483647 w 279"/>
              <a:gd name="T21" fmla="*/ 2147483647 h 204"/>
              <a:gd name="T22" fmla="*/ 2147483647 w 279"/>
              <a:gd name="T23" fmla="*/ 2147483647 h 204"/>
              <a:gd name="T24" fmla="*/ 2147483647 w 279"/>
              <a:gd name="T25" fmla="*/ 2147483647 h 204"/>
              <a:gd name="T26" fmla="*/ 2147483647 w 279"/>
              <a:gd name="T27" fmla="*/ 2147483647 h 204"/>
              <a:gd name="T28" fmla="*/ 2147483647 w 279"/>
              <a:gd name="T29" fmla="*/ 2147483647 h 204"/>
              <a:gd name="T30" fmla="*/ 2147483647 w 279"/>
              <a:gd name="T31" fmla="*/ 2147483647 h 204"/>
              <a:gd name="T32" fmla="*/ 2147483647 w 279"/>
              <a:gd name="T33" fmla="*/ 2147483647 h 204"/>
              <a:gd name="T34" fmla="*/ 2147483647 w 279"/>
              <a:gd name="T35" fmla="*/ 2147483647 h 204"/>
              <a:gd name="T36" fmla="*/ 2147483647 w 279"/>
              <a:gd name="T37" fmla="*/ 2147483647 h 204"/>
              <a:gd name="T38" fmla="*/ 2147483647 w 279"/>
              <a:gd name="T39" fmla="*/ 2147483647 h 204"/>
              <a:gd name="T40" fmla="*/ 2147483647 w 279"/>
              <a:gd name="T41" fmla="*/ 2147483647 h 204"/>
              <a:gd name="T42" fmla="*/ 2147483647 w 279"/>
              <a:gd name="T43" fmla="*/ 2147483647 h 204"/>
              <a:gd name="T44" fmla="*/ 2147483647 w 279"/>
              <a:gd name="T45" fmla="*/ 2147483647 h 204"/>
              <a:gd name="T46" fmla="*/ 2147483647 w 279"/>
              <a:gd name="T47" fmla="*/ 2147483647 h 204"/>
              <a:gd name="T48" fmla="*/ 2147483647 w 279"/>
              <a:gd name="T49" fmla="*/ 2147483647 h 204"/>
              <a:gd name="T50" fmla="*/ 2147483647 w 279"/>
              <a:gd name="T51" fmla="*/ 2147483647 h 204"/>
              <a:gd name="T52" fmla="*/ 2147483647 w 279"/>
              <a:gd name="T53" fmla="*/ 2147483647 h 204"/>
              <a:gd name="T54" fmla="*/ 2147483647 w 279"/>
              <a:gd name="T55" fmla="*/ 2147483647 h 204"/>
              <a:gd name="T56" fmla="*/ 2147483647 w 279"/>
              <a:gd name="T57" fmla="*/ 2147483647 h 204"/>
              <a:gd name="T58" fmla="*/ 2147483647 w 279"/>
              <a:gd name="T59" fmla="*/ 2147483647 h 204"/>
              <a:gd name="T60" fmla="*/ 2147483647 w 279"/>
              <a:gd name="T61" fmla="*/ 2147483647 h 204"/>
              <a:gd name="T62" fmla="*/ 2147483647 w 279"/>
              <a:gd name="T63" fmla="*/ 2147483647 h 204"/>
              <a:gd name="T64" fmla="*/ 0 w 279"/>
              <a:gd name="T65" fmla="*/ 2147483647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rgbClr val="C0C0C0"/>
          </a:solidFill>
          <a:ln w="9525" cmpd="sng">
            <a:solidFill>
              <a:srgbClr val="FFFFFF"/>
            </a:solidFill>
            <a:prstDash val="solid"/>
            <a:round/>
            <a:headEnd/>
            <a:tailEnd/>
          </a:ln>
        </p:spPr>
        <p:txBody>
          <a:bodyPr/>
          <a:lstStyle/>
          <a:p>
            <a:endParaRPr lang="en-GB"/>
          </a:p>
        </p:txBody>
      </p:sp>
      <p:sp>
        <p:nvSpPr>
          <p:cNvPr id="44314" name="Freeform 443"/>
          <p:cNvSpPr>
            <a:spLocks/>
          </p:cNvSpPr>
          <p:nvPr>
            <p:custDataLst>
              <p:tags r:id="rId281"/>
            </p:custDataLst>
          </p:nvPr>
        </p:nvSpPr>
        <p:spPr bwMode="auto">
          <a:xfrm>
            <a:off x="4608513" y="2557872"/>
            <a:ext cx="209550" cy="150813"/>
          </a:xfrm>
          <a:custGeom>
            <a:avLst/>
            <a:gdLst>
              <a:gd name="T0" fmla="*/ 2147483647 w 485"/>
              <a:gd name="T1" fmla="*/ 2147483647 h 291"/>
              <a:gd name="T2" fmla="*/ 2147483647 w 485"/>
              <a:gd name="T3" fmla="*/ 2147483647 h 291"/>
              <a:gd name="T4" fmla="*/ 2147483647 w 485"/>
              <a:gd name="T5" fmla="*/ 2147483647 h 291"/>
              <a:gd name="T6" fmla="*/ 2147483647 w 485"/>
              <a:gd name="T7" fmla="*/ 2147483647 h 291"/>
              <a:gd name="T8" fmla="*/ 2147483647 w 485"/>
              <a:gd name="T9" fmla="*/ 2147483647 h 291"/>
              <a:gd name="T10" fmla="*/ 2147483647 w 485"/>
              <a:gd name="T11" fmla="*/ 2147483647 h 291"/>
              <a:gd name="T12" fmla="*/ 2147483647 w 485"/>
              <a:gd name="T13" fmla="*/ 2147483647 h 291"/>
              <a:gd name="T14" fmla="*/ 2147483647 w 485"/>
              <a:gd name="T15" fmla="*/ 2147483647 h 291"/>
              <a:gd name="T16" fmla="*/ 2147483647 w 485"/>
              <a:gd name="T17" fmla="*/ 2147483647 h 291"/>
              <a:gd name="T18" fmla="*/ 2147483647 w 485"/>
              <a:gd name="T19" fmla="*/ 2147483647 h 291"/>
              <a:gd name="T20" fmla="*/ 2147483647 w 485"/>
              <a:gd name="T21" fmla="*/ 2147483647 h 291"/>
              <a:gd name="T22" fmla="*/ 2147483647 w 485"/>
              <a:gd name="T23" fmla="*/ 2147483647 h 291"/>
              <a:gd name="T24" fmla="*/ 2147483647 w 485"/>
              <a:gd name="T25" fmla="*/ 2147483647 h 291"/>
              <a:gd name="T26" fmla="*/ 2147483647 w 485"/>
              <a:gd name="T27" fmla="*/ 2147483647 h 291"/>
              <a:gd name="T28" fmla="*/ 2147483647 w 485"/>
              <a:gd name="T29" fmla="*/ 2147483647 h 291"/>
              <a:gd name="T30" fmla="*/ 0 w 485"/>
              <a:gd name="T31" fmla="*/ 2147483647 h 291"/>
              <a:gd name="T32" fmla="*/ 2147483647 w 485"/>
              <a:gd name="T33" fmla="*/ 2147483647 h 291"/>
              <a:gd name="T34" fmla="*/ 2147483647 w 485"/>
              <a:gd name="T35" fmla="*/ 2147483647 h 291"/>
              <a:gd name="T36" fmla="*/ 2147483647 w 485"/>
              <a:gd name="T37" fmla="*/ 2147483647 h 291"/>
              <a:gd name="T38" fmla="*/ 2147483647 w 485"/>
              <a:gd name="T39" fmla="*/ 2147483647 h 291"/>
              <a:gd name="T40" fmla="*/ 2147483647 w 485"/>
              <a:gd name="T41" fmla="*/ 2147483647 h 291"/>
              <a:gd name="T42" fmla="*/ 2147483647 w 485"/>
              <a:gd name="T43" fmla="*/ 2147483647 h 291"/>
              <a:gd name="T44" fmla="*/ 2147483647 w 485"/>
              <a:gd name="T45" fmla="*/ 2147483647 h 291"/>
              <a:gd name="T46" fmla="*/ 2147483647 w 485"/>
              <a:gd name="T47" fmla="*/ 2147483647 h 291"/>
              <a:gd name="T48" fmla="*/ 2147483647 w 485"/>
              <a:gd name="T49" fmla="*/ 2147483647 h 291"/>
              <a:gd name="T50" fmla="*/ 2147483647 w 485"/>
              <a:gd name="T51" fmla="*/ 2147483647 h 291"/>
              <a:gd name="T52" fmla="*/ 2147483647 w 485"/>
              <a:gd name="T53" fmla="*/ 2147483647 h 291"/>
              <a:gd name="T54" fmla="*/ 2147483647 w 485"/>
              <a:gd name="T55" fmla="*/ 2147483647 h 291"/>
              <a:gd name="T56" fmla="*/ 2147483647 w 485"/>
              <a:gd name="T57" fmla="*/ 2147483647 h 291"/>
              <a:gd name="T58" fmla="*/ 2147483647 w 485"/>
              <a:gd name="T59" fmla="*/ 2147483647 h 291"/>
              <a:gd name="T60" fmla="*/ 2147483647 w 485"/>
              <a:gd name="T61" fmla="*/ 2147483647 h 291"/>
              <a:gd name="T62" fmla="*/ 2147483647 w 485"/>
              <a:gd name="T63" fmla="*/ 2147483647 h 291"/>
              <a:gd name="T64" fmla="*/ 2147483647 w 485"/>
              <a:gd name="T65" fmla="*/ 2147483647 h 291"/>
              <a:gd name="T66" fmla="*/ 2147483647 w 485"/>
              <a:gd name="T67" fmla="*/ 2147483647 h 291"/>
              <a:gd name="T68" fmla="*/ 2147483647 w 485"/>
              <a:gd name="T69" fmla="*/ 2147483647 h 291"/>
              <a:gd name="T70" fmla="*/ 2147483647 w 485"/>
              <a:gd name="T71" fmla="*/ 2147483647 h 291"/>
              <a:gd name="T72" fmla="*/ 2147483647 w 485"/>
              <a:gd name="T73" fmla="*/ 2147483647 h 291"/>
              <a:gd name="T74" fmla="*/ 2147483647 w 485"/>
              <a:gd name="T75" fmla="*/ 0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rgbClr val="C0C0C0"/>
          </a:solidFill>
          <a:ln w="9525" cmpd="sng">
            <a:solidFill>
              <a:srgbClr val="FFFFFF"/>
            </a:solidFill>
            <a:prstDash val="solid"/>
            <a:round/>
            <a:headEnd/>
            <a:tailEnd/>
          </a:ln>
        </p:spPr>
        <p:txBody>
          <a:bodyPr/>
          <a:lstStyle/>
          <a:p>
            <a:endParaRPr lang="en-GB"/>
          </a:p>
        </p:txBody>
      </p:sp>
      <p:sp>
        <p:nvSpPr>
          <p:cNvPr id="44315" name="Freeform 444"/>
          <p:cNvSpPr>
            <a:spLocks/>
          </p:cNvSpPr>
          <p:nvPr>
            <p:custDataLst>
              <p:tags r:id="rId282"/>
            </p:custDataLst>
          </p:nvPr>
        </p:nvSpPr>
        <p:spPr bwMode="auto">
          <a:xfrm>
            <a:off x="4465638" y="2889660"/>
            <a:ext cx="82550" cy="87312"/>
          </a:xfrm>
          <a:custGeom>
            <a:avLst/>
            <a:gdLst>
              <a:gd name="T0" fmla="*/ 2147483647 w 186"/>
              <a:gd name="T1" fmla="*/ 2147483647 h 166"/>
              <a:gd name="T2" fmla="*/ 2147483647 w 186"/>
              <a:gd name="T3" fmla="*/ 2147483647 h 166"/>
              <a:gd name="T4" fmla="*/ 2147483647 w 186"/>
              <a:gd name="T5" fmla="*/ 2147483647 h 166"/>
              <a:gd name="T6" fmla="*/ 2147483647 w 186"/>
              <a:gd name="T7" fmla="*/ 2147483647 h 166"/>
              <a:gd name="T8" fmla="*/ 2147483647 w 186"/>
              <a:gd name="T9" fmla="*/ 2147483647 h 166"/>
              <a:gd name="T10" fmla="*/ 2147483647 w 186"/>
              <a:gd name="T11" fmla="*/ 2147483647 h 166"/>
              <a:gd name="T12" fmla="*/ 2147483647 w 186"/>
              <a:gd name="T13" fmla="*/ 2147483647 h 166"/>
              <a:gd name="T14" fmla="*/ 2147483647 w 186"/>
              <a:gd name="T15" fmla="*/ 2147483647 h 166"/>
              <a:gd name="T16" fmla="*/ 2147483647 w 186"/>
              <a:gd name="T17" fmla="*/ 2147483647 h 166"/>
              <a:gd name="T18" fmla="*/ 2147483647 w 186"/>
              <a:gd name="T19" fmla="*/ 2147483647 h 166"/>
              <a:gd name="T20" fmla="*/ 0 w 186"/>
              <a:gd name="T21" fmla="*/ 2147483647 h 166"/>
              <a:gd name="T22" fmla="*/ 0 w 186"/>
              <a:gd name="T23" fmla="*/ 0 h 166"/>
              <a:gd name="T24" fmla="*/ 2147483647 w 186"/>
              <a:gd name="T25" fmla="*/ 2147483647 h 166"/>
              <a:gd name="T26" fmla="*/ 2147483647 w 186"/>
              <a:gd name="T27" fmla="*/ 2147483647 h 166"/>
              <a:gd name="T28" fmla="*/ 2147483647 w 186"/>
              <a:gd name="T29" fmla="*/ 2147483647 h 166"/>
              <a:gd name="T30" fmla="*/ 2147483647 w 186"/>
              <a:gd name="T31" fmla="*/ 2147483647 h 166"/>
              <a:gd name="T32" fmla="*/ 2147483647 w 186"/>
              <a:gd name="T33" fmla="*/ 2147483647 h 166"/>
              <a:gd name="T34" fmla="*/ 2147483647 w 186"/>
              <a:gd name="T35" fmla="*/ 2147483647 h 166"/>
              <a:gd name="T36" fmla="*/ 2147483647 w 186"/>
              <a:gd name="T37" fmla="*/ 2147483647 h 166"/>
              <a:gd name="T38" fmla="*/ 2147483647 w 186"/>
              <a:gd name="T39" fmla="*/ 0 h 166"/>
              <a:gd name="T40" fmla="*/ 2147483647 w 186"/>
              <a:gd name="T41" fmla="*/ 2147483647 h 166"/>
              <a:gd name="T42" fmla="*/ 2147483647 w 186"/>
              <a:gd name="T43" fmla="*/ 2147483647 h 166"/>
              <a:gd name="T44" fmla="*/ 2147483647 w 186"/>
              <a:gd name="T45" fmla="*/ 2147483647 h 166"/>
              <a:gd name="T46" fmla="*/ 2147483647 w 186"/>
              <a:gd name="T47" fmla="*/ 2147483647 h 166"/>
              <a:gd name="T48" fmla="*/ 2147483647 w 186"/>
              <a:gd name="T49" fmla="*/ 2147483647 h 166"/>
              <a:gd name="T50" fmla="*/ 2147483647 w 186"/>
              <a:gd name="T51" fmla="*/ 2147483647 h 166"/>
              <a:gd name="T52" fmla="*/ 2147483647 w 186"/>
              <a:gd name="T53" fmla="*/ 2147483647 h 166"/>
              <a:gd name="T54" fmla="*/ 2147483647 w 186"/>
              <a:gd name="T55" fmla="*/ 2147483647 h 166"/>
              <a:gd name="T56" fmla="*/ 2147483647 w 186"/>
              <a:gd name="T57" fmla="*/ 2147483647 h 166"/>
              <a:gd name="T58" fmla="*/ 2147483647 w 186"/>
              <a:gd name="T59" fmla="*/ 2147483647 h 166"/>
              <a:gd name="T60" fmla="*/ 2147483647 w 186"/>
              <a:gd name="T61" fmla="*/ 2147483647 h 1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16" name="Freeform 445"/>
          <p:cNvSpPr>
            <a:spLocks/>
          </p:cNvSpPr>
          <p:nvPr>
            <p:custDataLst>
              <p:tags r:id="rId283"/>
            </p:custDataLst>
          </p:nvPr>
        </p:nvSpPr>
        <p:spPr bwMode="auto">
          <a:xfrm>
            <a:off x="2830513" y="4326347"/>
            <a:ext cx="82550" cy="57150"/>
          </a:xfrm>
          <a:custGeom>
            <a:avLst/>
            <a:gdLst>
              <a:gd name="T0" fmla="*/ 2147483647 w 186"/>
              <a:gd name="T1" fmla="*/ 2147483647 h 104"/>
              <a:gd name="T2" fmla="*/ 2147483647 w 186"/>
              <a:gd name="T3" fmla="*/ 2147483647 h 104"/>
              <a:gd name="T4" fmla="*/ 2147483647 w 186"/>
              <a:gd name="T5" fmla="*/ 2147483647 h 104"/>
              <a:gd name="T6" fmla="*/ 2147483647 w 186"/>
              <a:gd name="T7" fmla="*/ 2147483647 h 104"/>
              <a:gd name="T8" fmla="*/ 2147483647 w 186"/>
              <a:gd name="T9" fmla="*/ 2147483647 h 104"/>
              <a:gd name="T10" fmla="*/ 2147483647 w 186"/>
              <a:gd name="T11" fmla="*/ 2147483647 h 104"/>
              <a:gd name="T12" fmla="*/ 2147483647 w 186"/>
              <a:gd name="T13" fmla="*/ 2147483647 h 104"/>
              <a:gd name="T14" fmla="*/ 2147483647 w 186"/>
              <a:gd name="T15" fmla="*/ 2147483647 h 104"/>
              <a:gd name="T16" fmla="*/ 2147483647 w 186"/>
              <a:gd name="T17" fmla="*/ 2147483647 h 104"/>
              <a:gd name="T18" fmla="*/ 2147483647 w 186"/>
              <a:gd name="T19" fmla="*/ 2147483647 h 104"/>
              <a:gd name="T20" fmla="*/ 2147483647 w 186"/>
              <a:gd name="T21" fmla="*/ 2147483647 h 104"/>
              <a:gd name="T22" fmla="*/ 2147483647 w 186"/>
              <a:gd name="T23" fmla="*/ 2147483647 h 104"/>
              <a:gd name="T24" fmla="*/ 2147483647 w 186"/>
              <a:gd name="T25" fmla="*/ 2147483647 h 104"/>
              <a:gd name="T26" fmla="*/ 2147483647 w 186"/>
              <a:gd name="T27" fmla="*/ 0 h 104"/>
              <a:gd name="T28" fmla="*/ 2147483647 w 186"/>
              <a:gd name="T29" fmla="*/ 0 h 104"/>
              <a:gd name="T30" fmla="*/ 2147483647 w 186"/>
              <a:gd name="T31" fmla="*/ 2147483647 h 104"/>
              <a:gd name="T32" fmla="*/ 2147483647 w 186"/>
              <a:gd name="T33" fmla="*/ 2147483647 h 104"/>
              <a:gd name="T34" fmla="*/ 2147483647 w 186"/>
              <a:gd name="T35" fmla="*/ 2147483647 h 104"/>
              <a:gd name="T36" fmla="*/ 2147483647 w 186"/>
              <a:gd name="T37" fmla="*/ 2147483647 h 104"/>
              <a:gd name="T38" fmla="*/ 2147483647 w 186"/>
              <a:gd name="T39" fmla="*/ 2147483647 h 104"/>
              <a:gd name="T40" fmla="*/ 2147483647 w 186"/>
              <a:gd name="T41" fmla="*/ 2147483647 h 104"/>
              <a:gd name="T42" fmla="*/ 2147483647 w 186"/>
              <a:gd name="T43" fmla="*/ 2147483647 h 104"/>
              <a:gd name="T44" fmla="*/ 2147483647 w 186"/>
              <a:gd name="T45" fmla="*/ 2147483647 h 104"/>
              <a:gd name="T46" fmla="*/ 2147483647 w 186"/>
              <a:gd name="T47" fmla="*/ 2147483647 h 104"/>
              <a:gd name="T48" fmla="*/ 0 w 186"/>
              <a:gd name="T49" fmla="*/ 2147483647 h 104"/>
              <a:gd name="T50" fmla="*/ 2147483647 w 186"/>
              <a:gd name="T51" fmla="*/ 2147483647 h 104"/>
              <a:gd name="T52" fmla="*/ 2147483647 w 186"/>
              <a:gd name="T53" fmla="*/ 2147483647 h 104"/>
              <a:gd name="T54" fmla="*/ 2147483647 w 186"/>
              <a:gd name="T55" fmla="*/ 2147483647 h 104"/>
              <a:gd name="T56" fmla="*/ 2147483647 w 186"/>
              <a:gd name="T57" fmla="*/ 2147483647 h 104"/>
              <a:gd name="T58" fmla="*/ 2147483647 w 186"/>
              <a:gd name="T59" fmla="*/ 2147483647 h 104"/>
              <a:gd name="T60" fmla="*/ 2147483647 w 186"/>
              <a:gd name="T61" fmla="*/ 2147483647 h 104"/>
              <a:gd name="T62" fmla="*/ 2147483647 w 186"/>
              <a:gd name="T63" fmla="*/ 2147483647 h 104"/>
              <a:gd name="T64" fmla="*/ 2147483647 w 186"/>
              <a:gd name="T65" fmla="*/ 2147483647 h 104"/>
              <a:gd name="T66" fmla="*/ 2147483647 w 186"/>
              <a:gd name="T67" fmla="*/ 2147483647 h 104"/>
              <a:gd name="T68" fmla="*/ 2147483647 w 186"/>
              <a:gd name="T69" fmla="*/ 2147483647 h 104"/>
              <a:gd name="T70" fmla="*/ 2147483647 w 186"/>
              <a:gd name="T71" fmla="*/ 2147483647 h 104"/>
              <a:gd name="T72" fmla="*/ 2147483647 w 186"/>
              <a:gd name="T73" fmla="*/ 2147483647 h 104"/>
              <a:gd name="T74" fmla="*/ 2147483647 w 186"/>
              <a:gd name="T75" fmla="*/ 2147483647 h 104"/>
              <a:gd name="T76" fmla="*/ 2147483647 w 186"/>
              <a:gd name="T77" fmla="*/ 2147483647 h 104"/>
              <a:gd name="T78" fmla="*/ 2147483647 w 186"/>
              <a:gd name="T79" fmla="*/ 2147483647 h 104"/>
              <a:gd name="T80" fmla="*/ 2147483647 w 186"/>
              <a:gd name="T81" fmla="*/ 2147483647 h 104"/>
              <a:gd name="T82" fmla="*/ 2147483647 w 186"/>
              <a:gd name="T83" fmla="*/ 2147483647 h 104"/>
              <a:gd name="T84" fmla="*/ 2147483647 w 186"/>
              <a:gd name="T85" fmla="*/ 2147483647 h 104"/>
              <a:gd name="T86" fmla="*/ 2147483647 w 186"/>
              <a:gd name="T87" fmla="*/ 2147483647 h 104"/>
              <a:gd name="T88" fmla="*/ 2147483647 w 186"/>
              <a:gd name="T89" fmla="*/ 2147483647 h 104"/>
              <a:gd name="T90" fmla="*/ 2147483647 w 186"/>
              <a:gd name="T91" fmla="*/ 2147483647 h 104"/>
              <a:gd name="T92" fmla="*/ 2147483647 w 186"/>
              <a:gd name="T93" fmla="*/ 2147483647 h 104"/>
              <a:gd name="T94" fmla="*/ 2147483647 w 186"/>
              <a:gd name="T95" fmla="*/ 2147483647 h 104"/>
              <a:gd name="T96" fmla="*/ 2147483647 w 186"/>
              <a:gd name="T97" fmla="*/ 2147483647 h 1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17" name="Freeform 446"/>
          <p:cNvSpPr>
            <a:spLocks/>
          </p:cNvSpPr>
          <p:nvPr>
            <p:custDataLst>
              <p:tags r:id="rId284"/>
            </p:custDataLst>
          </p:nvPr>
        </p:nvSpPr>
        <p:spPr bwMode="auto">
          <a:xfrm>
            <a:off x="4624388" y="2924585"/>
            <a:ext cx="133350" cy="96837"/>
          </a:xfrm>
          <a:custGeom>
            <a:avLst/>
            <a:gdLst>
              <a:gd name="T0" fmla="*/ 2147483647 w 311"/>
              <a:gd name="T1" fmla="*/ 2147483647 h 179"/>
              <a:gd name="T2" fmla="*/ 2147483647 w 311"/>
              <a:gd name="T3" fmla="*/ 2147483647 h 179"/>
              <a:gd name="T4" fmla="*/ 2147483647 w 311"/>
              <a:gd name="T5" fmla="*/ 2147483647 h 179"/>
              <a:gd name="T6" fmla="*/ 2147483647 w 311"/>
              <a:gd name="T7" fmla="*/ 2147483647 h 179"/>
              <a:gd name="T8" fmla="*/ 2147483647 w 311"/>
              <a:gd name="T9" fmla="*/ 0 h 179"/>
              <a:gd name="T10" fmla="*/ 2147483647 w 311"/>
              <a:gd name="T11" fmla="*/ 2147483647 h 179"/>
              <a:gd name="T12" fmla="*/ 2147483647 w 311"/>
              <a:gd name="T13" fmla="*/ 2147483647 h 179"/>
              <a:gd name="T14" fmla="*/ 2147483647 w 311"/>
              <a:gd name="T15" fmla="*/ 2147483647 h 179"/>
              <a:gd name="T16" fmla="*/ 2147483647 w 311"/>
              <a:gd name="T17" fmla="*/ 2147483647 h 179"/>
              <a:gd name="T18" fmla="*/ 2147483647 w 311"/>
              <a:gd name="T19" fmla="*/ 2147483647 h 179"/>
              <a:gd name="T20" fmla="*/ 2147483647 w 311"/>
              <a:gd name="T21" fmla="*/ 2147483647 h 179"/>
              <a:gd name="T22" fmla="*/ 2147483647 w 311"/>
              <a:gd name="T23" fmla="*/ 2147483647 h 179"/>
              <a:gd name="T24" fmla="*/ 2147483647 w 311"/>
              <a:gd name="T25" fmla="*/ 2147483647 h 179"/>
              <a:gd name="T26" fmla="*/ 2147483647 w 311"/>
              <a:gd name="T27" fmla="*/ 2147483647 h 179"/>
              <a:gd name="T28" fmla="*/ 2147483647 w 311"/>
              <a:gd name="T29" fmla="*/ 2147483647 h 179"/>
              <a:gd name="T30" fmla="*/ 2147483647 w 311"/>
              <a:gd name="T31" fmla="*/ 2147483647 h 179"/>
              <a:gd name="T32" fmla="*/ 2147483647 w 311"/>
              <a:gd name="T33" fmla="*/ 2147483647 h 179"/>
              <a:gd name="T34" fmla="*/ 2147483647 w 311"/>
              <a:gd name="T35" fmla="*/ 2147483647 h 179"/>
              <a:gd name="T36" fmla="*/ 2147483647 w 311"/>
              <a:gd name="T37" fmla="*/ 2147483647 h 179"/>
              <a:gd name="T38" fmla="*/ 2147483647 w 311"/>
              <a:gd name="T39" fmla="*/ 2147483647 h 179"/>
              <a:gd name="T40" fmla="*/ 2147483647 w 311"/>
              <a:gd name="T41" fmla="*/ 2147483647 h 179"/>
              <a:gd name="T42" fmla="*/ 2147483647 w 311"/>
              <a:gd name="T43" fmla="*/ 2147483647 h 179"/>
              <a:gd name="T44" fmla="*/ 2147483647 w 311"/>
              <a:gd name="T45" fmla="*/ 2147483647 h 179"/>
              <a:gd name="T46" fmla="*/ 2147483647 w 311"/>
              <a:gd name="T47" fmla="*/ 2147483647 h 179"/>
              <a:gd name="T48" fmla="*/ 2147483647 w 311"/>
              <a:gd name="T49" fmla="*/ 2147483647 h 179"/>
              <a:gd name="T50" fmla="*/ 2147483647 w 311"/>
              <a:gd name="T51" fmla="*/ 2147483647 h 179"/>
              <a:gd name="T52" fmla="*/ 2147483647 w 311"/>
              <a:gd name="T53" fmla="*/ 2147483647 h 179"/>
              <a:gd name="T54" fmla="*/ 2147483647 w 311"/>
              <a:gd name="T55" fmla="*/ 2147483647 h 179"/>
              <a:gd name="T56" fmla="*/ 2147483647 w 311"/>
              <a:gd name="T57" fmla="*/ 2147483647 h 179"/>
              <a:gd name="T58" fmla="*/ 2147483647 w 311"/>
              <a:gd name="T59" fmla="*/ 2147483647 h 179"/>
              <a:gd name="T60" fmla="*/ 2147483647 w 311"/>
              <a:gd name="T61" fmla="*/ 2147483647 h 179"/>
              <a:gd name="T62" fmla="*/ 2147483647 w 311"/>
              <a:gd name="T63" fmla="*/ 2147483647 h 179"/>
              <a:gd name="T64" fmla="*/ 2147483647 w 311"/>
              <a:gd name="T65" fmla="*/ 2147483647 h 179"/>
              <a:gd name="T66" fmla="*/ 2147483647 w 311"/>
              <a:gd name="T67" fmla="*/ 2147483647 h 179"/>
              <a:gd name="T68" fmla="*/ 2147483647 w 311"/>
              <a:gd name="T69" fmla="*/ 2147483647 h 179"/>
              <a:gd name="T70" fmla="*/ 2147483647 w 311"/>
              <a:gd name="T71" fmla="*/ 2147483647 h 179"/>
              <a:gd name="T72" fmla="*/ 2147483647 w 311"/>
              <a:gd name="T73" fmla="*/ 2147483647 h 179"/>
              <a:gd name="T74" fmla="*/ 0 w 311"/>
              <a:gd name="T75" fmla="*/ 2147483647 h 179"/>
              <a:gd name="T76" fmla="*/ 0 w 311"/>
              <a:gd name="T77" fmla="*/ 2147483647 h 179"/>
              <a:gd name="T78" fmla="*/ 2147483647 w 311"/>
              <a:gd name="T79" fmla="*/ 2147483647 h 179"/>
              <a:gd name="T80" fmla="*/ 2147483647 w 311"/>
              <a:gd name="T81" fmla="*/ 2147483647 h 179"/>
              <a:gd name="T82" fmla="*/ 2147483647 w 311"/>
              <a:gd name="T83" fmla="*/ 2147483647 h 179"/>
              <a:gd name="T84" fmla="*/ 2147483647 w 311"/>
              <a:gd name="T85" fmla="*/ 2147483647 h 179"/>
              <a:gd name="T86" fmla="*/ 2147483647 w 311"/>
              <a:gd name="T87" fmla="*/ 2147483647 h 179"/>
              <a:gd name="T88" fmla="*/ 2147483647 w 311"/>
              <a:gd name="T89" fmla="*/ 2147483647 h 179"/>
              <a:gd name="T90" fmla="*/ 2147483647 w 311"/>
              <a:gd name="T91" fmla="*/ 2147483647 h 179"/>
              <a:gd name="T92" fmla="*/ 2147483647 w 311"/>
              <a:gd name="T93" fmla="*/ 2147483647 h 179"/>
              <a:gd name="T94" fmla="*/ 2147483647 w 311"/>
              <a:gd name="T95" fmla="*/ 2147483647 h 179"/>
              <a:gd name="T96" fmla="*/ 2147483647 w 311"/>
              <a:gd name="T97" fmla="*/ 2147483647 h 179"/>
              <a:gd name="T98" fmla="*/ 2147483647 w 311"/>
              <a:gd name="T99" fmla="*/ 2147483647 h 179"/>
              <a:gd name="T100" fmla="*/ 0 w 311"/>
              <a:gd name="T101" fmla="*/ 2147483647 h 1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18" name="Freeform 447"/>
          <p:cNvSpPr>
            <a:spLocks/>
          </p:cNvSpPr>
          <p:nvPr>
            <p:custDataLst>
              <p:tags r:id="rId285"/>
            </p:custDataLst>
          </p:nvPr>
        </p:nvSpPr>
        <p:spPr bwMode="auto">
          <a:xfrm>
            <a:off x="3979863" y="3851685"/>
            <a:ext cx="177800" cy="165100"/>
          </a:xfrm>
          <a:custGeom>
            <a:avLst/>
            <a:gdLst>
              <a:gd name="T0" fmla="*/ 2147483647 w 405"/>
              <a:gd name="T1" fmla="*/ 2147483647 h 314"/>
              <a:gd name="T2" fmla="*/ 2147483647 w 405"/>
              <a:gd name="T3" fmla="*/ 2147483647 h 314"/>
              <a:gd name="T4" fmla="*/ 2147483647 w 405"/>
              <a:gd name="T5" fmla="*/ 2147483647 h 314"/>
              <a:gd name="T6" fmla="*/ 2147483647 w 405"/>
              <a:gd name="T7" fmla="*/ 2147483647 h 314"/>
              <a:gd name="T8" fmla="*/ 2147483647 w 405"/>
              <a:gd name="T9" fmla="*/ 2147483647 h 314"/>
              <a:gd name="T10" fmla="*/ 2147483647 w 405"/>
              <a:gd name="T11" fmla="*/ 2147483647 h 314"/>
              <a:gd name="T12" fmla="*/ 2147483647 w 405"/>
              <a:gd name="T13" fmla="*/ 2147483647 h 314"/>
              <a:gd name="T14" fmla="*/ 2147483647 w 405"/>
              <a:gd name="T15" fmla="*/ 2147483647 h 314"/>
              <a:gd name="T16" fmla="*/ 2147483647 w 405"/>
              <a:gd name="T17" fmla="*/ 2147483647 h 314"/>
              <a:gd name="T18" fmla="*/ 2147483647 w 405"/>
              <a:gd name="T19" fmla="*/ 2147483647 h 314"/>
              <a:gd name="T20" fmla="*/ 2147483647 w 405"/>
              <a:gd name="T21" fmla="*/ 2147483647 h 314"/>
              <a:gd name="T22" fmla="*/ 2147483647 w 405"/>
              <a:gd name="T23" fmla="*/ 2147483647 h 314"/>
              <a:gd name="T24" fmla="*/ 2147483647 w 405"/>
              <a:gd name="T25" fmla="*/ 2147483647 h 314"/>
              <a:gd name="T26" fmla="*/ 2147483647 w 405"/>
              <a:gd name="T27" fmla="*/ 2147483647 h 314"/>
              <a:gd name="T28" fmla="*/ 2147483647 w 405"/>
              <a:gd name="T29" fmla="*/ 2147483647 h 314"/>
              <a:gd name="T30" fmla="*/ 2147483647 w 405"/>
              <a:gd name="T31" fmla="*/ 2147483647 h 314"/>
              <a:gd name="T32" fmla="*/ 2147483647 w 405"/>
              <a:gd name="T33" fmla="*/ 2147483647 h 314"/>
              <a:gd name="T34" fmla="*/ 2147483647 w 405"/>
              <a:gd name="T35" fmla="*/ 2147483647 h 314"/>
              <a:gd name="T36" fmla="*/ 2147483647 w 405"/>
              <a:gd name="T37" fmla="*/ 2147483647 h 314"/>
              <a:gd name="T38" fmla="*/ 2147483647 w 405"/>
              <a:gd name="T39" fmla="*/ 2147483647 h 314"/>
              <a:gd name="T40" fmla="*/ 2147483647 w 405"/>
              <a:gd name="T41" fmla="*/ 0 h 314"/>
              <a:gd name="T42" fmla="*/ 2147483647 w 405"/>
              <a:gd name="T43" fmla="*/ 2147483647 h 314"/>
              <a:gd name="T44" fmla="*/ 2147483647 w 405"/>
              <a:gd name="T45" fmla="*/ 2147483647 h 314"/>
              <a:gd name="T46" fmla="*/ 2147483647 w 405"/>
              <a:gd name="T47" fmla="*/ 2147483647 h 314"/>
              <a:gd name="T48" fmla="*/ 2147483647 w 405"/>
              <a:gd name="T49" fmla="*/ 2147483647 h 314"/>
              <a:gd name="T50" fmla="*/ 2147483647 w 405"/>
              <a:gd name="T51" fmla="*/ 2147483647 h 314"/>
              <a:gd name="T52" fmla="*/ 2147483647 w 405"/>
              <a:gd name="T53" fmla="*/ 2147483647 h 314"/>
              <a:gd name="T54" fmla="*/ 2147483647 w 405"/>
              <a:gd name="T55" fmla="*/ 2147483647 h 314"/>
              <a:gd name="T56" fmla="*/ 2147483647 w 405"/>
              <a:gd name="T57" fmla="*/ 2147483647 h 314"/>
              <a:gd name="T58" fmla="*/ 2147483647 w 405"/>
              <a:gd name="T59" fmla="*/ 2147483647 h 314"/>
              <a:gd name="T60" fmla="*/ 2147483647 w 405"/>
              <a:gd name="T61" fmla="*/ 2147483647 h 314"/>
              <a:gd name="T62" fmla="*/ 2147483647 w 405"/>
              <a:gd name="T63" fmla="*/ 2147483647 h 314"/>
              <a:gd name="T64" fmla="*/ 2147483647 w 405"/>
              <a:gd name="T65" fmla="*/ 2147483647 h 314"/>
              <a:gd name="T66" fmla="*/ 2147483647 w 405"/>
              <a:gd name="T67" fmla="*/ 2147483647 h 314"/>
              <a:gd name="T68" fmla="*/ 2147483647 w 405"/>
              <a:gd name="T69" fmla="*/ 2147483647 h 314"/>
              <a:gd name="T70" fmla="*/ 2147483647 w 405"/>
              <a:gd name="T71" fmla="*/ 2147483647 h 314"/>
              <a:gd name="T72" fmla="*/ 2147483647 w 405"/>
              <a:gd name="T73" fmla="*/ 2147483647 h 314"/>
              <a:gd name="T74" fmla="*/ 2147483647 w 405"/>
              <a:gd name="T75" fmla="*/ 2147483647 h 314"/>
              <a:gd name="T76" fmla="*/ 2147483647 w 405"/>
              <a:gd name="T77" fmla="*/ 2147483647 h 314"/>
              <a:gd name="T78" fmla="*/ 2147483647 w 405"/>
              <a:gd name="T79" fmla="*/ 2147483647 h 314"/>
              <a:gd name="T80" fmla="*/ 2147483647 w 405"/>
              <a:gd name="T81" fmla="*/ 2147483647 h 314"/>
              <a:gd name="T82" fmla="*/ 2147483647 w 405"/>
              <a:gd name="T83" fmla="*/ 2147483647 h 314"/>
              <a:gd name="T84" fmla="*/ 2147483647 w 405"/>
              <a:gd name="T85" fmla="*/ 2147483647 h 314"/>
              <a:gd name="T86" fmla="*/ 2147483647 w 405"/>
              <a:gd name="T87" fmla="*/ 2147483647 h 314"/>
              <a:gd name="T88" fmla="*/ 2147483647 w 405"/>
              <a:gd name="T89" fmla="*/ 2147483647 h 314"/>
              <a:gd name="T90" fmla="*/ 2147483647 w 405"/>
              <a:gd name="T91" fmla="*/ 2147483647 h 314"/>
              <a:gd name="T92" fmla="*/ 2147483647 w 405"/>
              <a:gd name="T93" fmla="*/ 2147483647 h 314"/>
              <a:gd name="T94" fmla="*/ 2147483647 w 405"/>
              <a:gd name="T95" fmla="*/ 2147483647 h 314"/>
              <a:gd name="T96" fmla="*/ 2147483647 w 405"/>
              <a:gd name="T97" fmla="*/ 2147483647 h 314"/>
              <a:gd name="T98" fmla="*/ 2147483647 w 405"/>
              <a:gd name="T99" fmla="*/ 2147483647 h 314"/>
              <a:gd name="T100" fmla="*/ 2147483647 w 405"/>
              <a:gd name="T101" fmla="*/ 2147483647 h 314"/>
              <a:gd name="T102" fmla="*/ 2147483647 w 405"/>
              <a:gd name="T103" fmla="*/ 2147483647 h 314"/>
              <a:gd name="T104" fmla="*/ 0 w 405"/>
              <a:gd name="T105" fmla="*/ 2147483647 h 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C0C0C0"/>
          </a:solidFill>
          <a:ln w="9525" cmpd="sng">
            <a:solidFill>
              <a:srgbClr val="FFFFFF"/>
            </a:solidFill>
            <a:prstDash val="solid"/>
            <a:round/>
            <a:headEnd/>
            <a:tailEnd/>
          </a:ln>
        </p:spPr>
        <p:txBody>
          <a:bodyPr/>
          <a:lstStyle/>
          <a:p>
            <a:endParaRPr lang="en-GB"/>
          </a:p>
        </p:txBody>
      </p:sp>
      <p:sp>
        <p:nvSpPr>
          <p:cNvPr id="44319" name="Freeform 448"/>
          <p:cNvSpPr>
            <a:spLocks/>
          </p:cNvSpPr>
          <p:nvPr>
            <p:custDataLst>
              <p:tags r:id="rId286"/>
            </p:custDataLst>
          </p:nvPr>
        </p:nvSpPr>
        <p:spPr bwMode="auto">
          <a:xfrm>
            <a:off x="4327525" y="3919947"/>
            <a:ext cx="193675" cy="349250"/>
          </a:xfrm>
          <a:custGeom>
            <a:avLst/>
            <a:gdLst>
              <a:gd name="T0" fmla="*/ 2147483647 w 453"/>
              <a:gd name="T1" fmla="*/ 2147483647 h 661"/>
              <a:gd name="T2" fmla="*/ 2147483647 w 453"/>
              <a:gd name="T3" fmla="*/ 2147483647 h 661"/>
              <a:gd name="T4" fmla="*/ 2147483647 w 453"/>
              <a:gd name="T5" fmla="*/ 2147483647 h 661"/>
              <a:gd name="T6" fmla="*/ 2147483647 w 453"/>
              <a:gd name="T7" fmla="*/ 2147483647 h 661"/>
              <a:gd name="T8" fmla="*/ 2147483647 w 453"/>
              <a:gd name="T9" fmla="*/ 2147483647 h 661"/>
              <a:gd name="T10" fmla="*/ 2147483647 w 453"/>
              <a:gd name="T11" fmla="*/ 2147483647 h 661"/>
              <a:gd name="T12" fmla="*/ 2147483647 w 453"/>
              <a:gd name="T13" fmla="*/ 2147483647 h 661"/>
              <a:gd name="T14" fmla="*/ 2147483647 w 453"/>
              <a:gd name="T15" fmla="*/ 2147483647 h 661"/>
              <a:gd name="T16" fmla="*/ 2147483647 w 453"/>
              <a:gd name="T17" fmla="*/ 2147483647 h 661"/>
              <a:gd name="T18" fmla="*/ 2147483647 w 453"/>
              <a:gd name="T19" fmla="*/ 2147483647 h 661"/>
              <a:gd name="T20" fmla="*/ 2147483647 w 453"/>
              <a:gd name="T21" fmla="*/ 2147483647 h 661"/>
              <a:gd name="T22" fmla="*/ 2147483647 w 453"/>
              <a:gd name="T23" fmla="*/ 2147483647 h 661"/>
              <a:gd name="T24" fmla="*/ 2147483647 w 453"/>
              <a:gd name="T25" fmla="*/ 2147483647 h 661"/>
              <a:gd name="T26" fmla="*/ 2147483647 w 453"/>
              <a:gd name="T27" fmla="*/ 2147483647 h 661"/>
              <a:gd name="T28" fmla="*/ 2147483647 w 453"/>
              <a:gd name="T29" fmla="*/ 2147483647 h 661"/>
              <a:gd name="T30" fmla="*/ 2147483647 w 453"/>
              <a:gd name="T31" fmla="*/ 2147483647 h 661"/>
              <a:gd name="T32" fmla="*/ 2147483647 w 453"/>
              <a:gd name="T33" fmla="*/ 2147483647 h 661"/>
              <a:gd name="T34" fmla="*/ 2147483647 w 453"/>
              <a:gd name="T35" fmla="*/ 2147483647 h 661"/>
              <a:gd name="T36" fmla="*/ 2147483647 w 453"/>
              <a:gd name="T37" fmla="*/ 2147483647 h 661"/>
              <a:gd name="T38" fmla="*/ 2147483647 w 453"/>
              <a:gd name="T39" fmla="*/ 2147483647 h 661"/>
              <a:gd name="T40" fmla="*/ 2147483647 w 453"/>
              <a:gd name="T41" fmla="*/ 2147483647 h 661"/>
              <a:gd name="T42" fmla="*/ 2147483647 w 453"/>
              <a:gd name="T43" fmla="*/ 2147483647 h 661"/>
              <a:gd name="T44" fmla="*/ 2147483647 w 453"/>
              <a:gd name="T45" fmla="*/ 2147483647 h 661"/>
              <a:gd name="T46" fmla="*/ 2147483647 w 453"/>
              <a:gd name="T47" fmla="*/ 2147483647 h 661"/>
              <a:gd name="T48" fmla="*/ 2147483647 w 453"/>
              <a:gd name="T49" fmla="*/ 2147483647 h 661"/>
              <a:gd name="T50" fmla="*/ 2147483647 w 453"/>
              <a:gd name="T51" fmla="*/ 2147483647 h 661"/>
              <a:gd name="T52" fmla="*/ 2147483647 w 453"/>
              <a:gd name="T53" fmla="*/ 2147483647 h 661"/>
              <a:gd name="T54" fmla="*/ 2147483647 w 453"/>
              <a:gd name="T55" fmla="*/ 2147483647 h 661"/>
              <a:gd name="T56" fmla="*/ 2147483647 w 453"/>
              <a:gd name="T57" fmla="*/ 2147483647 h 661"/>
              <a:gd name="T58" fmla="*/ 2147483647 w 453"/>
              <a:gd name="T59" fmla="*/ 2147483647 h 661"/>
              <a:gd name="T60" fmla="*/ 2147483647 w 453"/>
              <a:gd name="T61" fmla="*/ 2147483647 h 661"/>
              <a:gd name="T62" fmla="*/ 2147483647 w 453"/>
              <a:gd name="T63" fmla="*/ 2147483647 h 661"/>
              <a:gd name="T64" fmla="*/ 2147483647 w 453"/>
              <a:gd name="T65" fmla="*/ 2147483647 h 661"/>
              <a:gd name="T66" fmla="*/ 2147483647 w 453"/>
              <a:gd name="T67" fmla="*/ 2147483647 h 661"/>
              <a:gd name="T68" fmla="*/ 2147483647 w 453"/>
              <a:gd name="T69" fmla="*/ 2147483647 h 661"/>
              <a:gd name="T70" fmla="*/ 2147483647 w 453"/>
              <a:gd name="T71" fmla="*/ 2147483647 h 661"/>
              <a:gd name="T72" fmla="*/ 2147483647 w 453"/>
              <a:gd name="T73" fmla="*/ 2147483647 h 661"/>
              <a:gd name="T74" fmla="*/ 2147483647 w 453"/>
              <a:gd name="T75" fmla="*/ 2147483647 h 661"/>
              <a:gd name="T76" fmla="*/ 2147483647 w 453"/>
              <a:gd name="T77" fmla="*/ 2147483647 h 661"/>
              <a:gd name="T78" fmla="*/ 2147483647 w 453"/>
              <a:gd name="T79" fmla="*/ 2147483647 h 661"/>
              <a:gd name="T80" fmla="*/ 2147483647 w 453"/>
              <a:gd name="T81" fmla="*/ 2147483647 h 661"/>
              <a:gd name="T82" fmla="*/ 2147483647 w 453"/>
              <a:gd name="T83" fmla="*/ 2147483647 h 661"/>
              <a:gd name="T84" fmla="*/ 2147483647 w 453"/>
              <a:gd name="T85" fmla="*/ 2147483647 h 661"/>
              <a:gd name="T86" fmla="*/ 2147483647 w 453"/>
              <a:gd name="T87" fmla="*/ 2147483647 h 661"/>
              <a:gd name="T88" fmla="*/ 2147483647 w 453"/>
              <a:gd name="T89" fmla="*/ 2147483647 h 661"/>
              <a:gd name="T90" fmla="*/ 2147483647 w 453"/>
              <a:gd name="T91" fmla="*/ 2147483647 h 661"/>
              <a:gd name="T92" fmla="*/ 2147483647 w 453"/>
              <a:gd name="T93" fmla="*/ 2147483647 h 661"/>
              <a:gd name="T94" fmla="*/ 2147483647 w 453"/>
              <a:gd name="T95" fmla="*/ 2147483647 h 661"/>
              <a:gd name="T96" fmla="*/ 2147483647 w 453"/>
              <a:gd name="T97" fmla="*/ 0 h 6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rgbClr val="C0C0C0"/>
          </a:solidFill>
          <a:ln w="9525" cmpd="sng">
            <a:solidFill>
              <a:srgbClr val="FFFFFF"/>
            </a:solidFill>
            <a:prstDash val="solid"/>
            <a:round/>
            <a:headEnd/>
            <a:tailEnd/>
          </a:ln>
        </p:spPr>
        <p:txBody>
          <a:bodyPr/>
          <a:lstStyle/>
          <a:p>
            <a:endParaRPr lang="en-GB"/>
          </a:p>
        </p:txBody>
      </p:sp>
      <p:sp>
        <p:nvSpPr>
          <p:cNvPr id="44320" name="Freeform 449"/>
          <p:cNvSpPr>
            <a:spLocks/>
          </p:cNvSpPr>
          <p:nvPr>
            <p:custDataLst>
              <p:tags r:id="rId287"/>
            </p:custDataLst>
          </p:nvPr>
        </p:nvSpPr>
        <p:spPr bwMode="auto">
          <a:xfrm>
            <a:off x="6778625" y="3678647"/>
            <a:ext cx="55563" cy="57150"/>
          </a:xfrm>
          <a:custGeom>
            <a:avLst/>
            <a:gdLst>
              <a:gd name="T0" fmla="*/ 0 w 126"/>
              <a:gd name="T1" fmla="*/ 2147483647 h 105"/>
              <a:gd name="T2" fmla="*/ 2147483647 w 126"/>
              <a:gd name="T3" fmla="*/ 2147483647 h 105"/>
              <a:gd name="T4" fmla="*/ 2147483647 w 126"/>
              <a:gd name="T5" fmla="*/ 2147483647 h 105"/>
              <a:gd name="T6" fmla="*/ 2147483647 w 126"/>
              <a:gd name="T7" fmla="*/ 2147483647 h 105"/>
              <a:gd name="T8" fmla="*/ 2147483647 w 126"/>
              <a:gd name="T9" fmla="*/ 2147483647 h 105"/>
              <a:gd name="T10" fmla="*/ 2147483647 w 126"/>
              <a:gd name="T11" fmla="*/ 2147483647 h 105"/>
              <a:gd name="T12" fmla="*/ 2147483647 w 126"/>
              <a:gd name="T13" fmla="*/ 0 h 105"/>
              <a:gd name="T14" fmla="*/ 2147483647 w 126"/>
              <a:gd name="T15" fmla="*/ 0 h 105"/>
              <a:gd name="T16" fmla="*/ 2147483647 w 126"/>
              <a:gd name="T17" fmla="*/ 2147483647 h 105"/>
              <a:gd name="T18" fmla="*/ 2147483647 w 126"/>
              <a:gd name="T19" fmla="*/ 2147483647 h 105"/>
              <a:gd name="T20" fmla="*/ 2147483647 w 126"/>
              <a:gd name="T21" fmla="*/ 2147483647 h 105"/>
              <a:gd name="T22" fmla="*/ 2147483647 w 126"/>
              <a:gd name="T23" fmla="*/ 2147483647 h 105"/>
              <a:gd name="T24" fmla="*/ 2147483647 w 126"/>
              <a:gd name="T25" fmla="*/ 2147483647 h 105"/>
              <a:gd name="T26" fmla="*/ 2147483647 w 126"/>
              <a:gd name="T27" fmla="*/ 2147483647 h 105"/>
              <a:gd name="T28" fmla="*/ 2147483647 w 126"/>
              <a:gd name="T29" fmla="*/ 2147483647 h 105"/>
              <a:gd name="T30" fmla="*/ 2147483647 w 126"/>
              <a:gd name="T31" fmla="*/ 2147483647 h 105"/>
              <a:gd name="T32" fmla="*/ 2147483647 w 126"/>
              <a:gd name="T33" fmla="*/ 2147483647 h 105"/>
              <a:gd name="T34" fmla="*/ 2147483647 w 126"/>
              <a:gd name="T35" fmla="*/ 2147483647 h 105"/>
              <a:gd name="T36" fmla="*/ 2147483647 w 126"/>
              <a:gd name="T37" fmla="*/ 2147483647 h 105"/>
              <a:gd name="T38" fmla="*/ 2147483647 w 126"/>
              <a:gd name="T39" fmla="*/ 2147483647 h 105"/>
              <a:gd name="T40" fmla="*/ 2147483647 w 126"/>
              <a:gd name="T41" fmla="*/ 2147483647 h 105"/>
              <a:gd name="T42" fmla="*/ 2147483647 w 126"/>
              <a:gd name="T43" fmla="*/ 2147483647 h 105"/>
              <a:gd name="T44" fmla="*/ 2147483647 w 126"/>
              <a:gd name="T45" fmla="*/ 2147483647 h 105"/>
              <a:gd name="T46" fmla="*/ 2147483647 w 126"/>
              <a:gd name="T47" fmla="*/ 2147483647 h 105"/>
              <a:gd name="T48" fmla="*/ 2147483647 w 126"/>
              <a:gd name="T49" fmla="*/ 2147483647 h 105"/>
              <a:gd name="T50" fmla="*/ 2147483647 w 126"/>
              <a:gd name="T51" fmla="*/ 2147483647 h 105"/>
              <a:gd name="T52" fmla="*/ 2147483647 w 126"/>
              <a:gd name="T53" fmla="*/ 2147483647 h 105"/>
              <a:gd name="T54" fmla="*/ 2147483647 w 126"/>
              <a:gd name="T55" fmla="*/ 2147483647 h 105"/>
              <a:gd name="T56" fmla="*/ 2147483647 w 126"/>
              <a:gd name="T57" fmla="*/ 2147483647 h 105"/>
              <a:gd name="T58" fmla="*/ 2147483647 w 126"/>
              <a:gd name="T59" fmla="*/ 2147483647 h 105"/>
              <a:gd name="T60" fmla="*/ 2147483647 w 126"/>
              <a:gd name="T61" fmla="*/ 2147483647 h 105"/>
              <a:gd name="T62" fmla="*/ 2147483647 w 126"/>
              <a:gd name="T63" fmla="*/ 2147483647 h 105"/>
              <a:gd name="T64" fmla="*/ 2147483647 w 126"/>
              <a:gd name="T65" fmla="*/ 2147483647 h 105"/>
              <a:gd name="T66" fmla="*/ 2147483647 w 126"/>
              <a:gd name="T67" fmla="*/ 2147483647 h 105"/>
              <a:gd name="T68" fmla="*/ 2147483647 w 126"/>
              <a:gd name="T69" fmla="*/ 2147483647 h 105"/>
              <a:gd name="T70" fmla="*/ 2147483647 w 126"/>
              <a:gd name="T71" fmla="*/ 2147483647 h 105"/>
              <a:gd name="T72" fmla="*/ 2147483647 w 126"/>
              <a:gd name="T73" fmla="*/ 2147483647 h 105"/>
              <a:gd name="T74" fmla="*/ 2147483647 w 126"/>
              <a:gd name="T75" fmla="*/ 2147483647 h 105"/>
              <a:gd name="T76" fmla="*/ 0 w 126"/>
              <a:gd name="T77" fmla="*/ 2147483647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rgbClr val="C0C0C0"/>
          </a:solidFill>
          <a:ln w="9525" cmpd="sng">
            <a:solidFill>
              <a:srgbClr val="FFFFFF"/>
            </a:solidFill>
            <a:prstDash val="solid"/>
            <a:round/>
            <a:headEnd/>
            <a:tailEnd/>
          </a:ln>
        </p:spPr>
        <p:txBody>
          <a:bodyPr/>
          <a:lstStyle/>
          <a:p>
            <a:endParaRPr lang="en-GB"/>
          </a:p>
        </p:txBody>
      </p:sp>
      <p:sp>
        <p:nvSpPr>
          <p:cNvPr id="44321" name="Freeform 450"/>
          <p:cNvSpPr>
            <a:spLocks/>
          </p:cNvSpPr>
          <p:nvPr>
            <p:custDataLst>
              <p:tags r:id="rId288"/>
            </p:custDataLst>
          </p:nvPr>
        </p:nvSpPr>
        <p:spPr bwMode="auto">
          <a:xfrm>
            <a:off x="2133600" y="3942172"/>
            <a:ext cx="298450" cy="523875"/>
          </a:xfrm>
          <a:custGeom>
            <a:avLst/>
            <a:gdLst>
              <a:gd name="T0" fmla="*/ 2147483647 w 684"/>
              <a:gd name="T1" fmla="*/ 2147483647 h 998"/>
              <a:gd name="T2" fmla="*/ 2147483647 w 684"/>
              <a:gd name="T3" fmla="*/ 2147483647 h 998"/>
              <a:gd name="T4" fmla="*/ 2147483647 w 684"/>
              <a:gd name="T5" fmla="*/ 2147483647 h 998"/>
              <a:gd name="T6" fmla="*/ 2147483647 w 684"/>
              <a:gd name="T7" fmla="*/ 2147483647 h 998"/>
              <a:gd name="T8" fmla="*/ 2147483647 w 684"/>
              <a:gd name="T9" fmla="*/ 2147483647 h 998"/>
              <a:gd name="T10" fmla="*/ 2147483647 w 684"/>
              <a:gd name="T11" fmla="*/ 2147483647 h 998"/>
              <a:gd name="T12" fmla="*/ 2147483647 w 684"/>
              <a:gd name="T13" fmla="*/ 2147483647 h 998"/>
              <a:gd name="T14" fmla="*/ 2147483647 w 684"/>
              <a:gd name="T15" fmla="*/ 2147483647 h 998"/>
              <a:gd name="T16" fmla="*/ 2147483647 w 684"/>
              <a:gd name="T17" fmla="*/ 2147483647 h 998"/>
              <a:gd name="T18" fmla="*/ 2147483647 w 684"/>
              <a:gd name="T19" fmla="*/ 2147483647 h 998"/>
              <a:gd name="T20" fmla="*/ 2147483647 w 684"/>
              <a:gd name="T21" fmla="*/ 2147483647 h 998"/>
              <a:gd name="T22" fmla="*/ 2147483647 w 684"/>
              <a:gd name="T23" fmla="*/ 2147483647 h 998"/>
              <a:gd name="T24" fmla="*/ 2147483647 w 684"/>
              <a:gd name="T25" fmla="*/ 2147483647 h 998"/>
              <a:gd name="T26" fmla="*/ 2147483647 w 684"/>
              <a:gd name="T27" fmla="*/ 2147483647 h 998"/>
              <a:gd name="T28" fmla="*/ 2147483647 w 684"/>
              <a:gd name="T29" fmla="*/ 2147483647 h 998"/>
              <a:gd name="T30" fmla="*/ 2147483647 w 684"/>
              <a:gd name="T31" fmla="*/ 2147483647 h 998"/>
              <a:gd name="T32" fmla="*/ 2147483647 w 684"/>
              <a:gd name="T33" fmla="*/ 2147483647 h 998"/>
              <a:gd name="T34" fmla="*/ 2147483647 w 684"/>
              <a:gd name="T35" fmla="*/ 2147483647 h 998"/>
              <a:gd name="T36" fmla="*/ 2147483647 w 684"/>
              <a:gd name="T37" fmla="*/ 2147483647 h 998"/>
              <a:gd name="T38" fmla="*/ 2147483647 w 684"/>
              <a:gd name="T39" fmla="*/ 2147483647 h 998"/>
              <a:gd name="T40" fmla="*/ 2147483647 w 684"/>
              <a:gd name="T41" fmla="*/ 2147483647 h 998"/>
              <a:gd name="T42" fmla="*/ 2147483647 w 684"/>
              <a:gd name="T43" fmla="*/ 2147483647 h 998"/>
              <a:gd name="T44" fmla="*/ 2147483647 w 684"/>
              <a:gd name="T45" fmla="*/ 2147483647 h 998"/>
              <a:gd name="T46" fmla="*/ 2147483647 w 684"/>
              <a:gd name="T47" fmla="*/ 2147483647 h 998"/>
              <a:gd name="T48" fmla="*/ 2147483647 w 684"/>
              <a:gd name="T49" fmla="*/ 2147483647 h 998"/>
              <a:gd name="T50" fmla="*/ 2147483647 w 684"/>
              <a:gd name="T51" fmla="*/ 2147483647 h 998"/>
              <a:gd name="T52" fmla="*/ 2147483647 w 684"/>
              <a:gd name="T53" fmla="*/ 2147483647 h 998"/>
              <a:gd name="T54" fmla="*/ 2147483647 w 684"/>
              <a:gd name="T55" fmla="*/ 2147483647 h 998"/>
              <a:gd name="T56" fmla="*/ 2147483647 w 684"/>
              <a:gd name="T57" fmla="*/ 2147483647 h 998"/>
              <a:gd name="T58" fmla="*/ 2147483647 w 684"/>
              <a:gd name="T59" fmla="*/ 2147483647 h 998"/>
              <a:gd name="T60" fmla="*/ 2147483647 w 684"/>
              <a:gd name="T61" fmla="*/ 2147483647 h 998"/>
              <a:gd name="T62" fmla="*/ 2147483647 w 684"/>
              <a:gd name="T63" fmla="*/ 2147483647 h 998"/>
              <a:gd name="T64" fmla="*/ 2147483647 w 684"/>
              <a:gd name="T65" fmla="*/ 2147483647 h 998"/>
              <a:gd name="T66" fmla="*/ 2147483647 w 684"/>
              <a:gd name="T67" fmla="*/ 2147483647 h 998"/>
              <a:gd name="T68" fmla="*/ 2147483647 w 684"/>
              <a:gd name="T69" fmla="*/ 2147483647 h 998"/>
              <a:gd name="T70" fmla="*/ 2147483647 w 684"/>
              <a:gd name="T71" fmla="*/ 2147483647 h 998"/>
              <a:gd name="T72" fmla="*/ 2147483647 w 684"/>
              <a:gd name="T73" fmla="*/ 2147483647 h 998"/>
              <a:gd name="T74" fmla="*/ 2147483647 w 684"/>
              <a:gd name="T75" fmla="*/ 2147483647 h 998"/>
              <a:gd name="T76" fmla="*/ 2147483647 w 684"/>
              <a:gd name="T77" fmla="*/ 2147483647 h 998"/>
              <a:gd name="T78" fmla="*/ 2147483647 w 684"/>
              <a:gd name="T79" fmla="*/ 2147483647 h 998"/>
              <a:gd name="T80" fmla="*/ 2147483647 w 684"/>
              <a:gd name="T81" fmla="*/ 2147483647 h 998"/>
              <a:gd name="T82" fmla="*/ 2147483647 w 684"/>
              <a:gd name="T83" fmla="*/ 2147483647 h 998"/>
              <a:gd name="T84" fmla="*/ 2147483647 w 684"/>
              <a:gd name="T85" fmla="*/ 2147483647 h 998"/>
              <a:gd name="T86" fmla="*/ 2147483647 w 684"/>
              <a:gd name="T87" fmla="*/ 2147483647 h 998"/>
              <a:gd name="T88" fmla="*/ 2147483647 w 684"/>
              <a:gd name="T89" fmla="*/ 2147483647 h 998"/>
              <a:gd name="T90" fmla="*/ 2147483647 w 684"/>
              <a:gd name="T91" fmla="*/ 2147483647 h 998"/>
              <a:gd name="T92" fmla="*/ 2147483647 w 684"/>
              <a:gd name="T93" fmla="*/ 2147483647 h 998"/>
              <a:gd name="T94" fmla="*/ 2147483647 w 684"/>
              <a:gd name="T95" fmla="*/ 2147483647 h 998"/>
              <a:gd name="T96" fmla="*/ 2147483647 w 684"/>
              <a:gd name="T97" fmla="*/ 2147483647 h 998"/>
              <a:gd name="T98" fmla="*/ 2147483647 w 684"/>
              <a:gd name="T99" fmla="*/ 2147483647 h 998"/>
              <a:gd name="T100" fmla="*/ 2147483647 w 684"/>
              <a:gd name="T101" fmla="*/ 2147483647 h 998"/>
              <a:gd name="T102" fmla="*/ 2147483647 w 684"/>
              <a:gd name="T103" fmla="*/ 2147483647 h 998"/>
              <a:gd name="T104" fmla="*/ 2147483647 w 684"/>
              <a:gd name="T105" fmla="*/ 2147483647 h 998"/>
              <a:gd name="T106" fmla="*/ 2147483647 w 684"/>
              <a:gd name="T107" fmla="*/ 2147483647 h 998"/>
              <a:gd name="T108" fmla="*/ 2147483647 w 684"/>
              <a:gd name="T109" fmla="*/ 2147483647 h 998"/>
              <a:gd name="T110" fmla="*/ 2147483647 w 684"/>
              <a:gd name="T111" fmla="*/ 2147483647 h 9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22" name="Freeform 451"/>
          <p:cNvSpPr>
            <a:spLocks/>
          </p:cNvSpPr>
          <p:nvPr>
            <p:custDataLst>
              <p:tags r:id="rId289"/>
            </p:custDataLst>
          </p:nvPr>
        </p:nvSpPr>
        <p:spPr bwMode="auto">
          <a:xfrm>
            <a:off x="4386263" y="4210460"/>
            <a:ext cx="187325" cy="274637"/>
          </a:xfrm>
          <a:custGeom>
            <a:avLst/>
            <a:gdLst>
              <a:gd name="T0" fmla="*/ 2147483647 w 429"/>
              <a:gd name="T1" fmla="*/ 2147483647 h 524"/>
              <a:gd name="T2" fmla="*/ 2147483647 w 429"/>
              <a:gd name="T3" fmla="*/ 2147483647 h 524"/>
              <a:gd name="T4" fmla="*/ 2147483647 w 429"/>
              <a:gd name="T5" fmla="*/ 2147483647 h 524"/>
              <a:gd name="T6" fmla="*/ 2147483647 w 429"/>
              <a:gd name="T7" fmla="*/ 2147483647 h 524"/>
              <a:gd name="T8" fmla="*/ 2147483647 w 429"/>
              <a:gd name="T9" fmla="*/ 2147483647 h 524"/>
              <a:gd name="T10" fmla="*/ 2147483647 w 429"/>
              <a:gd name="T11" fmla="*/ 2147483647 h 524"/>
              <a:gd name="T12" fmla="*/ 2147483647 w 429"/>
              <a:gd name="T13" fmla="*/ 2147483647 h 524"/>
              <a:gd name="T14" fmla="*/ 2147483647 w 429"/>
              <a:gd name="T15" fmla="*/ 2147483647 h 524"/>
              <a:gd name="T16" fmla="*/ 2147483647 w 429"/>
              <a:gd name="T17" fmla="*/ 2147483647 h 524"/>
              <a:gd name="T18" fmla="*/ 2147483647 w 429"/>
              <a:gd name="T19" fmla="*/ 2147483647 h 524"/>
              <a:gd name="T20" fmla="*/ 2147483647 w 429"/>
              <a:gd name="T21" fmla="*/ 2147483647 h 524"/>
              <a:gd name="T22" fmla="*/ 2147483647 w 429"/>
              <a:gd name="T23" fmla="*/ 2147483647 h 524"/>
              <a:gd name="T24" fmla="*/ 2147483647 w 429"/>
              <a:gd name="T25" fmla="*/ 2147483647 h 524"/>
              <a:gd name="T26" fmla="*/ 2147483647 w 429"/>
              <a:gd name="T27" fmla="*/ 2147483647 h 524"/>
              <a:gd name="T28" fmla="*/ 2147483647 w 429"/>
              <a:gd name="T29" fmla="*/ 2147483647 h 524"/>
              <a:gd name="T30" fmla="*/ 2147483647 w 429"/>
              <a:gd name="T31" fmla="*/ 2147483647 h 524"/>
              <a:gd name="T32" fmla="*/ 2147483647 w 429"/>
              <a:gd name="T33" fmla="*/ 2147483647 h 524"/>
              <a:gd name="T34" fmla="*/ 2147483647 w 429"/>
              <a:gd name="T35" fmla="*/ 2147483647 h 524"/>
              <a:gd name="T36" fmla="*/ 2147483647 w 429"/>
              <a:gd name="T37" fmla="*/ 2147483647 h 524"/>
              <a:gd name="T38" fmla="*/ 2147483647 w 429"/>
              <a:gd name="T39" fmla="*/ 2147483647 h 524"/>
              <a:gd name="T40" fmla="*/ 2147483647 w 429"/>
              <a:gd name="T41" fmla="*/ 2147483647 h 524"/>
              <a:gd name="T42" fmla="*/ 2147483647 w 429"/>
              <a:gd name="T43" fmla="*/ 2147483647 h 524"/>
              <a:gd name="T44" fmla="*/ 2147483647 w 429"/>
              <a:gd name="T45" fmla="*/ 2147483647 h 524"/>
              <a:gd name="T46" fmla="*/ 2147483647 w 429"/>
              <a:gd name="T47" fmla="*/ 2147483647 h 524"/>
              <a:gd name="T48" fmla="*/ 2147483647 w 429"/>
              <a:gd name="T49" fmla="*/ 2147483647 h 524"/>
              <a:gd name="T50" fmla="*/ 2147483647 w 429"/>
              <a:gd name="T51" fmla="*/ 2147483647 h 524"/>
              <a:gd name="T52" fmla="*/ 2147483647 w 429"/>
              <a:gd name="T53" fmla="*/ 2147483647 h 524"/>
              <a:gd name="T54" fmla="*/ 2147483647 w 429"/>
              <a:gd name="T55" fmla="*/ 2147483647 h 524"/>
              <a:gd name="T56" fmla="*/ 2147483647 w 429"/>
              <a:gd name="T57" fmla="*/ 2147483647 h 524"/>
              <a:gd name="T58" fmla="*/ 2147483647 w 429"/>
              <a:gd name="T59" fmla="*/ 2147483647 h 524"/>
              <a:gd name="T60" fmla="*/ 2147483647 w 429"/>
              <a:gd name="T61" fmla="*/ 2147483647 h 524"/>
              <a:gd name="T62" fmla="*/ 2147483647 w 429"/>
              <a:gd name="T63" fmla="*/ 2147483647 h 524"/>
              <a:gd name="T64" fmla="*/ 2147483647 w 429"/>
              <a:gd name="T65" fmla="*/ 2147483647 h 524"/>
              <a:gd name="T66" fmla="*/ 2147483647 w 429"/>
              <a:gd name="T67" fmla="*/ 2147483647 h 524"/>
              <a:gd name="T68" fmla="*/ 2147483647 w 429"/>
              <a:gd name="T69" fmla="*/ 2147483647 h 524"/>
              <a:gd name="T70" fmla="*/ 2147483647 w 429"/>
              <a:gd name="T71" fmla="*/ 2147483647 h 524"/>
              <a:gd name="T72" fmla="*/ 2147483647 w 429"/>
              <a:gd name="T73" fmla="*/ 2147483647 h 524"/>
              <a:gd name="T74" fmla="*/ 2147483647 w 429"/>
              <a:gd name="T75" fmla="*/ 2147483647 h 524"/>
              <a:gd name="T76" fmla="*/ 2147483647 w 429"/>
              <a:gd name="T77" fmla="*/ 2147483647 h 524"/>
              <a:gd name="T78" fmla="*/ 2147483647 w 429"/>
              <a:gd name="T79" fmla="*/ 2147483647 h 524"/>
              <a:gd name="T80" fmla="*/ 2147483647 w 429"/>
              <a:gd name="T81" fmla="*/ 2147483647 h 524"/>
              <a:gd name="T82" fmla="*/ 2147483647 w 429"/>
              <a:gd name="T83" fmla="*/ 2147483647 h 524"/>
              <a:gd name="T84" fmla="*/ 2147483647 w 429"/>
              <a:gd name="T85" fmla="*/ 2147483647 h 524"/>
              <a:gd name="T86" fmla="*/ 2147483647 w 429"/>
              <a:gd name="T87" fmla="*/ 2147483647 h 524"/>
              <a:gd name="T88" fmla="*/ 2147483647 w 429"/>
              <a:gd name="T89" fmla="*/ 2147483647 h 524"/>
              <a:gd name="T90" fmla="*/ 2147483647 w 429"/>
              <a:gd name="T91" fmla="*/ 2147483647 h 524"/>
              <a:gd name="T92" fmla="*/ 2147483647 w 429"/>
              <a:gd name="T93" fmla="*/ 2147483647 h 524"/>
              <a:gd name="T94" fmla="*/ 2147483647 w 429"/>
              <a:gd name="T95" fmla="*/ 2147483647 h 524"/>
              <a:gd name="T96" fmla="*/ 2147483647 w 429"/>
              <a:gd name="T97" fmla="*/ 2147483647 h 524"/>
              <a:gd name="T98" fmla="*/ 2147483647 w 429"/>
              <a:gd name="T99" fmla="*/ 2147483647 h 524"/>
              <a:gd name="T100" fmla="*/ 2147483647 w 429"/>
              <a:gd name="T101" fmla="*/ 2147483647 h 524"/>
              <a:gd name="T102" fmla="*/ 2147483647 w 429"/>
              <a:gd name="T103" fmla="*/ 2147483647 h 524"/>
              <a:gd name="T104" fmla="*/ 2147483647 w 429"/>
              <a:gd name="T105" fmla="*/ 2147483647 h 524"/>
              <a:gd name="T106" fmla="*/ 2147483647 w 429"/>
              <a:gd name="T107" fmla="*/ 2147483647 h 524"/>
              <a:gd name="T108" fmla="*/ 2147483647 w 429"/>
              <a:gd name="T109" fmla="*/ 2147483647 h 524"/>
              <a:gd name="T110" fmla="*/ 2147483647 w 429"/>
              <a:gd name="T111" fmla="*/ 2147483647 h 524"/>
              <a:gd name="T112" fmla="*/ 2147483647 w 429"/>
              <a:gd name="T113" fmla="*/ 2147483647 h 524"/>
              <a:gd name="T114" fmla="*/ 2147483647 w 429"/>
              <a:gd name="T115" fmla="*/ 2147483647 h 524"/>
              <a:gd name="T116" fmla="*/ 2147483647 w 429"/>
              <a:gd name="T117" fmla="*/ 2147483647 h 524"/>
              <a:gd name="T118" fmla="*/ 2147483647 w 429"/>
              <a:gd name="T119" fmla="*/ 2147483647 h 524"/>
              <a:gd name="T120" fmla="*/ 2147483647 w 429"/>
              <a:gd name="T121" fmla="*/ 2147483647 h 524"/>
              <a:gd name="T122" fmla="*/ 2147483647 w 429"/>
              <a:gd name="T123" fmla="*/ 2147483647 h 524"/>
              <a:gd name="T124" fmla="*/ 2147483647 w 429"/>
              <a:gd name="T125" fmla="*/ 2147483647 h 5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rgbClr val="C0C0C0"/>
          </a:solidFill>
          <a:ln w="9525" cmpd="sng">
            <a:solidFill>
              <a:srgbClr val="FFFFFF"/>
            </a:solidFill>
            <a:prstDash val="solid"/>
            <a:round/>
            <a:headEnd/>
            <a:tailEnd/>
          </a:ln>
        </p:spPr>
        <p:txBody>
          <a:bodyPr/>
          <a:lstStyle/>
          <a:p>
            <a:endParaRPr lang="en-GB"/>
          </a:p>
        </p:txBody>
      </p:sp>
      <p:sp>
        <p:nvSpPr>
          <p:cNvPr id="44323" name="Freeform 452"/>
          <p:cNvSpPr>
            <a:spLocks/>
          </p:cNvSpPr>
          <p:nvPr>
            <p:custDataLst>
              <p:tags r:id="rId290"/>
            </p:custDataLst>
          </p:nvPr>
        </p:nvSpPr>
        <p:spPr bwMode="auto">
          <a:xfrm>
            <a:off x="4418013" y="2853147"/>
            <a:ext cx="127000" cy="114300"/>
          </a:xfrm>
          <a:custGeom>
            <a:avLst/>
            <a:gdLst>
              <a:gd name="T0" fmla="*/ 2147483647 w 292"/>
              <a:gd name="T1" fmla="*/ 2147483647 h 223"/>
              <a:gd name="T2" fmla="*/ 2147483647 w 292"/>
              <a:gd name="T3" fmla="*/ 2147483647 h 223"/>
              <a:gd name="T4" fmla="*/ 2147483647 w 292"/>
              <a:gd name="T5" fmla="*/ 2147483647 h 223"/>
              <a:gd name="T6" fmla="*/ 2147483647 w 292"/>
              <a:gd name="T7" fmla="*/ 2147483647 h 223"/>
              <a:gd name="T8" fmla="*/ 2147483647 w 292"/>
              <a:gd name="T9" fmla="*/ 2147483647 h 223"/>
              <a:gd name="T10" fmla="*/ 2147483647 w 292"/>
              <a:gd name="T11" fmla="*/ 2147483647 h 223"/>
              <a:gd name="T12" fmla="*/ 2147483647 w 292"/>
              <a:gd name="T13" fmla="*/ 2147483647 h 223"/>
              <a:gd name="T14" fmla="*/ 2147483647 w 292"/>
              <a:gd name="T15" fmla="*/ 2147483647 h 223"/>
              <a:gd name="T16" fmla="*/ 2147483647 w 292"/>
              <a:gd name="T17" fmla="*/ 2147483647 h 223"/>
              <a:gd name="T18" fmla="*/ 2147483647 w 292"/>
              <a:gd name="T19" fmla="*/ 2147483647 h 223"/>
              <a:gd name="T20" fmla="*/ 2147483647 w 292"/>
              <a:gd name="T21" fmla="*/ 2147483647 h 223"/>
              <a:gd name="T22" fmla="*/ 2147483647 w 292"/>
              <a:gd name="T23" fmla="*/ 2147483647 h 223"/>
              <a:gd name="T24" fmla="*/ 2147483647 w 292"/>
              <a:gd name="T25" fmla="*/ 2147483647 h 223"/>
              <a:gd name="T26" fmla="*/ 2147483647 w 292"/>
              <a:gd name="T27" fmla="*/ 2147483647 h 223"/>
              <a:gd name="T28" fmla="*/ 2147483647 w 292"/>
              <a:gd name="T29" fmla="*/ 2147483647 h 223"/>
              <a:gd name="T30" fmla="*/ 2147483647 w 292"/>
              <a:gd name="T31" fmla="*/ 2147483647 h 223"/>
              <a:gd name="T32" fmla="*/ 2147483647 w 292"/>
              <a:gd name="T33" fmla="*/ 2147483647 h 223"/>
              <a:gd name="T34" fmla="*/ 2147483647 w 292"/>
              <a:gd name="T35" fmla="*/ 2147483647 h 223"/>
              <a:gd name="T36" fmla="*/ 2147483647 w 292"/>
              <a:gd name="T37" fmla="*/ 2147483647 h 223"/>
              <a:gd name="T38" fmla="*/ 2147483647 w 292"/>
              <a:gd name="T39" fmla="*/ 2147483647 h 223"/>
              <a:gd name="T40" fmla="*/ 2147483647 w 292"/>
              <a:gd name="T41" fmla="*/ 2147483647 h 223"/>
              <a:gd name="T42" fmla="*/ 2147483647 w 292"/>
              <a:gd name="T43" fmla="*/ 2147483647 h 223"/>
              <a:gd name="T44" fmla="*/ 2147483647 w 292"/>
              <a:gd name="T45" fmla="*/ 2147483647 h 223"/>
              <a:gd name="T46" fmla="*/ 2147483647 w 292"/>
              <a:gd name="T47" fmla="*/ 2147483647 h 223"/>
              <a:gd name="T48" fmla="*/ 2147483647 w 292"/>
              <a:gd name="T49" fmla="*/ 2147483647 h 223"/>
              <a:gd name="T50" fmla="*/ 2147483647 w 292"/>
              <a:gd name="T51" fmla="*/ 2147483647 h 223"/>
              <a:gd name="T52" fmla="*/ 0 w 292"/>
              <a:gd name="T53" fmla="*/ 2147483647 h 223"/>
              <a:gd name="T54" fmla="*/ 2147483647 w 292"/>
              <a:gd name="T55" fmla="*/ 2147483647 h 223"/>
              <a:gd name="T56" fmla="*/ 2147483647 w 292"/>
              <a:gd name="T57" fmla="*/ 2147483647 h 223"/>
              <a:gd name="T58" fmla="*/ 2147483647 w 292"/>
              <a:gd name="T59" fmla="*/ 2147483647 h 223"/>
              <a:gd name="T60" fmla="*/ 2147483647 w 292"/>
              <a:gd name="T61" fmla="*/ 2147483647 h 223"/>
              <a:gd name="T62" fmla="*/ 2147483647 w 292"/>
              <a:gd name="T63" fmla="*/ 2147483647 h 223"/>
              <a:gd name="T64" fmla="*/ 2147483647 w 292"/>
              <a:gd name="T65" fmla="*/ 2147483647 h 223"/>
              <a:gd name="T66" fmla="*/ 2147483647 w 292"/>
              <a:gd name="T67" fmla="*/ 0 h 223"/>
              <a:gd name="T68" fmla="*/ 2147483647 w 292"/>
              <a:gd name="T69" fmla="*/ 2147483647 h 223"/>
              <a:gd name="T70" fmla="*/ 2147483647 w 292"/>
              <a:gd name="T71" fmla="*/ 2147483647 h 223"/>
              <a:gd name="T72" fmla="*/ 2147483647 w 292"/>
              <a:gd name="T73" fmla="*/ 2147483647 h 223"/>
              <a:gd name="T74" fmla="*/ 2147483647 w 292"/>
              <a:gd name="T75" fmla="*/ 2147483647 h 223"/>
              <a:gd name="T76" fmla="*/ 2147483647 w 292"/>
              <a:gd name="T77" fmla="*/ 2147483647 h 223"/>
              <a:gd name="T78" fmla="*/ 2147483647 w 292"/>
              <a:gd name="T79" fmla="*/ 2147483647 h 223"/>
              <a:gd name="T80" fmla="*/ 2147483647 w 292"/>
              <a:gd name="T81" fmla="*/ 2147483647 h 223"/>
              <a:gd name="T82" fmla="*/ 2147483647 w 292"/>
              <a:gd name="T83" fmla="*/ 2147483647 h 223"/>
              <a:gd name="T84" fmla="*/ 2147483647 w 292"/>
              <a:gd name="T85" fmla="*/ 2147483647 h 2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9" y="52"/>
                </a:lnTo>
                <a:lnTo>
                  <a:pt x="292" y="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24" name="Freeform 453"/>
          <p:cNvSpPr>
            <a:spLocks/>
          </p:cNvSpPr>
          <p:nvPr>
            <p:custDataLst>
              <p:tags r:id="rId291"/>
            </p:custDataLst>
          </p:nvPr>
        </p:nvSpPr>
        <p:spPr bwMode="auto">
          <a:xfrm>
            <a:off x="4368800" y="2711860"/>
            <a:ext cx="168275" cy="77787"/>
          </a:xfrm>
          <a:custGeom>
            <a:avLst/>
            <a:gdLst>
              <a:gd name="T0" fmla="*/ 2147483647 w 379"/>
              <a:gd name="T1" fmla="*/ 2147483647 h 147"/>
              <a:gd name="T2" fmla="*/ 2147483647 w 379"/>
              <a:gd name="T3" fmla="*/ 2147483647 h 147"/>
              <a:gd name="T4" fmla="*/ 2147483647 w 379"/>
              <a:gd name="T5" fmla="*/ 2147483647 h 147"/>
              <a:gd name="T6" fmla="*/ 2147483647 w 379"/>
              <a:gd name="T7" fmla="*/ 2147483647 h 147"/>
              <a:gd name="T8" fmla="*/ 2147483647 w 379"/>
              <a:gd name="T9" fmla="*/ 2147483647 h 147"/>
              <a:gd name="T10" fmla="*/ 2147483647 w 379"/>
              <a:gd name="T11" fmla="*/ 2147483647 h 147"/>
              <a:gd name="T12" fmla="*/ 2147483647 w 379"/>
              <a:gd name="T13" fmla="*/ 2147483647 h 147"/>
              <a:gd name="T14" fmla="*/ 2147483647 w 379"/>
              <a:gd name="T15" fmla="*/ 2147483647 h 147"/>
              <a:gd name="T16" fmla="*/ 2147483647 w 379"/>
              <a:gd name="T17" fmla="*/ 2147483647 h 147"/>
              <a:gd name="T18" fmla="*/ 2147483647 w 379"/>
              <a:gd name="T19" fmla="*/ 2147483647 h 147"/>
              <a:gd name="T20" fmla="*/ 2147483647 w 379"/>
              <a:gd name="T21" fmla="*/ 2147483647 h 147"/>
              <a:gd name="T22" fmla="*/ 2147483647 w 379"/>
              <a:gd name="T23" fmla="*/ 2147483647 h 147"/>
              <a:gd name="T24" fmla="*/ 2147483647 w 379"/>
              <a:gd name="T25" fmla="*/ 2147483647 h 147"/>
              <a:gd name="T26" fmla="*/ 2147483647 w 379"/>
              <a:gd name="T27" fmla="*/ 2147483647 h 147"/>
              <a:gd name="T28" fmla="*/ 2147483647 w 379"/>
              <a:gd name="T29" fmla="*/ 2147483647 h 147"/>
              <a:gd name="T30" fmla="*/ 2147483647 w 379"/>
              <a:gd name="T31" fmla="*/ 2147483647 h 147"/>
              <a:gd name="T32" fmla="*/ 2147483647 w 379"/>
              <a:gd name="T33" fmla="*/ 2147483647 h 147"/>
              <a:gd name="T34" fmla="*/ 2147483647 w 379"/>
              <a:gd name="T35" fmla="*/ 2147483647 h 147"/>
              <a:gd name="T36" fmla="*/ 2147483647 w 379"/>
              <a:gd name="T37" fmla="*/ 2147483647 h 147"/>
              <a:gd name="T38" fmla="*/ 2147483647 w 379"/>
              <a:gd name="T39" fmla="*/ 2147483647 h 147"/>
              <a:gd name="T40" fmla="*/ 2147483647 w 379"/>
              <a:gd name="T41" fmla="*/ 2147483647 h 147"/>
              <a:gd name="T42" fmla="*/ 2147483647 w 379"/>
              <a:gd name="T43" fmla="*/ 2147483647 h 147"/>
              <a:gd name="T44" fmla="*/ 2147483647 w 379"/>
              <a:gd name="T45" fmla="*/ 2147483647 h 147"/>
              <a:gd name="T46" fmla="*/ 2147483647 w 379"/>
              <a:gd name="T47" fmla="*/ 2147483647 h 147"/>
              <a:gd name="T48" fmla="*/ 0 w 379"/>
              <a:gd name="T49" fmla="*/ 2147483647 h 147"/>
              <a:gd name="T50" fmla="*/ 2147483647 w 379"/>
              <a:gd name="T51" fmla="*/ 2147483647 h 147"/>
              <a:gd name="T52" fmla="*/ 2147483647 w 379"/>
              <a:gd name="T53" fmla="*/ 2147483647 h 147"/>
              <a:gd name="T54" fmla="*/ 2147483647 w 379"/>
              <a:gd name="T55" fmla="*/ 2147483647 h 147"/>
              <a:gd name="T56" fmla="*/ 2147483647 w 379"/>
              <a:gd name="T57" fmla="*/ 2147483647 h 147"/>
              <a:gd name="T58" fmla="*/ 2147483647 w 379"/>
              <a:gd name="T59" fmla="*/ 2147483647 h 147"/>
              <a:gd name="T60" fmla="*/ 2147483647 w 379"/>
              <a:gd name="T61" fmla="*/ 2147483647 h 147"/>
              <a:gd name="T62" fmla="*/ 2147483647 w 379"/>
              <a:gd name="T63" fmla="*/ 0 h 147"/>
              <a:gd name="T64" fmla="*/ 2147483647 w 379"/>
              <a:gd name="T65" fmla="*/ 2147483647 h 147"/>
              <a:gd name="T66" fmla="*/ 2147483647 w 379"/>
              <a:gd name="T67" fmla="*/ 2147483647 h 147"/>
              <a:gd name="T68" fmla="*/ 2147483647 w 379"/>
              <a:gd name="T69" fmla="*/ 2147483647 h 147"/>
              <a:gd name="T70" fmla="*/ 2147483647 w 379"/>
              <a:gd name="T71" fmla="*/ 2147483647 h 147"/>
              <a:gd name="T72" fmla="*/ 2147483647 w 379"/>
              <a:gd name="T73" fmla="*/ 2147483647 h 147"/>
              <a:gd name="T74" fmla="*/ 2147483647 w 379"/>
              <a:gd name="T75" fmla="*/ 2147483647 h 1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25" name="Freeform 454"/>
          <p:cNvSpPr>
            <a:spLocks/>
          </p:cNvSpPr>
          <p:nvPr>
            <p:custDataLst>
              <p:tags r:id="rId292"/>
            </p:custDataLst>
          </p:nvPr>
        </p:nvSpPr>
        <p:spPr bwMode="auto">
          <a:xfrm>
            <a:off x="4332288" y="2567397"/>
            <a:ext cx="30162" cy="60325"/>
          </a:xfrm>
          <a:custGeom>
            <a:avLst/>
            <a:gdLst>
              <a:gd name="T0" fmla="*/ 0 w 61"/>
              <a:gd name="T1" fmla="*/ 0 h 67"/>
              <a:gd name="T2" fmla="*/ 0 w 61"/>
              <a:gd name="T3" fmla="*/ 2147483647 h 67"/>
              <a:gd name="T4" fmla="*/ 0 w 61"/>
              <a:gd name="T5" fmla="*/ 2147483647 h 67"/>
              <a:gd name="T6" fmla="*/ 2147483647 w 61"/>
              <a:gd name="T7" fmla="*/ 2147483647 h 67"/>
              <a:gd name="T8" fmla="*/ 2147483647 w 61"/>
              <a:gd name="T9" fmla="*/ 2147483647 h 67"/>
              <a:gd name="T10" fmla="*/ 2147483647 w 61"/>
              <a:gd name="T11" fmla="*/ 2147483647 h 67"/>
              <a:gd name="T12" fmla="*/ 2147483647 w 61"/>
              <a:gd name="T13" fmla="*/ 2147483647 h 67"/>
              <a:gd name="T14" fmla="*/ 2147483647 w 61"/>
              <a:gd name="T15" fmla="*/ 2147483647 h 67"/>
              <a:gd name="T16" fmla="*/ 2147483647 w 61"/>
              <a:gd name="T17" fmla="*/ 2147483647 h 67"/>
              <a:gd name="T18" fmla="*/ 2147483647 w 61"/>
              <a:gd name="T19" fmla="*/ 2147483647 h 67"/>
              <a:gd name="T20" fmla="*/ 2147483647 w 61"/>
              <a:gd name="T21" fmla="*/ 2147483647 h 67"/>
              <a:gd name="T22" fmla="*/ 2147483647 w 61"/>
              <a:gd name="T23" fmla="*/ 2147483647 h 67"/>
              <a:gd name="T24" fmla="*/ 2147483647 w 61"/>
              <a:gd name="T25" fmla="*/ 2147483647 h 67"/>
              <a:gd name="T26" fmla="*/ 2147483647 w 61"/>
              <a:gd name="T27" fmla="*/ 2147483647 h 67"/>
              <a:gd name="T28" fmla="*/ 2147483647 w 61"/>
              <a:gd name="T29" fmla="*/ 2147483647 h 67"/>
              <a:gd name="T30" fmla="*/ 2147483647 w 61"/>
              <a:gd name="T31" fmla="*/ 2147483647 h 67"/>
              <a:gd name="T32" fmla="*/ 2147483647 w 61"/>
              <a:gd name="T33" fmla="*/ 2147483647 h 67"/>
              <a:gd name="T34" fmla="*/ 2147483647 w 61"/>
              <a:gd name="T35" fmla="*/ 2147483647 h 67"/>
              <a:gd name="T36" fmla="*/ 2147483647 w 61"/>
              <a:gd name="T37" fmla="*/ 0 h 67"/>
              <a:gd name="T38" fmla="*/ 2147483647 w 61"/>
              <a:gd name="T39" fmla="*/ 2147483647 h 67"/>
              <a:gd name="T40" fmla="*/ 2147483647 w 61"/>
              <a:gd name="T41" fmla="*/ 2147483647 h 67"/>
              <a:gd name="T42" fmla="*/ 2147483647 w 61"/>
              <a:gd name="T43" fmla="*/ 2147483647 h 67"/>
              <a:gd name="T44" fmla="*/ 2147483647 w 61"/>
              <a:gd name="T45" fmla="*/ 2147483647 h 67"/>
              <a:gd name="T46" fmla="*/ 2147483647 w 61"/>
              <a:gd name="T47" fmla="*/ 2147483647 h 67"/>
              <a:gd name="T48" fmla="*/ 0 w 61"/>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rgbClr val="859CC6"/>
          </a:solidFill>
          <a:ln w="9525" cap="flat" cmpd="sng">
            <a:solidFill>
              <a:srgbClr val="FFFFFF"/>
            </a:solidFill>
            <a:prstDash val="solid"/>
            <a:round/>
            <a:headEnd type="none" w="med" len="med"/>
            <a:tailEnd type="none" w="med" len="med"/>
          </a:ln>
          <a:extLst/>
        </p:spPr>
        <p:txBody>
          <a:bodyPr/>
          <a:lstStyle/>
          <a:p>
            <a:endParaRPr lang="en-GB"/>
          </a:p>
        </p:txBody>
      </p:sp>
      <p:sp>
        <p:nvSpPr>
          <p:cNvPr id="44326" name="Freeform 455"/>
          <p:cNvSpPr>
            <a:spLocks/>
          </p:cNvSpPr>
          <p:nvPr>
            <p:custDataLst>
              <p:tags r:id="rId293"/>
            </p:custDataLst>
          </p:nvPr>
        </p:nvSpPr>
        <p:spPr bwMode="auto">
          <a:xfrm>
            <a:off x="4303713" y="2572160"/>
            <a:ext cx="25400" cy="58737"/>
          </a:xfrm>
          <a:custGeom>
            <a:avLst/>
            <a:gdLst>
              <a:gd name="T0" fmla="*/ 0 w 60"/>
              <a:gd name="T1" fmla="*/ 2147483647 h 55"/>
              <a:gd name="T2" fmla="*/ 0 w 60"/>
              <a:gd name="T3" fmla="*/ 2147483647 h 55"/>
              <a:gd name="T4" fmla="*/ 2147483647 w 60"/>
              <a:gd name="T5" fmla="*/ 2147483647 h 55"/>
              <a:gd name="T6" fmla="*/ 2147483647 w 60"/>
              <a:gd name="T7" fmla="*/ 2147483647 h 55"/>
              <a:gd name="T8" fmla="*/ 2147483647 w 60"/>
              <a:gd name="T9" fmla="*/ 2147483647 h 55"/>
              <a:gd name="T10" fmla="*/ 2147483647 w 60"/>
              <a:gd name="T11" fmla="*/ 2147483647 h 55"/>
              <a:gd name="T12" fmla="*/ 2147483647 w 60"/>
              <a:gd name="T13" fmla="*/ 2147483647 h 55"/>
              <a:gd name="T14" fmla="*/ 2147483647 w 60"/>
              <a:gd name="T15" fmla="*/ 2147483647 h 55"/>
              <a:gd name="T16" fmla="*/ 2147483647 w 60"/>
              <a:gd name="T17" fmla="*/ 2147483647 h 55"/>
              <a:gd name="T18" fmla="*/ 2147483647 w 60"/>
              <a:gd name="T19" fmla="*/ 2147483647 h 55"/>
              <a:gd name="T20" fmla="*/ 2147483647 w 60"/>
              <a:gd name="T21" fmla="*/ 2147483647 h 55"/>
              <a:gd name="T22" fmla="*/ 2147483647 w 60"/>
              <a:gd name="T23" fmla="*/ 2147483647 h 55"/>
              <a:gd name="T24" fmla="*/ 2147483647 w 60"/>
              <a:gd name="T25" fmla="*/ 2147483647 h 55"/>
              <a:gd name="T26" fmla="*/ 2147483647 w 60"/>
              <a:gd name="T27" fmla="*/ 2147483647 h 55"/>
              <a:gd name="T28" fmla="*/ 2147483647 w 60"/>
              <a:gd name="T29" fmla="*/ 2147483647 h 55"/>
              <a:gd name="T30" fmla="*/ 2147483647 w 60"/>
              <a:gd name="T31" fmla="*/ 2147483647 h 55"/>
              <a:gd name="T32" fmla="*/ 2147483647 w 60"/>
              <a:gd name="T33" fmla="*/ 2147483647 h 55"/>
              <a:gd name="T34" fmla="*/ 2147483647 w 60"/>
              <a:gd name="T35" fmla="*/ 0 h 55"/>
              <a:gd name="T36" fmla="*/ 2147483647 w 60"/>
              <a:gd name="T37" fmla="*/ 2147483647 h 55"/>
              <a:gd name="T38" fmla="*/ 2147483647 w 60"/>
              <a:gd name="T39" fmla="*/ 2147483647 h 55"/>
              <a:gd name="T40" fmla="*/ 2147483647 w 60"/>
              <a:gd name="T41" fmla="*/ 2147483647 h 55"/>
              <a:gd name="T42" fmla="*/ 0 w 60"/>
              <a:gd name="T43" fmla="*/ 2147483647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44327" name="Freeform 456"/>
          <p:cNvSpPr>
            <a:spLocks/>
          </p:cNvSpPr>
          <p:nvPr>
            <p:custDataLst>
              <p:tags r:id="rId294"/>
            </p:custDataLst>
          </p:nvPr>
        </p:nvSpPr>
        <p:spPr bwMode="auto">
          <a:xfrm>
            <a:off x="4273550" y="2518185"/>
            <a:ext cx="52388" cy="77787"/>
          </a:xfrm>
          <a:custGeom>
            <a:avLst/>
            <a:gdLst>
              <a:gd name="T0" fmla="*/ 2147483647 w 120"/>
              <a:gd name="T1" fmla="*/ 2147483647 h 148"/>
              <a:gd name="T2" fmla="*/ 2147483647 w 120"/>
              <a:gd name="T3" fmla="*/ 2147483647 h 148"/>
              <a:gd name="T4" fmla="*/ 2147483647 w 120"/>
              <a:gd name="T5" fmla="*/ 2147483647 h 148"/>
              <a:gd name="T6" fmla="*/ 2147483647 w 120"/>
              <a:gd name="T7" fmla="*/ 2147483647 h 148"/>
              <a:gd name="T8" fmla="*/ 2147483647 w 120"/>
              <a:gd name="T9" fmla="*/ 2147483647 h 148"/>
              <a:gd name="T10" fmla="*/ 2147483647 w 120"/>
              <a:gd name="T11" fmla="*/ 2147483647 h 148"/>
              <a:gd name="T12" fmla="*/ 2147483647 w 120"/>
              <a:gd name="T13" fmla="*/ 2147483647 h 148"/>
              <a:gd name="T14" fmla="*/ 2147483647 w 120"/>
              <a:gd name="T15" fmla="*/ 2147483647 h 148"/>
              <a:gd name="T16" fmla="*/ 2147483647 w 120"/>
              <a:gd name="T17" fmla="*/ 2147483647 h 148"/>
              <a:gd name="T18" fmla="*/ 2147483647 w 120"/>
              <a:gd name="T19" fmla="*/ 2147483647 h 148"/>
              <a:gd name="T20" fmla="*/ 2147483647 w 120"/>
              <a:gd name="T21" fmla="*/ 2147483647 h 148"/>
              <a:gd name="T22" fmla="*/ 2147483647 w 120"/>
              <a:gd name="T23" fmla="*/ 2147483647 h 148"/>
              <a:gd name="T24" fmla="*/ 2147483647 w 120"/>
              <a:gd name="T25" fmla="*/ 2147483647 h 148"/>
              <a:gd name="T26" fmla="*/ 2147483647 w 120"/>
              <a:gd name="T27" fmla="*/ 2147483647 h 148"/>
              <a:gd name="T28" fmla="*/ 2147483647 w 120"/>
              <a:gd name="T29" fmla="*/ 2147483647 h 148"/>
              <a:gd name="T30" fmla="*/ 2147483647 w 120"/>
              <a:gd name="T31" fmla="*/ 2147483647 h 148"/>
              <a:gd name="T32" fmla="*/ 2147483647 w 120"/>
              <a:gd name="T33" fmla="*/ 2147483647 h 148"/>
              <a:gd name="T34" fmla="*/ 2147483647 w 120"/>
              <a:gd name="T35" fmla="*/ 2147483647 h 148"/>
              <a:gd name="T36" fmla="*/ 0 w 120"/>
              <a:gd name="T37" fmla="*/ 2147483647 h 148"/>
              <a:gd name="T38" fmla="*/ 2147483647 w 120"/>
              <a:gd name="T39" fmla="*/ 2147483647 h 148"/>
              <a:gd name="T40" fmla="*/ 2147483647 w 120"/>
              <a:gd name="T41" fmla="*/ 2147483647 h 148"/>
              <a:gd name="T42" fmla="*/ 2147483647 w 120"/>
              <a:gd name="T43" fmla="*/ 2147483647 h 148"/>
              <a:gd name="T44" fmla="*/ 2147483647 w 120"/>
              <a:gd name="T45" fmla="*/ 2147483647 h 148"/>
              <a:gd name="T46" fmla="*/ 2147483647 w 120"/>
              <a:gd name="T47" fmla="*/ 2147483647 h 148"/>
              <a:gd name="T48" fmla="*/ 2147483647 w 120"/>
              <a:gd name="T49" fmla="*/ 2147483647 h 148"/>
              <a:gd name="T50" fmla="*/ 2147483647 w 120"/>
              <a:gd name="T51" fmla="*/ 2147483647 h 148"/>
              <a:gd name="T52" fmla="*/ 2147483647 w 120"/>
              <a:gd name="T53" fmla="*/ 2147483647 h 148"/>
              <a:gd name="T54" fmla="*/ 2147483647 w 120"/>
              <a:gd name="T55" fmla="*/ 2147483647 h 148"/>
              <a:gd name="T56" fmla="*/ 2147483647 w 120"/>
              <a:gd name="T57" fmla="*/ 0 h 148"/>
              <a:gd name="T58" fmla="*/ 2147483647 w 120"/>
              <a:gd name="T59" fmla="*/ 2147483647 h 148"/>
              <a:gd name="T60" fmla="*/ 2147483647 w 120"/>
              <a:gd name="T61" fmla="*/ 2147483647 h 148"/>
              <a:gd name="T62" fmla="*/ 2147483647 w 120"/>
              <a:gd name="T63" fmla="*/ 2147483647 h 148"/>
              <a:gd name="T64" fmla="*/ 2147483647 w 120"/>
              <a:gd name="T65" fmla="*/ 2147483647 h 148"/>
              <a:gd name="T66" fmla="*/ 2147483647 w 120"/>
              <a:gd name="T67" fmla="*/ 2147483647 h 148"/>
              <a:gd name="T68" fmla="*/ 2147483647 w 120"/>
              <a:gd name="T69" fmla="*/ 2147483647 h 148"/>
              <a:gd name="T70" fmla="*/ 2147483647 w 120"/>
              <a:gd name="T71" fmla="*/ 2147483647 h 148"/>
              <a:gd name="T72" fmla="*/ 2147483647 w 120"/>
              <a:gd name="T73" fmla="*/ 2147483647 h 148"/>
              <a:gd name="T74" fmla="*/ 2147483647 w 120"/>
              <a:gd name="T75" fmla="*/ 2147483647 h 148"/>
              <a:gd name="T76" fmla="*/ 2147483647 w 120"/>
              <a:gd name="T77" fmla="*/ 2147483647 h 148"/>
              <a:gd name="T78" fmla="*/ 2147483647 w 120"/>
              <a:gd name="T79" fmla="*/ 2147483647 h 148"/>
              <a:gd name="T80" fmla="*/ 2147483647 w 120"/>
              <a:gd name="T81" fmla="*/ 2147483647 h 148"/>
              <a:gd name="T82" fmla="*/ 2147483647 w 120"/>
              <a:gd name="T83" fmla="*/ 2147483647 h 148"/>
              <a:gd name="T84" fmla="*/ 2147483647 w 120"/>
              <a:gd name="T85" fmla="*/ 2147483647 h 148"/>
              <a:gd name="T86" fmla="*/ 2147483647 w 120"/>
              <a:gd name="T87" fmla="*/ 2147483647 h 148"/>
              <a:gd name="T88" fmla="*/ 2147483647 w 120"/>
              <a:gd name="T89" fmla="*/ 2147483647 h 148"/>
              <a:gd name="T90" fmla="*/ 2147483647 w 120"/>
              <a:gd name="T91" fmla="*/ 2147483647 h 148"/>
              <a:gd name="T92" fmla="*/ 2147483647 w 120"/>
              <a:gd name="T93" fmla="*/ 2147483647 h 148"/>
              <a:gd name="T94" fmla="*/ 2147483647 w 120"/>
              <a:gd name="T95" fmla="*/ 2147483647 h 148"/>
              <a:gd name="T96" fmla="*/ 2147483647 w 120"/>
              <a:gd name="T97" fmla="*/ 2147483647 h 148"/>
              <a:gd name="T98" fmla="*/ 2147483647 w 120"/>
              <a:gd name="T99" fmla="*/ 2147483647 h 148"/>
              <a:gd name="T100" fmla="*/ 2147483647 w 120"/>
              <a:gd name="T101" fmla="*/ 2147483647 h 148"/>
              <a:gd name="T102" fmla="*/ 2147483647 w 120"/>
              <a:gd name="T103" fmla="*/ 2147483647 h 148"/>
              <a:gd name="T104" fmla="*/ 2147483647 w 120"/>
              <a:gd name="T105" fmla="*/ 2147483647 h 148"/>
              <a:gd name="T106" fmla="*/ 2147483647 w 120"/>
              <a:gd name="T107" fmla="*/ 2147483647 h 148"/>
              <a:gd name="T108" fmla="*/ 2147483647 w 120"/>
              <a:gd name="T109" fmla="*/ 2147483647 h 148"/>
              <a:gd name="T110" fmla="*/ 2147483647 w 120"/>
              <a:gd name="T111" fmla="*/ 2147483647 h 148"/>
              <a:gd name="T112" fmla="*/ 2147483647 w 120"/>
              <a:gd name="T113" fmla="*/ 2147483647 h 148"/>
              <a:gd name="T114" fmla="*/ 2147483647 w 120"/>
              <a:gd name="T115" fmla="*/ 2147483647 h 148"/>
              <a:gd name="T116" fmla="*/ 2147483647 w 120"/>
              <a:gd name="T117" fmla="*/ 2147483647 h 148"/>
              <a:gd name="T118" fmla="*/ 2147483647 w 120"/>
              <a:gd name="T119" fmla="*/ 2147483647 h 1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rgbClr val="859CC6"/>
          </a:solidFill>
          <a:ln w="9525" cap="flat" cmpd="sng">
            <a:solidFill>
              <a:srgbClr val="FFFFFF"/>
            </a:solidFill>
            <a:prstDash val="solid"/>
            <a:round/>
            <a:headEnd type="none" w="med" len="med"/>
            <a:tailEnd type="none" w="med" len="med"/>
          </a:ln>
          <a:extLst/>
        </p:spPr>
        <p:txBody>
          <a:bodyPr/>
          <a:lstStyle/>
          <a:p>
            <a:endParaRPr lang="en-GB"/>
          </a:p>
        </p:txBody>
      </p:sp>
      <p:sp>
        <p:nvSpPr>
          <p:cNvPr id="44328" name="Freeform 457"/>
          <p:cNvSpPr>
            <a:spLocks/>
          </p:cNvSpPr>
          <p:nvPr>
            <p:custDataLst>
              <p:tags r:id="rId295"/>
            </p:custDataLst>
          </p:nvPr>
        </p:nvSpPr>
        <p:spPr bwMode="auto">
          <a:xfrm>
            <a:off x="4705350" y="3323047"/>
            <a:ext cx="273050" cy="307975"/>
          </a:xfrm>
          <a:custGeom>
            <a:avLst/>
            <a:gdLst>
              <a:gd name="T0" fmla="*/ 2147483647 w 631"/>
              <a:gd name="T1" fmla="*/ 2147483647 h 592"/>
              <a:gd name="T2" fmla="*/ 2147483647 w 631"/>
              <a:gd name="T3" fmla="*/ 2147483647 h 592"/>
              <a:gd name="T4" fmla="*/ 2147483647 w 631"/>
              <a:gd name="T5" fmla="*/ 2147483647 h 592"/>
              <a:gd name="T6" fmla="*/ 2147483647 w 631"/>
              <a:gd name="T7" fmla="*/ 2147483647 h 592"/>
              <a:gd name="T8" fmla="*/ 2147483647 w 631"/>
              <a:gd name="T9" fmla="*/ 2147483647 h 592"/>
              <a:gd name="T10" fmla="*/ 2147483647 w 631"/>
              <a:gd name="T11" fmla="*/ 2147483647 h 592"/>
              <a:gd name="T12" fmla="*/ 2147483647 w 631"/>
              <a:gd name="T13" fmla="*/ 2147483647 h 592"/>
              <a:gd name="T14" fmla="*/ 2147483647 w 631"/>
              <a:gd name="T15" fmla="*/ 2147483647 h 592"/>
              <a:gd name="T16" fmla="*/ 2147483647 w 631"/>
              <a:gd name="T17" fmla="*/ 2147483647 h 592"/>
              <a:gd name="T18" fmla="*/ 2147483647 w 631"/>
              <a:gd name="T19" fmla="*/ 2147483647 h 592"/>
              <a:gd name="T20" fmla="*/ 2147483647 w 631"/>
              <a:gd name="T21" fmla="*/ 2147483647 h 592"/>
              <a:gd name="T22" fmla="*/ 2147483647 w 631"/>
              <a:gd name="T23" fmla="*/ 2147483647 h 592"/>
              <a:gd name="T24" fmla="*/ 2147483647 w 631"/>
              <a:gd name="T25" fmla="*/ 2147483647 h 592"/>
              <a:gd name="T26" fmla="*/ 2147483647 w 631"/>
              <a:gd name="T27" fmla="*/ 2147483647 h 592"/>
              <a:gd name="T28" fmla="*/ 2147483647 w 631"/>
              <a:gd name="T29" fmla="*/ 2147483647 h 592"/>
              <a:gd name="T30" fmla="*/ 2147483647 w 631"/>
              <a:gd name="T31" fmla="*/ 2147483647 h 592"/>
              <a:gd name="T32" fmla="*/ 2147483647 w 631"/>
              <a:gd name="T33" fmla="*/ 2147483647 h 592"/>
              <a:gd name="T34" fmla="*/ 2147483647 w 631"/>
              <a:gd name="T35" fmla="*/ 2147483647 h 592"/>
              <a:gd name="T36" fmla="*/ 2147483647 w 631"/>
              <a:gd name="T37" fmla="*/ 2147483647 h 592"/>
              <a:gd name="T38" fmla="*/ 2147483647 w 631"/>
              <a:gd name="T39" fmla="*/ 2147483647 h 592"/>
              <a:gd name="T40" fmla="*/ 2147483647 w 631"/>
              <a:gd name="T41" fmla="*/ 2147483647 h 592"/>
              <a:gd name="T42" fmla="*/ 2147483647 w 631"/>
              <a:gd name="T43" fmla="*/ 2147483647 h 592"/>
              <a:gd name="T44" fmla="*/ 2147483647 w 631"/>
              <a:gd name="T45" fmla="*/ 2147483647 h 592"/>
              <a:gd name="T46" fmla="*/ 2147483647 w 631"/>
              <a:gd name="T47" fmla="*/ 2147483647 h 592"/>
              <a:gd name="T48" fmla="*/ 2147483647 w 631"/>
              <a:gd name="T49" fmla="*/ 2147483647 h 592"/>
              <a:gd name="T50" fmla="*/ 2147483647 w 631"/>
              <a:gd name="T51" fmla="*/ 2147483647 h 592"/>
              <a:gd name="T52" fmla="*/ 2147483647 w 631"/>
              <a:gd name="T53" fmla="*/ 2147483647 h 592"/>
              <a:gd name="T54" fmla="*/ 2147483647 w 631"/>
              <a:gd name="T55" fmla="*/ 2147483647 h 592"/>
              <a:gd name="T56" fmla="*/ 2147483647 w 631"/>
              <a:gd name="T57" fmla="*/ 2147483647 h 592"/>
              <a:gd name="T58" fmla="*/ 2147483647 w 631"/>
              <a:gd name="T59" fmla="*/ 2147483647 h 592"/>
              <a:gd name="T60" fmla="*/ 2147483647 w 631"/>
              <a:gd name="T61" fmla="*/ 2147483647 h 592"/>
              <a:gd name="T62" fmla="*/ 2147483647 w 631"/>
              <a:gd name="T63" fmla="*/ 2147483647 h 592"/>
              <a:gd name="T64" fmla="*/ 2147483647 w 631"/>
              <a:gd name="T65" fmla="*/ 2147483647 h 592"/>
              <a:gd name="T66" fmla="*/ 2147483647 w 631"/>
              <a:gd name="T67" fmla="*/ 2147483647 h 592"/>
              <a:gd name="T68" fmla="*/ 2147483647 w 631"/>
              <a:gd name="T69" fmla="*/ 2147483647 h 592"/>
              <a:gd name="T70" fmla="*/ 2147483647 w 631"/>
              <a:gd name="T71" fmla="*/ 2147483647 h 592"/>
              <a:gd name="T72" fmla="*/ 2147483647 w 631"/>
              <a:gd name="T73" fmla="*/ 2147483647 h 592"/>
              <a:gd name="T74" fmla="*/ 2147483647 w 631"/>
              <a:gd name="T75" fmla="*/ 2147483647 h 592"/>
              <a:gd name="T76" fmla="*/ 2147483647 w 631"/>
              <a:gd name="T77" fmla="*/ 2147483647 h 592"/>
              <a:gd name="T78" fmla="*/ 2147483647 w 631"/>
              <a:gd name="T79" fmla="*/ 2147483647 h 592"/>
              <a:gd name="T80" fmla="*/ 2147483647 w 631"/>
              <a:gd name="T81" fmla="*/ 2147483647 h 592"/>
              <a:gd name="T82" fmla="*/ 2147483647 w 631"/>
              <a:gd name="T83" fmla="*/ 2147483647 h 592"/>
              <a:gd name="T84" fmla="*/ 2147483647 w 631"/>
              <a:gd name="T85" fmla="*/ 2147483647 h 592"/>
              <a:gd name="T86" fmla="*/ 2147483647 w 631"/>
              <a:gd name="T87" fmla="*/ 2147483647 h 592"/>
              <a:gd name="T88" fmla="*/ 2147483647 w 631"/>
              <a:gd name="T89" fmla="*/ 2147483647 h 592"/>
              <a:gd name="T90" fmla="*/ 2147483647 w 631"/>
              <a:gd name="T91" fmla="*/ 2147483647 h 592"/>
              <a:gd name="T92" fmla="*/ 0 w 631"/>
              <a:gd name="T93" fmla="*/ 2147483647 h 592"/>
              <a:gd name="T94" fmla="*/ 2147483647 w 631"/>
              <a:gd name="T95" fmla="*/ 2147483647 h 592"/>
              <a:gd name="T96" fmla="*/ 2147483647 w 631"/>
              <a:gd name="T97" fmla="*/ 2147483647 h 592"/>
              <a:gd name="T98" fmla="*/ 2147483647 w 631"/>
              <a:gd name="T99" fmla="*/ 2147483647 h 592"/>
              <a:gd name="T100" fmla="*/ 2147483647 w 631"/>
              <a:gd name="T101" fmla="*/ 2147483647 h 592"/>
              <a:gd name="T102" fmla="*/ 2147483647 w 631"/>
              <a:gd name="T103" fmla="*/ 2147483647 h 592"/>
              <a:gd name="T104" fmla="*/ 2147483647 w 631"/>
              <a:gd name="T105" fmla="*/ 2147483647 h 592"/>
              <a:gd name="T106" fmla="*/ 2147483647 w 631"/>
              <a:gd name="T107" fmla="*/ 2147483647 h 592"/>
              <a:gd name="T108" fmla="*/ 2147483647 w 631"/>
              <a:gd name="T109" fmla="*/ 2147483647 h 592"/>
              <a:gd name="T110" fmla="*/ 2147483647 w 631"/>
              <a:gd name="T111" fmla="*/ 0 h 5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29" name="Freeform 458"/>
          <p:cNvSpPr>
            <a:spLocks/>
          </p:cNvSpPr>
          <p:nvPr>
            <p:custDataLst>
              <p:tags r:id="rId296"/>
            </p:custDataLst>
          </p:nvPr>
        </p:nvSpPr>
        <p:spPr bwMode="auto">
          <a:xfrm>
            <a:off x="4300538" y="2957922"/>
            <a:ext cx="17462" cy="57150"/>
          </a:xfrm>
          <a:custGeom>
            <a:avLst/>
            <a:gdLst>
              <a:gd name="T0" fmla="*/ 2147483647 w 40"/>
              <a:gd name="T1" fmla="*/ 2147483647 h 93"/>
              <a:gd name="T2" fmla="*/ 2147483647 w 40"/>
              <a:gd name="T3" fmla="*/ 2147483647 h 93"/>
              <a:gd name="T4" fmla="*/ 2147483647 w 40"/>
              <a:gd name="T5" fmla="*/ 2147483647 h 93"/>
              <a:gd name="T6" fmla="*/ 2147483647 w 40"/>
              <a:gd name="T7" fmla="*/ 2147483647 h 93"/>
              <a:gd name="T8" fmla="*/ 2147483647 w 40"/>
              <a:gd name="T9" fmla="*/ 2147483647 h 93"/>
              <a:gd name="T10" fmla="*/ 2147483647 w 40"/>
              <a:gd name="T11" fmla="*/ 2147483647 h 93"/>
              <a:gd name="T12" fmla="*/ 2147483647 w 40"/>
              <a:gd name="T13" fmla="*/ 0 h 93"/>
              <a:gd name="T14" fmla="*/ 2147483647 w 40"/>
              <a:gd name="T15" fmla="*/ 2147483647 h 93"/>
              <a:gd name="T16" fmla="*/ 2147483647 w 40"/>
              <a:gd name="T17" fmla="*/ 2147483647 h 93"/>
              <a:gd name="T18" fmla="*/ 2147483647 w 40"/>
              <a:gd name="T19" fmla="*/ 2147483647 h 93"/>
              <a:gd name="T20" fmla="*/ 2147483647 w 40"/>
              <a:gd name="T21" fmla="*/ 2147483647 h 93"/>
              <a:gd name="T22" fmla="*/ 2147483647 w 40"/>
              <a:gd name="T23" fmla="*/ 2147483647 h 93"/>
              <a:gd name="T24" fmla="*/ 2147483647 w 40"/>
              <a:gd name="T25" fmla="*/ 2147483647 h 93"/>
              <a:gd name="T26" fmla="*/ 2147483647 w 40"/>
              <a:gd name="T27" fmla="*/ 2147483647 h 93"/>
              <a:gd name="T28" fmla="*/ 2147483647 w 40"/>
              <a:gd name="T29" fmla="*/ 2147483647 h 93"/>
              <a:gd name="T30" fmla="*/ 2147483647 w 40"/>
              <a:gd name="T31" fmla="*/ 2147483647 h 93"/>
              <a:gd name="T32" fmla="*/ 2147483647 w 40"/>
              <a:gd name="T33" fmla="*/ 2147483647 h 93"/>
              <a:gd name="T34" fmla="*/ 2147483647 w 40"/>
              <a:gd name="T35" fmla="*/ 2147483647 h 93"/>
              <a:gd name="T36" fmla="*/ 2147483647 w 40"/>
              <a:gd name="T37" fmla="*/ 2147483647 h 93"/>
              <a:gd name="T38" fmla="*/ 2147483647 w 40"/>
              <a:gd name="T39" fmla="*/ 2147483647 h 93"/>
              <a:gd name="T40" fmla="*/ 2147483647 w 40"/>
              <a:gd name="T41" fmla="*/ 2147483647 h 93"/>
              <a:gd name="T42" fmla="*/ 2147483647 w 40"/>
              <a:gd name="T43" fmla="*/ 2147483647 h 93"/>
              <a:gd name="T44" fmla="*/ 0 w 40"/>
              <a:gd name="T45" fmla="*/ 2147483647 h 93"/>
              <a:gd name="T46" fmla="*/ 2147483647 w 40"/>
              <a:gd name="T47" fmla="*/ 2147483647 h 93"/>
              <a:gd name="T48" fmla="*/ 2147483647 w 40"/>
              <a:gd name="T49" fmla="*/ 2147483647 h 93"/>
              <a:gd name="T50" fmla="*/ 2147483647 w 40"/>
              <a:gd name="T51" fmla="*/ 2147483647 h 93"/>
              <a:gd name="T52" fmla="*/ 2147483647 w 40"/>
              <a:gd name="T53" fmla="*/ 2147483647 h 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rgbClr val="859CC6"/>
          </a:solidFill>
          <a:ln w="9525" cap="flat" cmpd="sng">
            <a:solidFill>
              <a:srgbClr val="FFFFFF"/>
            </a:solidFill>
            <a:prstDash val="solid"/>
            <a:round/>
            <a:headEnd type="none" w="med" len="med"/>
            <a:tailEnd type="none" w="med" len="med"/>
          </a:ln>
        </p:spPr>
        <p:txBody>
          <a:bodyPr/>
          <a:lstStyle/>
          <a:p>
            <a:endParaRPr lang="en-GB"/>
          </a:p>
        </p:txBody>
      </p:sp>
      <p:sp>
        <p:nvSpPr>
          <p:cNvPr id="8491" name="Freeform 459"/>
          <p:cNvSpPr>
            <a:spLocks/>
          </p:cNvSpPr>
          <p:nvPr>
            <p:custDataLst>
              <p:tags r:id="rId297"/>
            </p:custDataLst>
          </p:nvPr>
        </p:nvSpPr>
        <p:spPr bwMode="auto">
          <a:xfrm>
            <a:off x="3988693" y="2708685"/>
            <a:ext cx="295275" cy="273050"/>
          </a:xfrm>
          <a:custGeom>
            <a:avLst/>
            <a:gdLst>
              <a:gd name="T0" fmla="*/ 2147483647 w 664"/>
              <a:gd name="T1" fmla="*/ 2147483647 h 518"/>
              <a:gd name="T2" fmla="*/ 2147483647 w 664"/>
              <a:gd name="T3" fmla="*/ 2147483647 h 518"/>
              <a:gd name="T4" fmla="*/ 2147483647 w 664"/>
              <a:gd name="T5" fmla="*/ 2147483647 h 518"/>
              <a:gd name="T6" fmla="*/ 2147483647 w 664"/>
              <a:gd name="T7" fmla="*/ 2147483647 h 518"/>
              <a:gd name="T8" fmla="*/ 2147483647 w 664"/>
              <a:gd name="T9" fmla="*/ 2147483647 h 518"/>
              <a:gd name="T10" fmla="*/ 2147483647 w 664"/>
              <a:gd name="T11" fmla="*/ 2147483647 h 518"/>
              <a:gd name="T12" fmla="*/ 2147483647 w 664"/>
              <a:gd name="T13" fmla="*/ 2147483647 h 518"/>
              <a:gd name="T14" fmla="*/ 2147483647 w 664"/>
              <a:gd name="T15" fmla="*/ 2147483647 h 518"/>
              <a:gd name="T16" fmla="*/ 2147483647 w 664"/>
              <a:gd name="T17" fmla="*/ 2147483647 h 518"/>
              <a:gd name="T18" fmla="*/ 2147483647 w 664"/>
              <a:gd name="T19" fmla="*/ 2147483647 h 518"/>
              <a:gd name="T20" fmla="*/ 2147483647 w 664"/>
              <a:gd name="T21" fmla="*/ 2147483647 h 518"/>
              <a:gd name="T22" fmla="*/ 2147483647 w 664"/>
              <a:gd name="T23" fmla="*/ 2147483647 h 518"/>
              <a:gd name="T24" fmla="*/ 2147483647 w 664"/>
              <a:gd name="T25" fmla="*/ 2147483647 h 518"/>
              <a:gd name="T26" fmla="*/ 2147483647 w 664"/>
              <a:gd name="T27" fmla="*/ 2147483647 h 518"/>
              <a:gd name="T28" fmla="*/ 2147483647 w 664"/>
              <a:gd name="T29" fmla="*/ 2147483647 h 518"/>
              <a:gd name="T30" fmla="*/ 2147483647 w 664"/>
              <a:gd name="T31" fmla="*/ 2147483647 h 518"/>
              <a:gd name="T32" fmla="*/ 2147483647 w 664"/>
              <a:gd name="T33" fmla="*/ 2147483647 h 518"/>
              <a:gd name="T34" fmla="*/ 2147483647 w 664"/>
              <a:gd name="T35" fmla="*/ 2147483647 h 518"/>
              <a:gd name="T36" fmla="*/ 2147483647 w 664"/>
              <a:gd name="T37" fmla="*/ 2147483647 h 518"/>
              <a:gd name="T38" fmla="*/ 2147483647 w 664"/>
              <a:gd name="T39" fmla="*/ 2147483647 h 518"/>
              <a:gd name="T40" fmla="*/ 2147483647 w 664"/>
              <a:gd name="T41" fmla="*/ 2147483647 h 518"/>
              <a:gd name="T42" fmla="*/ 2147483647 w 664"/>
              <a:gd name="T43" fmla="*/ 2147483647 h 518"/>
              <a:gd name="T44" fmla="*/ 2147483647 w 664"/>
              <a:gd name="T45" fmla="*/ 2147483647 h 518"/>
              <a:gd name="T46" fmla="*/ 2147483647 w 664"/>
              <a:gd name="T47" fmla="*/ 2147483647 h 518"/>
              <a:gd name="T48" fmla="*/ 2147483647 w 664"/>
              <a:gd name="T49" fmla="*/ 2147483647 h 518"/>
              <a:gd name="T50" fmla="*/ 2147483647 w 664"/>
              <a:gd name="T51" fmla="*/ 2147483647 h 518"/>
              <a:gd name="T52" fmla="*/ 2147483647 w 664"/>
              <a:gd name="T53" fmla="*/ 2147483647 h 518"/>
              <a:gd name="T54" fmla="*/ 2147483647 w 664"/>
              <a:gd name="T55" fmla="*/ 2147483647 h 518"/>
              <a:gd name="T56" fmla="*/ 2147483647 w 664"/>
              <a:gd name="T57" fmla="*/ 2147483647 h 518"/>
              <a:gd name="T58" fmla="*/ 2147483647 w 664"/>
              <a:gd name="T59" fmla="*/ 2147483647 h 518"/>
              <a:gd name="T60" fmla="*/ 2147483647 w 664"/>
              <a:gd name="T61" fmla="*/ 2147483647 h 518"/>
              <a:gd name="T62" fmla="*/ 2147483647 w 664"/>
              <a:gd name="T63" fmla="*/ 2147483647 h 518"/>
              <a:gd name="T64" fmla="*/ 2147483647 w 664"/>
              <a:gd name="T65" fmla="*/ 2147483647 h 518"/>
              <a:gd name="T66" fmla="*/ 2147483647 w 664"/>
              <a:gd name="T67" fmla="*/ 2147483647 h 518"/>
              <a:gd name="T68" fmla="*/ 2147483647 w 664"/>
              <a:gd name="T69" fmla="*/ 2147483647 h 518"/>
              <a:gd name="T70" fmla="*/ 2147483647 w 664"/>
              <a:gd name="T71" fmla="*/ 2147483647 h 518"/>
              <a:gd name="T72" fmla="*/ 2147483647 w 664"/>
              <a:gd name="T73" fmla="*/ 2147483647 h 518"/>
              <a:gd name="T74" fmla="*/ 2147483647 w 664"/>
              <a:gd name="T75" fmla="*/ 2147483647 h 518"/>
              <a:gd name="T76" fmla="*/ 2147483647 w 664"/>
              <a:gd name="T77" fmla="*/ 2147483647 h 518"/>
              <a:gd name="T78" fmla="*/ 2147483647 w 664"/>
              <a:gd name="T79" fmla="*/ 2147483647 h 518"/>
              <a:gd name="T80" fmla="*/ 2147483647 w 664"/>
              <a:gd name="T81" fmla="*/ 2147483647 h 518"/>
              <a:gd name="T82" fmla="*/ 2147483647 w 664"/>
              <a:gd name="T83" fmla="*/ 2147483647 h 518"/>
              <a:gd name="T84" fmla="*/ 2147483647 w 664"/>
              <a:gd name="T85" fmla="*/ 2147483647 h 518"/>
              <a:gd name="T86" fmla="*/ 2147483647 w 664"/>
              <a:gd name="T87" fmla="*/ 2147483647 h 518"/>
              <a:gd name="T88" fmla="*/ 2147483647 w 664"/>
              <a:gd name="T89" fmla="*/ 2147483647 h 518"/>
              <a:gd name="T90" fmla="*/ 2147483647 w 664"/>
              <a:gd name="T91" fmla="*/ 2147483647 h 518"/>
              <a:gd name="T92" fmla="*/ 2147483647 w 664"/>
              <a:gd name="T93" fmla="*/ 2147483647 h 518"/>
              <a:gd name="T94" fmla="*/ 2147483647 w 664"/>
              <a:gd name="T95" fmla="*/ 2147483647 h 518"/>
              <a:gd name="T96" fmla="*/ 2147483647 w 664"/>
              <a:gd name="T97" fmla="*/ 2147483647 h 518"/>
              <a:gd name="T98" fmla="*/ 2147483647 w 664"/>
              <a:gd name="T99" fmla="*/ 2147483647 h 518"/>
              <a:gd name="T100" fmla="*/ 2147483647 w 664"/>
              <a:gd name="T101" fmla="*/ 2147483647 h 518"/>
              <a:gd name="T102" fmla="*/ 2147483647 w 664"/>
              <a:gd name="T103" fmla="*/ 2147483647 h 518"/>
              <a:gd name="T104" fmla="*/ 2147483647 w 664"/>
              <a:gd name="T105" fmla="*/ 2147483647 h 518"/>
              <a:gd name="T106" fmla="*/ 2147483647 w 664"/>
              <a:gd name="T107" fmla="*/ 2147483647 h 518"/>
              <a:gd name="T108" fmla="*/ 2147483647 w 664"/>
              <a:gd name="T109" fmla="*/ 2147483647 h 518"/>
              <a:gd name="T110" fmla="*/ 2147483647 w 664"/>
              <a:gd name="T111" fmla="*/ 2147483647 h 518"/>
              <a:gd name="T112" fmla="*/ 2147483647 w 664"/>
              <a:gd name="T113" fmla="*/ 2147483647 h 518"/>
              <a:gd name="T114" fmla="*/ 2147483647 w 664"/>
              <a:gd name="T115" fmla="*/ 2147483647 h 518"/>
              <a:gd name="T116" fmla="*/ 2147483647 w 664"/>
              <a:gd name="T117" fmla="*/ 2147483647 h 518"/>
              <a:gd name="T118" fmla="*/ 2147483647 w 664"/>
              <a:gd name="T119" fmla="*/ 2147483647 h 518"/>
              <a:gd name="T120" fmla="*/ 2147483647 w 664"/>
              <a:gd name="T121" fmla="*/ 2147483647 h 518"/>
              <a:gd name="T122" fmla="*/ 2147483647 w 664"/>
              <a:gd name="T123" fmla="*/ 2147483647 h 5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tx1">
              <a:lumMod val="75000"/>
            </a:schemeClr>
          </a:solidFill>
          <a:ln w="9525" cap="flat" cmpd="sng">
            <a:solidFill>
              <a:srgbClr val="FFFFFF"/>
            </a:solidFill>
            <a:prstDash val="solid"/>
            <a:round/>
            <a:headEnd type="none" w="med" len="med"/>
            <a:tailEnd type="none" w="med" len="med"/>
          </a:ln>
        </p:spPr>
        <p:txBody>
          <a:bodyPr/>
          <a:lstStyle/>
          <a:p>
            <a:pPr>
              <a:defRPr/>
            </a:pPr>
            <a:endParaRPr lang="en-GB">
              <a:latin typeface="Arial" charset="0"/>
              <a:cs typeface="Arial" charset="0"/>
            </a:endParaRPr>
          </a:p>
        </p:txBody>
      </p:sp>
      <p:sp>
        <p:nvSpPr>
          <p:cNvPr id="44331" name="Freeform 460"/>
          <p:cNvSpPr>
            <a:spLocks/>
          </p:cNvSpPr>
          <p:nvPr>
            <p:custDataLst>
              <p:tags r:id="rId298"/>
            </p:custDataLst>
          </p:nvPr>
        </p:nvSpPr>
        <p:spPr bwMode="auto">
          <a:xfrm>
            <a:off x="5021263" y="2943635"/>
            <a:ext cx="150812" cy="82550"/>
          </a:xfrm>
          <a:custGeom>
            <a:avLst/>
            <a:gdLst>
              <a:gd name="T0" fmla="*/ 2147483647 w 352"/>
              <a:gd name="T1" fmla="*/ 2147483647 h 153"/>
              <a:gd name="T2" fmla="*/ 2147483647 w 352"/>
              <a:gd name="T3" fmla="*/ 2147483647 h 153"/>
              <a:gd name="T4" fmla="*/ 2147483647 w 352"/>
              <a:gd name="T5" fmla="*/ 2147483647 h 153"/>
              <a:gd name="T6" fmla="*/ 2147483647 w 352"/>
              <a:gd name="T7" fmla="*/ 2147483647 h 153"/>
              <a:gd name="T8" fmla="*/ 2147483647 w 352"/>
              <a:gd name="T9" fmla="*/ 2147483647 h 153"/>
              <a:gd name="T10" fmla="*/ 2147483647 w 352"/>
              <a:gd name="T11" fmla="*/ 2147483647 h 153"/>
              <a:gd name="T12" fmla="*/ 2147483647 w 352"/>
              <a:gd name="T13" fmla="*/ 2147483647 h 153"/>
              <a:gd name="T14" fmla="*/ 2147483647 w 352"/>
              <a:gd name="T15" fmla="*/ 2147483647 h 153"/>
              <a:gd name="T16" fmla="*/ 2147483647 w 352"/>
              <a:gd name="T17" fmla="*/ 2147483647 h 153"/>
              <a:gd name="T18" fmla="*/ 2147483647 w 352"/>
              <a:gd name="T19" fmla="*/ 2147483647 h 153"/>
              <a:gd name="T20" fmla="*/ 2147483647 w 352"/>
              <a:gd name="T21" fmla="*/ 2147483647 h 153"/>
              <a:gd name="T22" fmla="*/ 2147483647 w 352"/>
              <a:gd name="T23" fmla="*/ 2147483647 h 153"/>
              <a:gd name="T24" fmla="*/ 2147483647 w 352"/>
              <a:gd name="T25" fmla="*/ 2147483647 h 153"/>
              <a:gd name="T26" fmla="*/ 2147483647 w 352"/>
              <a:gd name="T27" fmla="*/ 2147483647 h 153"/>
              <a:gd name="T28" fmla="*/ 2147483647 w 352"/>
              <a:gd name="T29" fmla="*/ 2147483647 h 153"/>
              <a:gd name="T30" fmla="*/ 2147483647 w 352"/>
              <a:gd name="T31" fmla="*/ 2147483647 h 153"/>
              <a:gd name="T32" fmla="*/ 2147483647 w 352"/>
              <a:gd name="T33" fmla="*/ 2147483647 h 153"/>
              <a:gd name="T34" fmla="*/ 2147483647 w 352"/>
              <a:gd name="T35" fmla="*/ 2147483647 h 153"/>
              <a:gd name="T36" fmla="*/ 2147483647 w 352"/>
              <a:gd name="T37" fmla="*/ 2147483647 h 153"/>
              <a:gd name="T38" fmla="*/ 2147483647 w 352"/>
              <a:gd name="T39" fmla="*/ 2147483647 h 153"/>
              <a:gd name="T40" fmla="*/ 2147483647 w 352"/>
              <a:gd name="T41" fmla="*/ 2147483647 h 153"/>
              <a:gd name="T42" fmla="*/ 2147483647 w 352"/>
              <a:gd name="T43" fmla="*/ 2147483647 h 153"/>
              <a:gd name="T44" fmla="*/ 2147483647 w 352"/>
              <a:gd name="T45" fmla="*/ 2147483647 h 153"/>
              <a:gd name="T46" fmla="*/ 2147483647 w 352"/>
              <a:gd name="T47" fmla="*/ 2147483647 h 153"/>
              <a:gd name="T48" fmla="*/ 2147483647 w 352"/>
              <a:gd name="T49" fmla="*/ 2147483647 h 153"/>
              <a:gd name="T50" fmla="*/ 2147483647 w 352"/>
              <a:gd name="T51" fmla="*/ 2147483647 h 153"/>
              <a:gd name="T52" fmla="*/ 2147483647 w 352"/>
              <a:gd name="T53" fmla="*/ 2147483647 h 153"/>
              <a:gd name="T54" fmla="*/ 0 w 352"/>
              <a:gd name="T55" fmla="*/ 0 h 153"/>
              <a:gd name="T56" fmla="*/ 2147483647 w 352"/>
              <a:gd name="T57" fmla="*/ 0 h 153"/>
              <a:gd name="T58" fmla="*/ 2147483647 w 352"/>
              <a:gd name="T59" fmla="*/ 2147483647 h 153"/>
              <a:gd name="T60" fmla="*/ 2147483647 w 352"/>
              <a:gd name="T61" fmla="*/ 2147483647 h 153"/>
              <a:gd name="T62" fmla="*/ 2147483647 w 352"/>
              <a:gd name="T63" fmla="*/ 2147483647 h 153"/>
              <a:gd name="T64" fmla="*/ 2147483647 w 352"/>
              <a:gd name="T65" fmla="*/ 2147483647 h 153"/>
              <a:gd name="T66" fmla="*/ 2147483647 w 352"/>
              <a:gd name="T67" fmla="*/ 2147483647 h 153"/>
              <a:gd name="T68" fmla="*/ 2147483647 w 352"/>
              <a:gd name="T69" fmla="*/ 2147483647 h 153"/>
              <a:gd name="T70" fmla="*/ 2147483647 w 352"/>
              <a:gd name="T71" fmla="*/ 2147483647 h 153"/>
              <a:gd name="T72" fmla="*/ 2147483647 w 352"/>
              <a:gd name="T73" fmla="*/ 2147483647 h 153"/>
              <a:gd name="T74" fmla="*/ 2147483647 w 352"/>
              <a:gd name="T75" fmla="*/ 2147483647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rgbClr val="C0C0C0"/>
          </a:solidFill>
          <a:ln w="9525" cmpd="sng">
            <a:solidFill>
              <a:srgbClr val="FFFFFF"/>
            </a:solidFill>
            <a:prstDash val="solid"/>
            <a:round/>
            <a:headEnd/>
            <a:tailEnd/>
          </a:ln>
        </p:spPr>
        <p:txBody>
          <a:bodyPr/>
          <a:lstStyle/>
          <a:p>
            <a:endParaRPr lang="en-GB"/>
          </a:p>
        </p:txBody>
      </p:sp>
      <p:sp>
        <p:nvSpPr>
          <p:cNvPr id="44332" name="Freeform 461"/>
          <p:cNvSpPr>
            <a:spLocks/>
          </p:cNvSpPr>
          <p:nvPr>
            <p:custDataLst>
              <p:tags r:id="rId299"/>
            </p:custDataLst>
          </p:nvPr>
        </p:nvSpPr>
        <p:spPr bwMode="auto">
          <a:xfrm>
            <a:off x="4570413" y="3003960"/>
            <a:ext cx="147637" cy="173037"/>
          </a:xfrm>
          <a:custGeom>
            <a:avLst/>
            <a:gdLst>
              <a:gd name="T0" fmla="*/ 2147483647 w 331"/>
              <a:gd name="T1" fmla="*/ 2147483647 h 327"/>
              <a:gd name="T2" fmla="*/ 2147483647 w 331"/>
              <a:gd name="T3" fmla="*/ 2147483647 h 327"/>
              <a:gd name="T4" fmla="*/ 2147483647 w 331"/>
              <a:gd name="T5" fmla="*/ 2147483647 h 327"/>
              <a:gd name="T6" fmla="*/ 2147483647 w 331"/>
              <a:gd name="T7" fmla="*/ 2147483647 h 327"/>
              <a:gd name="T8" fmla="*/ 2147483647 w 331"/>
              <a:gd name="T9" fmla="*/ 2147483647 h 327"/>
              <a:gd name="T10" fmla="*/ 2147483647 w 331"/>
              <a:gd name="T11" fmla="*/ 2147483647 h 327"/>
              <a:gd name="T12" fmla="*/ 2147483647 w 331"/>
              <a:gd name="T13" fmla="*/ 2147483647 h 327"/>
              <a:gd name="T14" fmla="*/ 2147483647 w 331"/>
              <a:gd name="T15" fmla="*/ 2147483647 h 327"/>
              <a:gd name="T16" fmla="*/ 2147483647 w 331"/>
              <a:gd name="T17" fmla="*/ 2147483647 h 327"/>
              <a:gd name="T18" fmla="*/ 2147483647 w 331"/>
              <a:gd name="T19" fmla="*/ 2147483647 h 327"/>
              <a:gd name="T20" fmla="*/ 2147483647 w 331"/>
              <a:gd name="T21" fmla="*/ 2147483647 h 327"/>
              <a:gd name="T22" fmla="*/ 2147483647 w 331"/>
              <a:gd name="T23" fmla="*/ 2147483647 h 327"/>
              <a:gd name="T24" fmla="*/ 2147483647 w 331"/>
              <a:gd name="T25" fmla="*/ 2147483647 h 327"/>
              <a:gd name="T26" fmla="*/ 2147483647 w 331"/>
              <a:gd name="T27" fmla="*/ 2147483647 h 327"/>
              <a:gd name="T28" fmla="*/ 2147483647 w 331"/>
              <a:gd name="T29" fmla="*/ 2147483647 h 327"/>
              <a:gd name="T30" fmla="*/ 2147483647 w 331"/>
              <a:gd name="T31" fmla="*/ 2147483647 h 327"/>
              <a:gd name="T32" fmla="*/ 2147483647 w 331"/>
              <a:gd name="T33" fmla="*/ 2147483647 h 327"/>
              <a:gd name="T34" fmla="*/ 2147483647 w 331"/>
              <a:gd name="T35" fmla="*/ 2147483647 h 327"/>
              <a:gd name="T36" fmla="*/ 2147483647 w 331"/>
              <a:gd name="T37" fmla="*/ 2147483647 h 327"/>
              <a:gd name="T38" fmla="*/ 2147483647 w 331"/>
              <a:gd name="T39" fmla="*/ 2147483647 h 327"/>
              <a:gd name="T40" fmla="*/ 2147483647 w 331"/>
              <a:gd name="T41" fmla="*/ 2147483647 h 327"/>
              <a:gd name="T42" fmla="*/ 2147483647 w 331"/>
              <a:gd name="T43" fmla="*/ 2147483647 h 327"/>
              <a:gd name="T44" fmla="*/ 2147483647 w 331"/>
              <a:gd name="T45" fmla="*/ 2147483647 h 327"/>
              <a:gd name="T46" fmla="*/ 2147483647 w 331"/>
              <a:gd name="T47" fmla="*/ 2147483647 h 327"/>
              <a:gd name="T48" fmla="*/ 2147483647 w 331"/>
              <a:gd name="T49" fmla="*/ 2147483647 h 327"/>
              <a:gd name="T50" fmla="*/ 2147483647 w 331"/>
              <a:gd name="T51" fmla="*/ 2147483647 h 327"/>
              <a:gd name="T52" fmla="*/ 2147483647 w 331"/>
              <a:gd name="T53" fmla="*/ 2147483647 h 327"/>
              <a:gd name="T54" fmla="*/ 2147483647 w 331"/>
              <a:gd name="T55" fmla="*/ 2147483647 h 327"/>
              <a:gd name="T56" fmla="*/ 2147483647 w 331"/>
              <a:gd name="T57" fmla="*/ 2147483647 h 327"/>
              <a:gd name="T58" fmla="*/ 2147483647 w 331"/>
              <a:gd name="T59" fmla="*/ 2147483647 h 327"/>
              <a:gd name="T60" fmla="*/ 2147483647 w 331"/>
              <a:gd name="T61" fmla="*/ 2147483647 h 327"/>
              <a:gd name="T62" fmla="*/ 2147483647 w 331"/>
              <a:gd name="T63" fmla="*/ 2147483647 h 327"/>
              <a:gd name="T64" fmla="*/ 2147483647 w 331"/>
              <a:gd name="T65" fmla="*/ 2147483647 h 327"/>
              <a:gd name="T66" fmla="*/ 2147483647 w 331"/>
              <a:gd name="T67" fmla="*/ 2147483647 h 327"/>
              <a:gd name="T68" fmla="*/ 2147483647 w 331"/>
              <a:gd name="T69" fmla="*/ 2147483647 h 327"/>
              <a:gd name="T70" fmla="*/ 0 w 331"/>
              <a:gd name="T71" fmla="*/ 2147483647 h 327"/>
              <a:gd name="T72" fmla="*/ 2147483647 w 331"/>
              <a:gd name="T73" fmla="*/ 2147483647 h 327"/>
              <a:gd name="T74" fmla="*/ 2147483647 w 331"/>
              <a:gd name="T75" fmla="*/ 2147483647 h 327"/>
              <a:gd name="T76" fmla="*/ 2147483647 w 331"/>
              <a:gd name="T77" fmla="*/ 2147483647 h 327"/>
              <a:gd name="T78" fmla="*/ 2147483647 w 331"/>
              <a:gd name="T79" fmla="*/ 2147483647 h 327"/>
              <a:gd name="T80" fmla="*/ 2147483647 w 331"/>
              <a:gd name="T81" fmla="*/ 2147483647 h 327"/>
              <a:gd name="T82" fmla="*/ 2147483647 w 331"/>
              <a:gd name="T83" fmla="*/ 2147483647 h 327"/>
              <a:gd name="T84" fmla="*/ 2147483647 w 331"/>
              <a:gd name="T85" fmla="*/ 2147483647 h 327"/>
              <a:gd name="T86" fmla="*/ 2147483647 w 331"/>
              <a:gd name="T87" fmla="*/ 2147483647 h 327"/>
              <a:gd name="T88" fmla="*/ 2147483647 w 331"/>
              <a:gd name="T89" fmla="*/ 2147483647 h 327"/>
              <a:gd name="T90" fmla="*/ 2147483647 w 331"/>
              <a:gd name="T91" fmla="*/ 2147483647 h 327"/>
              <a:gd name="T92" fmla="*/ 2147483647 w 331"/>
              <a:gd name="T93" fmla="*/ 2147483647 h 327"/>
              <a:gd name="T94" fmla="*/ 2147483647 w 331"/>
              <a:gd name="T95" fmla="*/ 2147483647 h 3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chemeClr val="tx1">
              <a:lumMod val="75000"/>
            </a:schemeClr>
          </a:solidFill>
          <a:ln w="9525" cap="flat" cmpd="sng">
            <a:solidFill>
              <a:srgbClr val="FFFFFF"/>
            </a:solidFill>
            <a:prstDash val="solid"/>
            <a:round/>
            <a:headEnd type="none" w="med" len="med"/>
            <a:tailEnd type="none" w="med" len="med"/>
          </a:ln>
        </p:spPr>
        <p:txBody>
          <a:bodyPr/>
          <a:lstStyle/>
          <a:p>
            <a:endParaRPr lang="en-GB">
              <a:latin typeface="Arial" charset="0"/>
              <a:cs typeface="Arial" charset="0"/>
            </a:endParaRPr>
          </a:p>
        </p:txBody>
      </p:sp>
      <p:sp>
        <p:nvSpPr>
          <p:cNvPr id="44333" name="Freeform 462"/>
          <p:cNvSpPr>
            <a:spLocks/>
          </p:cNvSpPr>
          <p:nvPr>
            <p:custDataLst>
              <p:tags r:id="rId300"/>
            </p:custDataLst>
          </p:nvPr>
        </p:nvSpPr>
        <p:spPr bwMode="auto">
          <a:xfrm>
            <a:off x="4654550" y="3196047"/>
            <a:ext cx="69850" cy="57150"/>
          </a:xfrm>
          <a:custGeom>
            <a:avLst/>
            <a:gdLst>
              <a:gd name="T0" fmla="*/ 0 w 153"/>
              <a:gd name="T1" fmla="*/ 0 h 49"/>
              <a:gd name="T2" fmla="*/ 2147483647 w 153"/>
              <a:gd name="T3" fmla="*/ 2147483647 h 49"/>
              <a:gd name="T4" fmla="*/ 2147483647 w 153"/>
              <a:gd name="T5" fmla="*/ 2147483647 h 49"/>
              <a:gd name="T6" fmla="*/ 2147483647 w 153"/>
              <a:gd name="T7" fmla="*/ 2147483647 h 49"/>
              <a:gd name="T8" fmla="*/ 2147483647 w 153"/>
              <a:gd name="T9" fmla="*/ 2147483647 h 49"/>
              <a:gd name="T10" fmla="*/ 2147483647 w 153"/>
              <a:gd name="T11" fmla="*/ 2147483647 h 49"/>
              <a:gd name="T12" fmla="*/ 2147483647 w 153"/>
              <a:gd name="T13" fmla="*/ 2147483647 h 49"/>
              <a:gd name="T14" fmla="*/ 2147483647 w 153"/>
              <a:gd name="T15" fmla="*/ 2147483647 h 49"/>
              <a:gd name="T16" fmla="*/ 2147483647 w 153"/>
              <a:gd name="T17" fmla="*/ 0 h 49"/>
              <a:gd name="T18" fmla="*/ 2147483647 w 153"/>
              <a:gd name="T19" fmla="*/ 2147483647 h 49"/>
              <a:gd name="T20" fmla="*/ 2147483647 w 153"/>
              <a:gd name="T21" fmla="*/ 2147483647 h 49"/>
              <a:gd name="T22" fmla="*/ 2147483647 w 153"/>
              <a:gd name="T23" fmla="*/ 2147483647 h 49"/>
              <a:gd name="T24" fmla="*/ 2147483647 w 153"/>
              <a:gd name="T25" fmla="*/ 2147483647 h 49"/>
              <a:gd name="T26" fmla="*/ 2147483647 w 153"/>
              <a:gd name="T27" fmla="*/ 2147483647 h 49"/>
              <a:gd name="T28" fmla="*/ 2147483647 w 153"/>
              <a:gd name="T29" fmla="*/ 2147483647 h 49"/>
              <a:gd name="T30" fmla="*/ 2147483647 w 153"/>
              <a:gd name="T31" fmla="*/ 2147483647 h 49"/>
              <a:gd name="T32" fmla="*/ 2147483647 w 153"/>
              <a:gd name="T33" fmla="*/ 2147483647 h 49"/>
              <a:gd name="T34" fmla="*/ 2147483647 w 153"/>
              <a:gd name="T35" fmla="*/ 2147483647 h 49"/>
              <a:gd name="T36" fmla="*/ 2147483647 w 153"/>
              <a:gd name="T37" fmla="*/ 2147483647 h 49"/>
              <a:gd name="T38" fmla="*/ 2147483647 w 153"/>
              <a:gd name="T39" fmla="*/ 2147483647 h 49"/>
              <a:gd name="T40" fmla="*/ 2147483647 w 153"/>
              <a:gd name="T41" fmla="*/ 2147483647 h 49"/>
              <a:gd name="T42" fmla="*/ 2147483647 w 153"/>
              <a:gd name="T43" fmla="*/ 2147483647 h 49"/>
              <a:gd name="T44" fmla="*/ 2147483647 w 153"/>
              <a:gd name="T45" fmla="*/ 2147483647 h 49"/>
              <a:gd name="T46" fmla="*/ 2147483647 w 153"/>
              <a:gd name="T47" fmla="*/ 2147483647 h 49"/>
              <a:gd name="T48" fmla="*/ 0 w 153"/>
              <a:gd name="T49" fmla="*/ 2147483647 h 49"/>
              <a:gd name="T50" fmla="*/ 0 w 153"/>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34" name="Freeform 463"/>
          <p:cNvSpPr>
            <a:spLocks/>
          </p:cNvSpPr>
          <p:nvPr>
            <p:custDataLst>
              <p:tags r:id="rId301"/>
            </p:custDataLst>
          </p:nvPr>
        </p:nvSpPr>
        <p:spPr bwMode="auto">
          <a:xfrm>
            <a:off x="3733800" y="3927885"/>
            <a:ext cx="187325" cy="158750"/>
          </a:xfrm>
          <a:custGeom>
            <a:avLst/>
            <a:gdLst>
              <a:gd name="T0" fmla="*/ 2147483647 w 426"/>
              <a:gd name="T1" fmla="*/ 2147483647 h 299"/>
              <a:gd name="T2" fmla="*/ 2147483647 w 426"/>
              <a:gd name="T3" fmla="*/ 2147483647 h 299"/>
              <a:gd name="T4" fmla="*/ 2147483647 w 426"/>
              <a:gd name="T5" fmla="*/ 2147483647 h 299"/>
              <a:gd name="T6" fmla="*/ 2147483647 w 426"/>
              <a:gd name="T7" fmla="*/ 2147483647 h 299"/>
              <a:gd name="T8" fmla="*/ 2147483647 w 426"/>
              <a:gd name="T9" fmla="*/ 2147483647 h 299"/>
              <a:gd name="T10" fmla="*/ 2147483647 w 426"/>
              <a:gd name="T11" fmla="*/ 2147483647 h 299"/>
              <a:gd name="T12" fmla="*/ 2147483647 w 426"/>
              <a:gd name="T13" fmla="*/ 2147483647 h 299"/>
              <a:gd name="T14" fmla="*/ 2147483647 w 426"/>
              <a:gd name="T15" fmla="*/ 2147483647 h 299"/>
              <a:gd name="T16" fmla="*/ 2147483647 w 426"/>
              <a:gd name="T17" fmla="*/ 2147483647 h 299"/>
              <a:gd name="T18" fmla="*/ 2147483647 w 426"/>
              <a:gd name="T19" fmla="*/ 2147483647 h 299"/>
              <a:gd name="T20" fmla="*/ 2147483647 w 426"/>
              <a:gd name="T21" fmla="*/ 2147483647 h 299"/>
              <a:gd name="T22" fmla="*/ 2147483647 w 426"/>
              <a:gd name="T23" fmla="*/ 2147483647 h 299"/>
              <a:gd name="T24" fmla="*/ 2147483647 w 426"/>
              <a:gd name="T25" fmla="*/ 2147483647 h 299"/>
              <a:gd name="T26" fmla="*/ 2147483647 w 426"/>
              <a:gd name="T27" fmla="*/ 2147483647 h 299"/>
              <a:gd name="T28" fmla="*/ 2147483647 w 426"/>
              <a:gd name="T29" fmla="*/ 2147483647 h 299"/>
              <a:gd name="T30" fmla="*/ 2147483647 w 426"/>
              <a:gd name="T31" fmla="*/ 2147483647 h 299"/>
              <a:gd name="T32" fmla="*/ 2147483647 w 426"/>
              <a:gd name="T33" fmla="*/ 2147483647 h 299"/>
              <a:gd name="T34" fmla="*/ 2147483647 w 426"/>
              <a:gd name="T35" fmla="*/ 2147483647 h 299"/>
              <a:gd name="T36" fmla="*/ 2147483647 w 426"/>
              <a:gd name="T37" fmla="*/ 2147483647 h 299"/>
              <a:gd name="T38" fmla="*/ 2147483647 w 426"/>
              <a:gd name="T39" fmla="*/ 2147483647 h 299"/>
              <a:gd name="T40" fmla="*/ 2147483647 w 426"/>
              <a:gd name="T41" fmla="*/ 2147483647 h 299"/>
              <a:gd name="T42" fmla="*/ 2147483647 w 426"/>
              <a:gd name="T43" fmla="*/ 2147483647 h 299"/>
              <a:gd name="T44" fmla="*/ 2147483647 w 426"/>
              <a:gd name="T45" fmla="*/ 2147483647 h 299"/>
              <a:gd name="T46" fmla="*/ 2147483647 w 426"/>
              <a:gd name="T47" fmla="*/ 2147483647 h 299"/>
              <a:gd name="T48" fmla="*/ 2147483647 w 426"/>
              <a:gd name="T49" fmla="*/ 2147483647 h 299"/>
              <a:gd name="T50" fmla="*/ 2147483647 w 426"/>
              <a:gd name="T51" fmla="*/ 2147483647 h 299"/>
              <a:gd name="T52" fmla="*/ 2147483647 w 426"/>
              <a:gd name="T53" fmla="*/ 2147483647 h 299"/>
              <a:gd name="T54" fmla="*/ 2147483647 w 426"/>
              <a:gd name="T55" fmla="*/ 2147483647 h 299"/>
              <a:gd name="T56" fmla="*/ 2147483647 w 426"/>
              <a:gd name="T57" fmla="*/ 2147483647 h 299"/>
              <a:gd name="T58" fmla="*/ 2147483647 w 426"/>
              <a:gd name="T59" fmla="*/ 2147483647 h 299"/>
              <a:gd name="T60" fmla="*/ 2147483647 w 426"/>
              <a:gd name="T61" fmla="*/ 2147483647 h 299"/>
              <a:gd name="T62" fmla="*/ 2147483647 w 426"/>
              <a:gd name="T63" fmla="*/ 2147483647 h 299"/>
              <a:gd name="T64" fmla="*/ 2147483647 w 426"/>
              <a:gd name="T65" fmla="*/ 2147483647 h 299"/>
              <a:gd name="T66" fmla="*/ 2147483647 w 426"/>
              <a:gd name="T67" fmla="*/ 2147483647 h 299"/>
              <a:gd name="T68" fmla="*/ 2147483647 w 426"/>
              <a:gd name="T69" fmla="*/ 2147483647 h 299"/>
              <a:gd name="T70" fmla="*/ 2147483647 w 426"/>
              <a:gd name="T71" fmla="*/ 2147483647 h 299"/>
              <a:gd name="T72" fmla="*/ 2147483647 w 426"/>
              <a:gd name="T73" fmla="*/ 2147483647 h 299"/>
              <a:gd name="T74" fmla="*/ 2147483647 w 426"/>
              <a:gd name="T75" fmla="*/ 2147483647 h 299"/>
              <a:gd name="T76" fmla="*/ 2147483647 w 426"/>
              <a:gd name="T77" fmla="*/ 2147483647 h 299"/>
              <a:gd name="T78" fmla="*/ 2147483647 w 426"/>
              <a:gd name="T79" fmla="*/ 2147483647 h 299"/>
              <a:gd name="T80" fmla="*/ 2147483647 w 426"/>
              <a:gd name="T81" fmla="*/ 2147483647 h 299"/>
              <a:gd name="T82" fmla="*/ 2147483647 w 426"/>
              <a:gd name="T83" fmla="*/ 2147483647 h 299"/>
              <a:gd name="T84" fmla="*/ 2147483647 w 426"/>
              <a:gd name="T85" fmla="*/ 2147483647 h 299"/>
              <a:gd name="T86" fmla="*/ 2147483647 w 426"/>
              <a:gd name="T87" fmla="*/ 2147483647 h 299"/>
              <a:gd name="T88" fmla="*/ 2147483647 w 426"/>
              <a:gd name="T89" fmla="*/ 2147483647 h 299"/>
              <a:gd name="T90" fmla="*/ 2147483647 w 426"/>
              <a:gd name="T91" fmla="*/ 2147483647 h 299"/>
              <a:gd name="T92" fmla="*/ 2147483647 w 426"/>
              <a:gd name="T93" fmla="*/ 2147483647 h 299"/>
              <a:gd name="T94" fmla="*/ 2147483647 w 426"/>
              <a:gd name="T95" fmla="*/ 2147483647 h 299"/>
              <a:gd name="T96" fmla="*/ 2147483647 w 426"/>
              <a:gd name="T97" fmla="*/ 2147483647 h 299"/>
              <a:gd name="T98" fmla="*/ 2147483647 w 426"/>
              <a:gd name="T99" fmla="*/ 2147483647 h 299"/>
              <a:gd name="T100" fmla="*/ 2147483647 w 426"/>
              <a:gd name="T101" fmla="*/ 2147483647 h 299"/>
              <a:gd name="T102" fmla="*/ 2147483647 w 426"/>
              <a:gd name="T103" fmla="*/ 2147483647 h 299"/>
              <a:gd name="T104" fmla="*/ 2147483647 w 426"/>
              <a:gd name="T105" fmla="*/ 2147483647 h 299"/>
              <a:gd name="T106" fmla="*/ 2147483647 w 426"/>
              <a:gd name="T107" fmla="*/ 2147483647 h 299"/>
              <a:gd name="T108" fmla="*/ 2147483647 w 426"/>
              <a:gd name="T109" fmla="*/ 2147483647 h 299"/>
              <a:gd name="T110" fmla="*/ 2147483647 w 426"/>
              <a:gd name="T111" fmla="*/ 2147483647 h 299"/>
              <a:gd name="T112" fmla="*/ 2147483647 w 426"/>
              <a:gd name="T113" fmla="*/ 2147483647 h 299"/>
              <a:gd name="T114" fmla="*/ 2147483647 w 426"/>
              <a:gd name="T115" fmla="*/ 2147483647 h 299"/>
              <a:gd name="T116" fmla="*/ 2147483647 w 426"/>
              <a:gd name="T117" fmla="*/ 2147483647 h 299"/>
              <a:gd name="T118" fmla="*/ 2147483647 w 426"/>
              <a:gd name="T119" fmla="*/ 2147483647 h 2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rgbClr val="C0C0C0"/>
          </a:solidFill>
          <a:ln w="9525" cmpd="sng">
            <a:solidFill>
              <a:srgbClr val="FFFFFF"/>
            </a:solidFill>
            <a:prstDash val="solid"/>
            <a:round/>
            <a:headEnd/>
            <a:tailEnd/>
          </a:ln>
        </p:spPr>
        <p:txBody>
          <a:bodyPr/>
          <a:lstStyle/>
          <a:p>
            <a:endParaRPr lang="en-GB"/>
          </a:p>
        </p:txBody>
      </p:sp>
      <p:sp>
        <p:nvSpPr>
          <p:cNvPr id="44335" name="Freeform 464"/>
          <p:cNvSpPr>
            <a:spLocks/>
          </p:cNvSpPr>
          <p:nvPr>
            <p:custDataLst>
              <p:tags r:id="rId302"/>
            </p:custDataLst>
          </p:nvPr>
        </p:nvSpPr>
        <p:spPr bwMode="auto">
          <a:xfrm>
            <a:off x="5778500" y="3191285"/>
            <a:ext cx="692150" cy="874712"/>
          </a:xfrm>
          <a:custGeom>
            <a:avLst/>
            <a:gdLst>
              <a:gd name="T0" fmla="*/ 2147483647 w 1594"/>
              <a:gd name="T1" fmla="*/ 2147483647 h 1670"/>
              <a:gd name="T2" fmla="*/ 2147483647 w 1594"/>
              <a:gd name="T3" fmla="*/ 2147483647 h 1670"/>
              <a:gd name="T4" fmla="*/ 2147483647 w 1594"/>
              <a:gd name="T5" fmla="*/ 2147483647 h 1670"/>
              <a:gd name="T6" fmla="*/ 2147483647 w 1594"/>
              <a:gd name="T7" fmla="*/ 2147483647 h 1670"/>
              <a:gd name="T8" fmla="*/ 2147483647 w 1594"/>
              <a:gd name="T9" fmla="*/ 2147483647 h 1670"/>
              <a:gd name="T10" fmla="*/ 2147483647 w 1594"/>
              <a:gd name="T11" fmla="*/ 2147483647 h 1670"/>
              <a:gd name="T12" fmla="*/ 2147483647 w 1594"/>
              <a:gd name="T13" fmla="*/ 2147483647 h 1670"/>
              <a:gd name="T14" fmla="*/ 2147483647 w 1594"/>
              <a:gd name="T15" fmla="*/ 2147483647 h 1670"/>
              <a:gd name="T16" fmla="*/ 2147483647 w 1594"/>
              <a:gd name="T17" fmla="*/ 2147483647 h 1670"/>
              <a:gd name="T18" fmla="*/ 2147483647 w 1594"/>
              <a:gd name="T19" fmla="*/ 2147483647 h 1670"/>
              <a:gd name="T20" fmla="*/ 2147483647 w 1594"/>
              <a:gd name="T21" fmla="*/ 2147483647 h 1670"/>
              <a:gd name="T22" fmla="*/ 2147483647 w 1594"/>
              <a:gd name="T23" fmla="*/ 2147483647 h 1670"/>
              <a:gd name="T24" fmla="*/ 2147483647 w 1594"/>
              <a:gd name="T25" fmla="*/ 2147483647 h 1670"/>
              <a:gd name="T26" fmla="*/ 2147483647 w 1594"/>
              <a:gd name="T27" fmla="*/ 2147483647 h 1670"/>
              <a:gd name="T28" fmla="*/ 2147483647 w 1594"/>
              <a:gd name="T29" fmla="*/ 2147483647 h 1670"/>
              <a:gd name="T30" fmla="*/ 2147483647 w 1594"/>
              <a:gd name="T31" fmla="*/ 2147483647 h 1670"/>
              <a:gd name="T32" fmla="*/ 2147483647 w 1594"/>
              <a:gd name="T33" fmla="*/ 2147483647 h 1670"/>
              <a:gd name="T34" fmla="*/ 2147483647 w 1594"/>
              <a:gd name="T35" fmla="*/ 2147483647 h 1670"/>
              <a:gd name="T36" fmla="*/ 2147483647 w 1594"/>
              <a:gd name="T37" fmla="*/ 2147483647 h 1670"/>
              <a:gd name="T38" fmla="*/ 2147483647 w 1594"/>
              <a:gd name="T39" fmla="*/ 2147483647 h 1670"/>
              <a:gd name="T40" fmla="*/ 2147483647 w 1594"/>
              <a:gd name="T41" fmla="*/ 2147483647 h 1670"/>
              <a:gd name="T42" fmla="*/ 2147483647 w 1594"/>
              <a:gd name="T43" fmla="*/ 2147483647 h 1670"/>
              <a:gd name="T44" fmla="*/ 2147483647 w 1594"/>
              <a:gd name="T45" fmla="*/ 2147483647 h 1670"/>
              <a:gd name="T46" fmla="*/ 2147483647 w 1594"/>
              <a:gd name="T47" fmla="*/ 2147483647 h 1670"/>
              <a:gd name="T48" fmla="*/ 2147483647 w 1594"/>
              <a:gd name="T49" fmla="*/ 2147483647 h 1670"/>
              <a:gd name="T50" fmla="*/ 2147483647 w 1594"/>
              <a:gd name="T51" fmla="*/ 2147483647 h 1670"/>
              <a:gd name="T52" fmla="*/ 2147483647 w 1594"/>
              <a:gd name="T53" fmla="*/ 2147483647 h 1670"/>
              <a:gd name="T54" fmla="*/ 2147483647 w 1594"/>
              <a:gd name="T55" fmla="*/ 2147483647 h 1670"/>
              <a:gd name="T56" fmla="*/ 2147483647 w 1594"/>
              <a:gd name="T57" fmla="*/ 2147483647 h 1670"/>
              <a:gd name="T58" fmla="*/ 2147483647 w 1594"/>
              <a:gd name="T59" fmla="*/ 2147483647 h 1670"/>
              <a:gd name="T60" fmla="*/ 2147483647 w 1594"/>
              <a:gd name="T61" fmla="*/ 2147483647 h 1670"/>
              <a:gd name="T62" fmla="*/ 2147483647 w 1594"/>
              <a:gd name="T63" fmla="*/ 2147483647 h 1670"/>
              <a:gd name="T64" fmla="*/ 2147483647 w 1594"/>
              <a:gd name="T65" fmla="*/ 2147483647 h 1670"/>
              <a:gd name="T66" fmla="*/ 2147483647 w 1594"/>
              <a:gd name="T67" fmla="*/ 2147483647 h 1670"/>
              <a:gd name="T68" fmla="*/ 2147483647 w 1594"/>
              <a:gd name="T69" fmla="*/ 2147483647 h 1670"/>
              <a:gd name="T70" fmla="*/ 2147483647 w 1594"/>
              <a:gd name="T71" fmla="*/ 2147483647 h 1670"/>
              <a:gd name="T72" fmla="*/ 2147483647 w 1594"/>
              <a:gd name="T73" fmla="*/ 2147483647 h 1670"/>
              <a:gd name="T74" fmla="*/ 2147483647 w 1594"/>
              <a:gd name="T75" fmla="*/ 2147483647 h 1670"/>
              <a:gd name="T76" fmla="*/ 2147483647 w 1594"/>
              <a:gd name="T77" fmla="*/ 2147483647 h 1670"/>
              <a:gd name="T78" fmla="*/ 2147483647 w 1594"/>
              <a:gd name="T79" fmla="*/ 2147483647 h 1670"/>
              <a:gd name="T80" fmla="*/ 2147483647 w 1594"/>
              <a:gd name="T81" fmla="*/ 2147483647 h 1670"/>
              <a:gd name="T82" fmla="*/ 2147483647 w 1594"/>
              <a:gd name="T83" fmla="*/ 2147483647 h 1670"/>
              <a:gd name="T84" fmla="*/ 2147483647 w 1594"/>
              <a:gd name="T85" fmla="*/ 2147483647 h 1670"/>
              <a:gd name="T86" fmla="*/ 2147483647 w 1594"/>
              <a:gd name="T87" fmla="*/ 2147483647 h 1670"/>
              <a:gd name="T88" fmla="*/ 2147483647 w 1594"/>
              <a:gd name="T89" fmla="*/ 2147483647 h 1670"/>
              <a:gd name="T90" fmla="*/ 2147483647 w 1594"/>
              <a:gd name="T91" fmla="*/ 2147483647 h 1670"/>
              <a:gd name="T92" fmla="*/ 2147483647 w 1594"/>
              <a:gd name="T93" fmla="*/ 2147483647 h 1670"/>
              <a:gd name="T94" fmla="*/ 2147483647 w 1594"/>
              <a:gd name="T95" fmla="*/ 2147483647 h 1670"/>
              <a:gd name="T96" fmla="*/ 2147483647 w 1594"/>
              <a:gd name="T97" fmla="*/ 2147483647 h 1670"/>
              <a:gd name="T98" fmla="*/ 2147483647 w 1594"/>
              <a:gd name="T99" fmla="*/ 2147483647 h 1670"/>
              <a:gd name="T100" fmla="*/ 2147483647 w 1594"/>
              <a:gd name="T101" fmla="*/ 2147483647 h 1670"/>
              <a:gd name="T102" fmla="*/ 2147483647 w 1594"/>
              <a:gd name="T103" fmla="*/ 2147483647 h 1670"/>
              <a:gd name="T104" fmla="*/ 2147483647 w 1594"/>
              <a:gd name="T105" fmla="*/ 2147483647 h 1670"/>
              <a:gd name="T106" fmla="*/ 2147483647 w 1594"/>
              <a:gd name="T107" fmla="*/ 2147483647 h 1670"/>
              <a:gd name="T108" fmla="*/ 2147483647 w 1594"/>
              <a:gd name="T109" fmla="*/ 2147483647 h 1670"/>
              <a:gd name="T110" fmla="*/ 2147483647 w 1594"/>
              <a:gd name="T111" fmla="*/ 2147483647 h 1670"/>
              <a:gd name="T112" fmla="*/ 2147483647 w 1594"/>
              <a:gd name="T113" fmla="*/ 2147483647 h 16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36" name="Freeform 465"/>
          <p:cNvSpPr>
            <a:spLocks/>
          </p:cNvSpPr>
          <p:nvPr>
            <p:custDataLst>
              <p:tags r:id="rId303"/>
            </p:custDataLst>
          </p:nvPr>
        </p:nvSpPr>
        <p:spPr bwMode="auto">
          <a:xfrm>
            <a:off x="3900488" y="3986622"/>
            <a:ext cx="158750" cy="206375"/>
          </a:xfrm>
          <a:custGeom>
            <a:avLst/>
            <a:gdLst>
              <a:gd name="T0" fmla="*/ 2147483647 w 359"/>
              <a:gd name="T1" fmla="*/ 2147483647 h 394"/>
              <a:gd name="T2" fmla="*/ 2147483647 w 359"/>
              <a:gd name="T3" fmla="*/ 2147483647 h 394"/>
              <a:gd name="T4" fmla="*/ 2147483647 w 359"/>
              <a:gd name="T5" fmla="*/ 2147483647 h 394"/>
              <a:gd name="T6" fmla="*/ 2147483647 w 359"/>
              <a:gd name="T7" fmla="*/ 2147483647 h 394"/>
              <a:gd name="T8" fmla="*/ 2147483647 w 359"/>
              <a:gd name="T9" fmla="*/ 2147483647 h 394"/>
              <a:gd name="T10" fmla="*/ 2147483647 w 359"/>
              <a:gd name="T11" fmla="*/ 2147483647 h 394"/>
              <a:gd name="T12" fmla="*/ 2147483647 w 359"/>
              <a:gd name="T13" fmla="*/ 2147483647 h 394"/>
              <a:gd name="T14" fmla="*/ 0 w 359"/>
              <a:gd name="T15" fmla="*/ 2147483647 h 394"/>
              <a:gd name="T16" fmla="*/ 2147483647 w 359"/>
              <a:gd name="T17" fmla="*/ 2147483647 h 394"/>
              <a:gd name="T18" fmla="*/ 2147483647 w 359"/>
              <a:gd name="T19" fmla="*/ 2147483647 h 394"/>
              <a:gd name="T20" fmla="*/ 2147483647 w 359"/>
              <a:gd name="T21" fmla="*/ 2147483647 h 394"/>
              <a:gd name="T22" fmla="*/ 2147483647 w 359"/>
              <a:gd name="T23" fmla="*/ 2147483647 h 394"/>
              <a:gd name="T24" fmla="*/ 2147483647 w 359"/>
              <a:gd name="T25" fmla="*/ 2147483647 h 394"/>
              <a:gd name="T26" fmla="*/ 2147483647 w 359"/>
              <a:gd name="T27" fmla="*/ 2147483647 h 394"/>
              <a:gd name="T28" fmla="*/ 2147483647 w 359"/>
              <a:gd name="T29" fmla="*/ 2147483647 h 394"/>
              <a:gd name="T30" fmla="*/ 2147483647 w 359"/>
              <a:gd name="T31" fmla="*/ 2147483647 h 394"/>
              <a:gd name="T32" fmla="*/ 2147483647 w 359"/>
              <a:gd name="T33" fmla="*/ 2147483647 h 394"/>
              <a:gd name="T34" fmla="*/ 2147483647 w 359"/>
              <a:gd name="T35" fmla="*/ 2147483647 h 394"/>
              <a:gd name="T36" fmla="*/ 2147483647 w 359"/>
              <a:gd name="T37" fmla="*/ 0 h 394"/>
              <a:gd name="T38" fmla="*/ 2147483647 w 359"/>
              <a:gd name="T39" fmla="*/ 2147483647 h 394"/>
              <a:gd name="T40" fmla="*/ 2147483647 w 359"/>
              <a:gd name="T41" fmla="*/ 2147483647 h 394"/>
              <a:gd name="T42" fmla="*/ 2147483647 w 359"/>
              <a:gd name="T43" fmla="*/ 2147483647 h 394"/>
              <a:gd name="T44" fmla="*/ 2147483647 w 359"/>
              <a:gd name="T45" fmla="*/ 2147483647 h 394"/>
              <a:gd name="T46" fmla="*/ 2147483647 w 359"/>
              <a:gd name="T47" fmla="*/ 2147483647 h 394"/>
              <a:gd name="T48" fmla="*/ 2147483647 w 359"/>
              <a:gd name="T49" fmla="*/ 2147483647 h 394"/>
              <a:gd name="T50" fmla="*/ 2147483647 w 359"/>
              <a:gd name="T51" fmla="*/ 2147483647 h 394"/>
              <a:gd name="T52" fmla="*/ 2147483647 w 359"/>
              <a:gd name="T53" fmla="*/ 2147483647 h 394"/>
              <a:gd name="T54" fmla="*/ 2147483647 w 359"/>
              <a:gd name="T55" fmla="*/ 2147483647 h 394"/>
              <a:gd name="T56" fmla="*/ 2147483647 w 359"/>
              <a:gd name="T57" fmla="*/ 2147483647 h 394"/>
              <a:gd name="T58" fmla="*/ 2147483647 w 359"/>
              <a:gd name="T59" fmla="*/ 2147483647 h 394"/>
              <a:gd name="T60" fmla="*/ 2147483647 w 359"/>
              <a:gd name="T61" fmla="*/ 2147483647 h 394"/>
              <a:gd name="T62" fmla="*/ 2147483647 w 359"/>
              <a:gd name="T63" fmla="*/ 2147483647 h 394"/>
              <a:gd name="T64" fmla="*/ 2147483647 w 359"/>
              <a:gd name="T65" fmla="*/ 2147483647 h 394"/>
              <a:gd name="T66" fmla="*/ 2147483647 w 359"/>
              <a:gd name="T67" fmla="*/ 2147483647 h 394"/>
              <a:gd name="T68" fmla="*/ 2147483647 w 359"/>
              <a:gd name="T69" fmla="*/ 2147483647 h 394"/>
              <a:gd name="T70" fmla="*/ 2147483647 w 359"/>
              <a:gd name="T71" fmla="*/ 2147483647 h 394"/>
              <a:gd name="T72" fmla="*/ 2147483647 w 359"/>
              <a:gd name="T73" fmla="*/ 2147483647 h 394"/>
              <a:gd name="T74" fmla="*/ 2147483647 w 359"/>
              <a:gd name="T75" fmla="*/ 2147483647 h 394"/>
              <a:gd name="T76" fmla="*/ 2147483647 w 359"/>
              <a:gd name="T77" fmla="*/ 2147483647 h 394"/>
              <a:gd name="T78" fmla="*/ 2147483647 w 359"/>
              <a:gd name="T79" fmla="*/ 2147483647 h 394"/>
              <a:gd name="T80" fmla="*/ 2147483647 w 359"/>
              <a:gd name="T81" fmla="*/ 2147483647 h 394"/>
              <a:gd name="T82" fmla="*/ 2147483647 w 359"/>
              <a:gd name="T83" fmla="*/ 2147483647 h 394"/>
              <a:gd name="T84" fmla="*/ 2147483647 w 359"/>
              <a:gd name="T85" fmla="*/ 2147483647 h 394"/>
              <a:gd name="T86" fmla="*/ 2147483647 w 359"/>
              <a:gd name="T87" fmla="*/ 2147483647 h 394"/>
              <a:gd name="T88" fmla="*/ 2147483647 w 359"/>
              <a:gd name="T89" fmla="*/ 2147483647 h 394"/>
              <a:gd name="T90" fmla="*/ 2147483647 w 359"/>
              <a:gd name="T91" fmla="*/ 2147483647 h 394"/>
              <a:gd name="T92" fmla="*/ 2147483647 w 359"/>
              <a:gd name="T93" fmla="*/ 2147483647 h 394"/>
              <a:gd name="T94" fmla="*/ 2147483647 w 359"/>
              <a:gd name="T95" fmla="*/ 2147483647 h 394"/>
              <a:gd name="T96" fmla="*/ 2147483647 w 359"/>
              <a:gd name="T97" fmla="*/ 2147483647 h 394"/>
              <a:gd name="T98" fmla="*/ 2147483647 w 359"/>
              <a:gd name="T99" fmla="*/ 2147483647 h 394"/>
              <a:gd name="T100" fmla="*/ 2147483647 w 359"/>
              <a:gd name="T101" fmla="*/ 2147483647 h 394"/>
              <a:gd name="T102" fmla="*/ 2147483647 w 359"/>
              <a:gd name="T103" fmla="*/ 2147483647 h 394"/>
              <a:gd name="T104" fmla="*/ 2147483647 w 359"/>
              <a:gd name="T105" fmla="*/ 2147483647 h 394"/>
              <a:gd name="T106" fmla="*/ 2147483647 w 359"/>
              <a:gd name="T107" fmla="*/ 2147483647 h 394"/>
              <a:gd name="T108" fmla="*/ 2147483647 w 359"/>
              <a:gd name="T109" fmla="*/ 2147483647 h 394"/>
              <a:gd name="T110" fmla="*/ 2147483647 w 359"/>
              <a:gd name="T111" fmla="*/ 2147483647 h 394"/>
              <a:gd name="T112" fmla="*/ 2147483647 w 359"/>
              <a:gd name="T113" fmla="*/ 2147483647 h 394"/>
              <a:gd name="T114" fmla="*/ 2147483647 w 359"/>
              <a:gd name="T115" fmla="*/ 2147483647 h 3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rgbClr val="C0C0C0"/>
          </a:solidFill>
          <a:ln w="9525" cmpd="sng">
            <a:solidFill>
              <a:srgbClr val="FFFFFF"/>
            </a:solidFill>
            <a:prstDash val="solid"/>
            <a:round/>
            <a:headEnd/>
            <a:tailEnd/>
          </a:ln>
        </p:spPr>
        <p:txBody>
          <a:bodyPr/>
          <a:lstStyle/>
          <a:p>
            <a:endParaRPr lang="en-GB"/>
          </a:p>
        </p:txBody>
      </p:sp>
      <p:sp>
        <p:nvSpPr>
          <p:cNvPr id="44337" name="Freeform 466"/>
          <p:cNvSpPr>
            <a:spLocks/>
          </p:cNvSpPr>
          <p:nvPr>
            <p:custDataLst>
              <p:tags r:id="rId304"/>
            </p:custDataLst>
          </p:nvPr>
        </p:nvSpPr>
        <p:spPr bwMode="auto">
          <a:xfrm>
            <a:off x="4968875" y="4181885"/>
            <a:ext cx="192088" cy="271462"/>
          </a:xfrm>
          <a:custGeom>
            <a:avLst/>
            <a:gdLst>
              <a:gd name="T0" fmla="*/ 2147483647 w 449"/>
              <a:gd name="T1" fmla="*/ 2147483647 h 523"/>
              <a:gd name="T2" fmla="*/ 2147483647 w 449"/>
              <a:gd name="T3" fmla="*/ 2147483647 h 523"/>
              <a:gd name="T4" fmla="*/ 2147483647 w 449"/>
              <a:gd name="T5" fmla="*/ 2147483647 h 523"/>
              <a:gd name="T6" fmla="*/ 2147483647 w 449"/>
              <a:gd name="T7" fmla="*/ 2147483647 h 523"/>
              <a:gd name="T8" fmla="*/ 2147483647 w 449"/>
              <a:gd name="T9" fmla="*/ 2147483647 h 523"/>
              <a:gd name="T10" fmla="*/ 2147483647 w 449"/>
              <a:gd name="T11" fmla="*/ 2147483647 h 523"/>
              <a:gd name="T12" fmla="*/ 2147483647 w 449"/>
              <a:gd name="T13" fmla="*/ 2147483647 h 523"/>
              <a:gd name="T14" fmla="*/ 2147483647 w 449"/>
              <a:gd name="T15" fmla="*/ 2147483647 h 523"/>
              <a:gd name="T16" fmla="*/ 2147483647 w 449"/>
              <a:gd name="T17" fmla="*/ 2147483647 h 523"/>
              <a:gd name="T18" fmla="*/ 2147483647 w 449"/>
              <a:gd name="T19" fmla="*/ 2147483647 h 523"/>
              <a:gd name="T20" fmla="*/ 2147483647 w 449"/>
              <a:gd name="T21" fmla="*/ 2147483647 h 523"/>
              <a:gd name="T22" fmla="*/ 2147483647 w 449"/>
              <a:gd name="T23" fmla="*/ 2147483647 h 523"/>
              <a:gd name="T24" fmla="*/ 2147483647 w 449"/>
              <a:gd name="T25" fmla="*/ 2147483647 h 523"/>
              <a:gd name="T26" fmla="*/ 2147483647 w 449"/>
              <a:gd name="T27" fmla="*/ 2147483647 h 523"/>
              <a:gd name="T28" fmla="*/ 2147483647 w 449"/>
              <a:gd name="T29" fmla="*/ 2147483647 h 523"/>
              <a:gd name="T30" fmla="*/ 2147483647 w 449"/>
              <a:gd name="T31" fmla="*/ 2147483647 h 523"/>
              <a:gd name="T32" fmla="*/ 2147483647 w 449"/>
              <a:gd name="T33" fmla="*/ 2147483647 h 523"/>
              <a:gd name="T34" fmla="*/ 2147483647 w 449"/>
              <a:gd name="T35" fmla="*/ 2147483647 h 523"/>
              <a:gd name="T36" fmla="*/ 2147483647 w 449"/>
              <a:gd name="T37" fmla="*/ 2147483647 h 523"/>
              <a:gd name="T38" fmla="*/ 2147483647 w 449"/>
              <a:gd name="T39" fmla="*/ 2147483647 h 523"/>
              <a:gd name="T40" fmla="*/ 2147483647 w 449"/>
              <a:gd name="T41" fmla="*/ 2147483647 h 523"/>
              <a:gd name="T42" fmla="*/ 2147483647 w 449"/>
              <a:gd name="T43" fmla="*/ 2147483647 h 523"/>
              <a:gd name="T44" fmla="*/ 2147483647 w 449"/>
              <a:gd name="T45" fmla="*/ 2147483647 h 523"/>
              <a:gd name="T46" fmla="*/ 2147483647 w 449"/>
              <a:gd name="T47" fmla="*/ 2147483647 h 523"/>
              <a:gd name="T48" fmla="*/ 2147483647 w 449"/>
              <a:gd name="T49" fmla="*/ 2147483647 h 523"/>
              <a:gd name="T50" fmla="*/ 2147483647 w 449"/>
              <a:gd name="T51" fmla="*/ 0 h 523"/>
              <a:gd name="T52" fmla="*/ 2147483647 w 449"/>
              <a:gd name="T53" fmla="*/ 0 h 523"/>
              <a:gd name="T54" fmla="*/ 2147483647 w 449"/>
              <a:gd name="T55" fmla="*/ 0 h 523"/>
              <a:gd name="T56" fmla="*/ 2147483647 w 449"/>
              <a:gd name="T57" fmla="*/ 2147483647 h 523"/>
              <a:gd name="T58" fmla="*/ 2147483647 w 449"/>
              <a:gd name="T59" fmla="*/ 2147483647 h 523"/>
              <a:gd name="T60" fmla="*/ 2147483647 w 449"/>
              <a:gd name="T61" fmla="*/ 2147483647 h 523"/>
              <a:gd name="T62" fmla="*/ 2147483647 w 449"/>
              <a:gd name="T63" fmla="*/ 2147483647 h 523"/>
              <a:gd name="T64" fmla="*/ 2147483647 w 449"/>
              <a:gd name="T65" fmla="*/ 2147483647 h 523"/>
              <a:gd name="T66" fmla="*/ 2147483647 w 449"/>
              <a:gd name="T67" fmla="*/ 2147483647 h 523"/>
              <a:gd name="T68" fmla="*/ 2147483647 w 449"/>
              <a:gd name="T69" fmla="*/ 2147483647 h 523"/>
              <a:gd name="T70" fmla="*/ 2147483647 w 449"/>
              <a:gd name="T71" fmla="*/ 2147483647 h 523"/>
              <a:gd name="T72" fmla="*/ 2147483647 w 449"/>
              <a:gd name="T73" fmla="*/ 2147483647 h 523"/>
              <a:gd name="T74" fmla="*/ 2147483647 w 449"/>
              <a:gd name="T75" fmla="*/ 2147483647 h 523"/>
              <a:gd name="T76" fmla="*/ 2147483647 w 449"/>
              <a:gd name="T77" fmla="*/ 2147483647 h 523"/>
              <a:gd name="T78" fmla="*/ 2147483647 w 449"/>
              <a:gd name="T79" fmla="*/ 2147483647 h 523"/>
              <a:gd name="T80" fmla="*/ 2147483647 w 449"/>
              <a:gd name="T81" fmla="*/ 2147483647 h 523"/>
              <a:gd name="T82" fmla="*/ 2147483647 w 449"/>
              <a:gd name="T83" fmla="*/ 2147483647 h 523"/>
              <a:gd name="T84" fmla="*/ 2147483647 w 449"/>
              <a:gd name="T85" fmla="*/ 2147483647 h 523"/>
              <a:gd name="T86" fmla="*/ 2147483647 w 449"/>
              <a:gd name="T87" fmla="*/ 2147483647 h 523"/>
              <a:gd name="T88" fmla="*/ 2147483647 w 449"/>
              <a:gd name="T89" fmla="*/ 2147483647 h 523"/>
              <a:gd name="T90" fmla="*/ 2147483647 w 449"/>
              <a:gd name="T91" fmla="*/ 2147483647 h 523"/>
              <a:gd name="T92" fmla="*/ 2147483647 w 449"/>
              <a:gd name="T93" fmla="*/ 2147483647 h 523"/>
              <a:gd name="T94" fmla="*/ 2147483647 w 449"/>
              <a:gd name="T95" fmla="*/ 2147483647 h 523"/>
              <a:gd name="T96" fmla="*/ 2147483647 w 449"/>
              <a:gd name="T97" fmla="*/ 2147483647 h 523"/>
              <a:gd name="T98" fmla="*/ 2147483647 w 449"/>
              <a:gd name="T99" fmla="*/ 2147483647 h 523"/>
              <a:gd name="T100" fmla="*/ 2147483647 w 449"/>
              <a:gd name="T101" fmla="*/ 2147483647 h 523"/>
              <a:gd name="T102" fmla="*/ 2147483647 w 449"/>
              <a:gd name="T103" fmla="*/ 2147483647 h 523"/>
              <a:gd name="T104" fmla="*/ 2147483647 w 449"/>
              <a:gd name="T105" fmla="*/ 2147483647 h 523"/>
              <a:gd name="T106" fmla="*/ 2147483647 w 449"/>
              <a:gd name="T107" fmla="*/ 2147483647 h 523"/>
              <a:gd name="T108" fmla="*/ 2147483647 w 449"/>
              <a:gd name="T109" fmla="*/ 2147483647 h 5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rgbClr val="C0C0C0"/>
          </a:solidFill>
          <a:ln w="9525" cmpd="sng">
            <a:solidFill>
              <a:srgbClr val="FFFFFF"/>
            </a:solidFill>
            <a:prstDash val="solid"/>
            <a:round/>
            <a:headEnd/>
            <a:tailEnd/>
          </a:ln>
        </p:spPr>
        <p:txBody>
          <a:bodyPr/>
          <a:lstStyle/>
          <a:p>
            <a:endParaRPr lang="en-GB"/>
          </a:p>
        </p:txBody>
      </p:sp>
      <p:sp>
        <p:nvSpPr>
          <p:cNvPr id="44338" name="Freeform 467"/>
          <p:cNvSpPr>
            <a:spLocks/>
          </p:cNvSpPr>
          <p:nvPr>
            <p:custDataLst>
              <p:tags r:id="rId305"/>
            </p:custDataLst>
          </p:nvPr>
        </p:nvSpPr>
        <p:spPr bwMode="auto">
          <a:xfrm>
            <a:off x="4951413" y="3267485"/>
            <a:ext cx="101600" cy="130175"/>
          </a:xfrm>
          <a:custGeom>
            <a:avLst/>
            <a:gdLst>
              <a:gd name="T0" fmla="*/ 2147483647 w 226"/>
              <a:gd name="T1" fmla="*/ 2147483647 h 246"/>
              <a:gd name="T2" fmla="*/ 2147483647 w 226"/>
              <a:gd name="T3" fmla="*/ 2147483647 h 246"/>
              <a:gd name="T4" fmla="*/ 2147483647 w 226"/>
              <a:gd name="T5" fmla="*/ 2147483647 h 246"/>
              <a:gd name="T6" fmla="*/ 2147483647 w 226"/>
              <a:gd name="T7" fmla="*/ 2147483647 h 246"/>
              <a:gd name="T8" fmla="*/ 2147483647 w 226"/>
              <a:gd name="T9" fmla="*/ 2147483647 h 246"/>
              <a:gd name="T10" fmla="*/ 2147483647 w 226"/>
              <a:gd name="T11" fmla="*/ 2147483647 h 246"/>
              <a:gd name="T12" fmla="*/ 2147483647 w 226"/>
              <a:gd name="T13" fmla="*/ 2147483647 h 246"/>
              <a:gd name="T14" fmla="*/ 2147483647 w 226"/>
              <a:gd name="T15" fmla="*/ 2147483647 h 246"/>
              <a:gd name="T16" fmla="*/ 2147483647 w 226"/>
              <a:gd name="T17" fmla="*/ 2147483647 h 246"/>
              <a:gd name="T18" fmla="*/ 2147483647 w 226"/>
              <a:gd name="T19" fmla="*/ 2147483647 h 246"/>
              <a:gd name="T20" fmla="*/ 2147483647 w 226"/>
              <a:gd name="T21" fmla="*/ 2147483647 h 246"/>
              <a:gd name="T22" fmla="*/ 2147483647 w 226"/>
              <a:gd name="T23" fmla="*/ 2147483647 h 246"/>
              <a:gd name="T24" fmla="*/ 2147483647 w 226"/>
              <a:gd name="T25" fmla="*/ 2147483647 h 246"/>
              <a:gd name="T26" fmla="*/ 2147483647 w 226"/>
              <a:gd name="T27" fmla="*/ 2147483647 h 246"/>
              <a:gd name="T28" fmla="*/ 2147483647 w 226"/>
              <a:gd name="T29" fmla="*/ 2147483647 h 246"/>
              <a:gd name="T30" fmla="*/ 2147483647 w 226"/>
              <a:gd name="T31" fmla="*/ 2147483647 h 246"/>
              <a:gd name="T32" fmla="*/ 2147483647 w 226"/>
              <a:gd name="T33" fmla="*/ 2147483647 h 246"/>
              <a:gd name="T34" fmla="*/ 2147483647 w 226"/>
              <a:gd name="T35" fmla="*/ 2147483647 h 246"/>
              <a:gd name="T36" fmla="*/ 2147483647 w 226"/>
              <a:gd name="T37" fmla="*/ 2147483647 h 246"/>
              <a:gd name="T38" fmla="*/ 2147483647 w 226"/>
              <a:gd name="T39" fmla="*/ 2147483647 h 246"/>
              <a:gd name="T40" fmla="*/ 2147483647 w 226"/>
              <a:gd name="T41" fmla="*/ 2147483647 h 246"/>
              <a:gd name="T42" fmla="*/ 2147483647 w 226"/>
              <a:gd name="T43" fmla="*/ 2147483647 h 246"/>
              <a:gd name="T44" fmla="*/ 2147483647 w 226"/>
              <a:gd name="T45" fmla="*/ 2147483647 h 246"/>
              <a:gd name="T46" fmla="*/ 2147483647 w 226"/>
              <a:gd name="T47" fmla="*/ 2147483647 h 246"/>
              <a:gd name="T48" fmla="*/ 2147483647 w 226"/>
              <a:gd name="T49" fmla="*/ 2147483647 h 246"/>
              <a:gd name="T50" fmla="*/ 2147483647 w 226"/>
              <a:gd name="T51" fmla="*/ 2147483647 h 246"/>
              <a:gd name="T52" fmla="*/ 2147483647 w 226"/>
              <a:gd name="T53" fmla="*/ 2147483647 h 246"/>
              <a:gd name="T54" fmla="*/ 2147483647 w 226"/>
              <a:gd name="T55" fmla="*/ 2147483647 h 246"/>
              <a:gd name="T56" fmla="*/ 2147483647 w 226"/>
              <a:gd name="T57" fmla="*/ 2147483647 h 246"/>
              <a:gd name="T58" fmla="*/ 2147483647 w 226"/>
              <a:gd name="T59" fmla="*/ 2147483647 h 246"/>
              <a:gd name="T60" fmla="*/ 2147483647 w 226"/>
              <a:gd name="T61" fmla="*/ 2147483647 h 246"/>
              <a:gd name="T62" fmla="*/ 2147483647 w 226"/>
              <a:gd name="T63" fmla="*/ 2147483647 h 246"/>
              <a:gd name="T64" fmla="*/ 2147483647 w 226"/>
              <a:gd name="T65" fmla="*/ 2147483647 h 246"/>
              <a:gd name="T66" fmla="*/ 2147483647 w 226"/>
              <a:gd name="T67" fmla="*/ 2147483647 h 2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rgbClr val="C0C0C0"/>
          </a:solidFill>
          <a:ln w="9525" cmpd="sng">
            <a:solidFill>
              <a:srgbClr val="FFFFFF"/>
            </a:solidFill>
            <a:prstDash val="solid"/>
            <a:round/>
            <a:headEnd/>
            <a:tailEnd/>
          </a:ln>
        </p:spPr>
        <p:txBody>
          <a:bodyPr/>
          <a:lstStyle/>
          <a:p>
            <a:endParaRPr lang="en-GB"/>
          </a:p>
        </p:txBody>
      </p:sp>
      <p:sp>
        <p:nvSpPr>
          <p:cNvPr id="44339" name="Freeform 468"/>
          <p:cNvSpPr>
            <a:spLocks/>
          </p:cNvSpPr>
          <p:nvPr>
            <p:custDataLst>
              <p:tags r:id="rId306"/>
            </p:custDataLst>
          </p:nvPr>
        </p:nvSpPr>
        <p:spPr bwMode="auto">
          <a:xfrm>
            <a:off x="5249863" y="3370672"/>
            <a:ext cx="22225" cy="55563"/>
          </a:xfrm>
          <a:custGeom>
            <a:avLst/>
            <a:gdLst>
              <a:gd name="T0" fmla="*/ 2147483647 w 60"/>
              <a:gd name="T1" fmla="*/ 0 h 81"/>
              <a:gd name="T2" fmla="*/ 2147483647 w 60"/>
              <a:gd name="T3" fmla="*/ 2147483647 h 81"/>
              <a:gd name="T4" fmla="*/ 2147483647 w 60"/>
              <a:gd name="T5" fmla="*/ 2147483647 h 81"/>
              <a:gd name="T6" fmla="*/ 2147483647 w 60"/>
              <a:gd name="T7" fmla="*/ 2147483647 h 81"/>
              <a:gd name="T8" fmla="*/ 2147483647 w 60"/>
              <a:gd name="T9" fmla="*/ 2147483647 h 81"/>
              <a:gd name="T10" fmla="*/ 2147483647 w 60"/>
              <a:gd name="T11" fmla="*/ 2147483647 h 81"/>
              <a:gd name="T12" fmla="*/ 2147483647 w 60"/>
              <a:gd name="T13" fmla="*/ 0 h 81"/>
              <a:gd name="T14" fmla="*/ 2147483647 w 60"/>
              <a:gd name="T15" fmla="*/ 2147483647 h 81"/>
              <a:gd name="T16" fmla="*/ 2147483647 w 60"/>
              <a:gd name="T17" fmla="*/ 2147483647 h 81"/>
              <a:gd name="T18" fmla="*/ 2147483647 w 60"/>
              <a:gd name="T19" fmla="*/ 2147483647 h 81"/>
              <a:gd name="T20" fmla="*/ 2147483647 w 60"/>
              <a:gd name="T21" fmla="*/ 2147483647 h 81"/>
              <a:gd name="T22" fmla="*/ 2147483647 w 60"/>
              <a:gd name="T23" fmla="*/ 2147483647 h 81"/>
              <a:gd name="T24" fmla="*/ 2147483647 w 60"/>
              <a:gd name="T25" fmla="*/ 2147483647 h 81"/>
              <a:gd name="T26" fmla="*/ 2147483647 w 60"/>
              <a:gd name="T27" fmla="*/ 2147483647 h 81"/>
              <a:gd name="T28" fmla="*/ 2147483647 w 60"/>
              <a:gd name="T29" fmla="*/ 2147483647 h 81"/>
              <a:gd name="T30" fmla="*/ 2147483647 w 60"/>
              <a:gd name="T31" fmla="*/ 2147483647 h 81"/>
              <a:gd name="T32" fmla="*/ 2147483647 w 60"/>
              <a:gd name="T33" fmla="*/ 2147483647 h 81"/>
              <a:gd name="T34" fmla="*/ 2147483647 w 60"/>
              <a:gd name="T35" fmla="*/ 2147483647 h 81"/>
              <a:gd name="T36" fmla="*/ 2147483647 w 60"/>
              <a:gd name="T37" fmla="*/ 2147483647 h 81"/>
              <a:gd name="T38" fmla="*/ 0 w 60"/>
              <a:gd name="T39" fmla="*/ 2147483647 h 81"/>
              <a:gd name="T40" fmla="*/ 2147483647 w 60"/>
              <a:gd name="T41" fmla="*/ 2147483647 h 81"/>
              <a:gd name="T42" fmla="*/ 2147483647 w 60"/>
              <a:gd name="T43" fmla="*/ 2147483647 h 81"/>
              <a:gd name="T44" fmla="*/ 2147483647 w 60"/>
              <a:gd name="T45" fmla="*/ 0 h 81"/>
              <a:gd name="T46" fmla="*/ 2147483647 w 60"/>
              <a:gd name="T47" fmla="*/ 0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rgbClr val="C0C0C0"/>
          </a:solidFill>
          <a:ln w="9525" cmpd="sng">
            <a:solidFill>
              <a:srgbClr val="FFFFFF"/>
            </a:solidFill>
            <a:prstDash val="solid"/>
            <a:round/>
            <a:headEnd/>
            <a:tailEnd/>
          </a:ln>
        </p:spPr>
        <p:txBody>
          <a:bodyPr/>
          <a:lstStyle/>
          <a:p>
            <a:endParaRPr lang="en-GB"/>
          </a:p>
        </p:txBody>
      </p:sp>
      <p:sp>
        <p:nvSpPr>
          <p:cNvPr id="44340" name="Freeform 469"/>
          <p:cNvSpPr>
            <a:spLocks/>
          </p:cNvSpPr>
          <p:nvPr>
            <p:custDataLst>
              <p:tags r:id="rId307"/>
            </p:custDataLst>
          </p:nvPr>
        </p:nvSpPr>
        <p:spPr bwMode="auto">
          <a:xfrm>
            <a:off x="4537075" y="2505485"/>
            <a:ext cx="161925" cy="66675"/>
          </a:xfrm>
          <a:custGeom>
            <a:avLst/>
            <a:gdLst>
              <a:gd name="T0" fmla="*/ 2147483647 w 370"/>
              <a:gd name="T1" fmla="*/ 2147483647 h 129"/>
              <a:gd name="T2" fmla="*/ 2147483647 w 370"/>
              <a:gd name="T3" fmla="*/ 2147483647 h 129"/>
              <a:gd name="T4" fmla="*/ 2147483647 w 370"/>
              <a:gd name="T5" fmla="*/ 2147483647 h 129"/>
              <a:gd name="T6" fmla="*/ 2147483647 w 370"/>
              <a:gd name="T7" fmla="*/ 2147483647 h 129"/>
              <a:gd name="T8" fmla="*/ 2147483647 w 370"/>
              <a:gd name="T9" fmla="*/ 2147483647 h 129"/>
              <a:gd name="T10" fmla="*/ 2147483647 w 370"/>
              <a:gd name="T11" fmla="*/ 2147483647 h 129"/>
              <a:gd name="T12" fmla="*/ 2147483647 w 370"/>
              <a:gd name="T13" fmla="*/ 2147483647 h 129"/>
              <a:gd name="T14" fmla="*/ 2147483647 w 370"/>
              <a:gd name="T15" fmla="*/ 2147483647 h 129"/>
              <a:gd name="T16" fmla="*/ 2147483647 w 370"/>
              <a:gd name="T17" fmla="*/ 2147483647 h 129"/>
              <a:gd name="T18" fmla="*/ 2147483647 w 370"/>
              <a:gd name="T19" fmla="*/ 2147483647 h 129"/>
              <a:gd name="T20" fmla="*/ 2147483647 w 370"/>
              <a:gd name="T21" fmla="*/ 2147483647 h 129"/>
              <a:gd name="T22" fmla="*/ 2147483647 w 370"/>
              <a:gd name="T23" fmla="*/ 2147483647 h 129"/>
              <a:gd name="T24" fmla="*/ 2147483647 w 370"/>
              <a:gd name="T25" fmla="*/ 2147483647 h 129"/>
              <a:gd name="T26" fmla="*/ 2147483647 w 370"/>
              <a:gd name="T27" fmla="*/ 0 h 129"/>
              <a:gd name="T28" fmla="*/ 2147483647 w 370"/>
              <a:gd name="T29" fmla="*/ 0 h 129"/>
              <a:gd name="T30" fmla="*/ 2147483647 w 370"/>
              <a:gd name="T31" fmla="*/ 2147483647 h 129"/>
              <a:gd name="T32" fmla="*/ 2147483647 w 370"/>
              <a:gd name="T33" fmla="*/ 2147483647 h 129"/>
              <a:gd name="T34" fmla="*/ 2147483647 w 370"/>
              <a:gd name="T35" fmla="*/ 2147483647 h 129"/>
              <a:gd name="T36" fmla="*/ 2147483647 w 370"/>
              <a:gd name="T37" fmla="*/ 2147483647 h 129"/>
              <a:gd name="T38" fmla="*/ 2147483647 w 370"/>
              <a:gd name="T39" fmla="*/ 2147483647 h 129"/>
              <a:gd name="T40" fmla="*/ 2147483647 w 370"/>
              <a:gd name="T41" fmla="*/ 2147483647 h 129"/>
              <a:gd name="T42" fmla="*/ 2147483647 w 370"/>
              <a:gd name="T43" fmla="*/ 2147483647 h 129"/>
              <a:gd name="T44" fmla="*/ 2147483647 w 370"/>
              <a:gd name="T45" fmla="*/ 2147483647 h 129"/>
              <a:gd name="T46" fmla="*/ 2147483647 w 370"/>
              <a:gd name="T47" fmla="*/ 2147483647 h 129"/>
              <a:gd name="T48" fmla="*/ 2147483647 w 370"/>
              <a:gd name="T49" fmla="*/ 2147483647 h 129"/>
              <a:gd name="T50" fmla="*/ 2147483647 w 370"/>
              <a:gd name="T51" fmla="*/ 2147483647 h 129"/>
              <a:gd name="T52" fmla="*/ 2147483647 w 370"/>
              <a:gd name="T53" fmla="*/ 2147483647 h 129"/>
              <a:gd name="T54" fmla="*/ 2147483647 w 370"/>
              <a:gd name="T55" fmla="*/ 2147483647 h 129"/>
              <a:gd name="T56" fmla="*/ 2147483647 w 370"/>
              <a:gd name="T57" fmla="*/ 2147483647 h 129"/>
              <a:gd name="T58" fmla="*/ 2147483647 w 370"/>
              <a:gd name="T59" fmla="*/ 2147483647 h 129"/>
              <a:gd name="T60" fmla="*/ 2147483647 w 370"/>
              <a:gd name="T61" fmla="*/ 2147483647 h 129"/>
              <a:gd name="T62" fmla="*/ 2147483647 w 370"/>
              <a:gd name="T63" fmla="*/ 2147483647 h 129"/>
              <a:gd name="T64" fmla="*/ 2147483647 w 370"/>
              <a:gd name="T65" fmla="*/ 2147483647 h 129"/>
              <a:gd name="T66" fmla="*/ 2147483647 w 370"/>
              <a:gd name="T67" fmla="*/ 2147483647 h 129"/>
              <a:gd name="T68" fmla="*/ 2147483647 w 370"/>
              <a:gd name="T69" fmla="*/ 2147483647 h 129"/>
              <a:gd name="T70" fmla="*/ 2147483647 w 370"/>
              <a:gd name="T71" fmla="*/ 2147483647 h 129"/>
              <a:gd name="T72" fmla="*/ 2147483647 w 370"/>
              <a:gd name="T73" fmla="*/ 2147483647 h 129"/>
              <a:gd name="T74" fmla="*/ 2147483647 w 370"/>
              <a:gd name="T75" fmla="*/ 2147483647 h 129"/>
              <a:gd name="T76" fmla="*/ 0 w 370"/>
              <a:gd name="T77" fmla="*/ 2147483647 h 129"/>
              <a:gd name="T78" fmla="*/ 0 w 370"/>
              <a:gd name="T79" fmla="*/ 2147483647 h 129"/>
              <a:gd name="T80" fmla="*/ 2147483647 w 370"/>
              <a:gd name="T81" fmla="*/ 2147483647 h 129"/>
              <a:gd name="T82" fmla="*/ 2147483647 w 370"/>
              <a:gd name="T83" fmla="*/ 2147483647 h 129"/>
              <a:gd name="T84" fmla="*/ 2147483647 w 370"/>
              <a:gd name="T85" fmla="*/ 2147483647 h 129"/>
              <a:gd name="T86" fmla="*/ 2147483647 w 370"/>
              <a:gd name="T87" fmla="*/ 2147483647 h 129"/>
              <a:gd name="T88" fmla="*/ 2147483647 w 370"/>
              <a:gd name="T89" fmla="*/ 2147483647 h 129"/>
              <a:gd name="T90" fmla="*/ 2147483647 w 370"/>
              <a:gd name="T91" fmla="*/ 2147483647 h 129"/>
              <a:gd name="T92" fmla="*/ 2147483647 w 370"/>
              <a:gd name="T93" fmla="*/ 2147483647 h 129"/>
              <a:gd name="T94" fmla="*/ 2147483647 w 370"/>
              <a:gd name="T95" fmla="*/ 2147483647 h 129"/>
              <a:gd name="T96" fmla="*/ 2147483647 w 370"/>
              <a:gd name="T97" fmla="*/ 2147483647 h 129"/>
              <a:gd name="T98" fmla="*/ 2147483647 w 370"/>
              <a:gd name="T99" fmla="*/ 2147483647 h 129"/>
              <a:gd name="T100" fmla="*/ 2147483647 w 370"/>
              <a:gd name="T101" fmla="*/ 2147483647 h 129"/>
              <a:gd name="T102" fmla="*/ 2147483647 w 370"/>
              <a:gd name="T103" fmla="*/ 2147483647 h 129"/>
              <a:gd name="T104" fmla="*/ 2147483647 w 370"/>
              <a:gd name="T105" fmla="*/ 2147483647 h 129"/>
              <a:gd name="T106" fmla="*/ 2147483647 w 370"/>
              <a:gd name="T107" fmla="*/ 2147483647 h 129"/>
              <a:gd name="T108" fmla="*/ 2147483647 w 370"/>
              <a:gd name="T109" fmla="*/ 2147483647 h 129"/>
              <a:gd name="T110" fmla="*/ 2147483647 w 370"/>
              <a:gd name="T111" fmla="*/ 2147483647 h 129"/>
              <a:gd name="T112" fmla="*/ 2147483647 w 370"/>
              <a:gd name="T113" fmla="*/ 2147483647 h 129"/>
              <a:gd name="T114" fmla="*/ 2147483647 w 370"/>
              <a:gd name="T115" fmla="*/ 2147483647 h 129"/>
              <a:gd name="T116" fmla="*/ 2147483647 w 370"/>
              <a:gd name="T117" fmla="*/ 2147483647 h 129"/>
              <a:gd name="T118" fmla="*/ 2147483647 w 370"/>
              <a:gd name="T119" fmla="*/ 2147483647 h 1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41" name="Freeform 470"/>
          <p:cNvSpPr>
            <a:spLocks/>
          </p:cNvSpPr>
          <p:nvPr>
            <p:custDataLst>
              <p:tags r:id="rId308"/>
            </p:custDataLst>
          </p:nvPr>
        </p:nvSpPr>
        <p:spPr bwMode="auto">
          <a:xfrm>
            <a:off x="4948238" y="3226210"/>
            <a:ext cx="30162" cy="57150"/>
          </a:xfrm>
          <a:custGeom>
            <a:avLst/>
            <a:gdLst>
              <a:gd name="T0" fmla="*/ 2147483647 w 80"/>
              <a:gd name="T1" fmla="*/ 2147483647 h 94"/>
              <a:gd name="T2" fmla="*/ 2147483647 w 80"/>
              <a:gd name="T3" fmla="*/ 0 h 94"/>
              <a:gd name="T4" fmla="*/ 2147483647 w 80"/>
              <a:gd name="T5" fmla="*/ 0 h 94"/>
              <a:gd name="T6" fmla="*/ 2147483647 w 80"/>
              <a:gd name="T7" fmla="*/ 2147483647 h 94"/>
              <a:gd name="T8" fmla="*/ 2147483647 w 80"/>
              <a:gd name="T9" fmla="*/ 2147483647 h 94"/>
              <a:gd name="T10" fmla="*/ 2147483647 w 80"/>
              <a:gd name="T11" fmla="*/ 2147483647 h 94"/>
              <a:gd name="T12" fmla="*/ 2147483647 w 80"/>
              <a:gd name="T13" fmla="*/ 2147483647 h 94"/>
              <a:gd name="T14" fmla="*/ 2147483647 w 80"/>
              <a:gd name="T15" fmla="*/ 2147483647 h 94"/>
              <a:gd name="T16" fmla="*/ 2147483647 w 80"/>
              <a:gd name="T17" fmla="*/ 2147483647 h 94"/>
              <a:gd name="T18" fmla="*/ 2147483647 w 80"/>
              <a:gd name="T19" fmla="*/ 2147483647 h 94"/>
              <a:gd name="T20" fmla="*/ 2147483647 w 80"/>
              <a:gd name="T21" fmla="*/ 2147483647 h 94"/>
              <a:gd name="T22" fmla="*/ 2147483647 w 80"/>
              <a:gd name="T23" fmla="*/ 2147483647 h 94"/>
              <a:gd name="T24" fmla="*/ 2147483647 w 80"/>
              <a:gd name="T25" fmla="*/ 2147483647 h 94"/>
              <a:gd name="T26" fmla="*/ 2147483647 w 80"/>
              <a:gd name="T27" fmla="*/ 2147483647 h 94"/>
              <a:gd name="T28" fmla="*/ 2147483647 w 80"/>
              <a:gd name="T29" fmla="*/ 2147483647 h 94"/>
              <a:gd name="T30" fmla="*/ 2147483647 w 80"/>
              <a:gd name="T31" fmla="*/ 2147483647 h 94"/>
              <a:gd name="T32" fmla="*/ 2147483647 w 80"/>
              <a:gd name="T33" fmla="*/ 2147483647 h 94"/>
              <a:gd name="T34" fmla="*/ 2147483647 w 80"/>
              <a:gd name="T35" fmla="*/ 2147483647 h 94"/>
              <a:gd name="T36" fmla="*/ 2147483647 w 80"/>
              <a:gd name="T37" fmla="*/ 2147483647 h 94"/>
              <a:gd name="T38" fmla="*/ 2147483647 w 80"/>
              <a:gd name="T39" fmla="*/ 2147483647 h 94"/>
              <a:gd name="T40" fmla="*/ 2147483647 w 80"/>
              <a:gd name="T41" fmla="*/ 2147483647 h 94"/>
              <a:gd name="T42" fmla="*/ 2147483647 w 80"/>
              <a:gd name="T43" fmla="*/ 2147483647 h 94"/>
              <a:gd name="T44" fmla="*/ 2147483647 w 80"/>
              <a:gd name="T45" fmla="*/ 2147483647 h 94"/>
              <a:gd name="T46" fmla="*/ 2147483647 w 80"/>
              <a:gd name="T47" fmla="*/ 2147483647 h 94"/>
              <a:gd name="T48" fmla="*/ 2147483647 w 80"/>
              <a:gd name="T49" fmla="*/ 2147483647 h 94"/>
              <a:gd name="T50" fmla="*/ 0 w 80"/>
              <a:gd name="T51" fmla="*/ 2147483647 h 94"/>
              <a:gd name="T52" fmla="*/ 2147483647 w 80"/>
              <a:gd name="T53" fmla="*/ 2147483647 h 94"/>
              <a:gd name="T54" fmla="*/ 2147483647 w 80"/>
              <a:gd name="T55" fmla="*/ 2147483647 h 94"/>
              <a:gd name="T56" fmla="*/ 2147483647 w 80"/>
              <a:gd name="T57" fmla="*/ 2147483647 h 94"/>
              <a:gd name="T58" fmla="*/ 2147483647 w 80"/>
              <a:gd name="T59" fmla="*/ 2147483647 h 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rgbClr val="C0C0C0"/>
          </a:solidFill>
          <a:ln w="9525" cmpd="sng">
            <a:solidFill>
              <a:srgbClr val="FFFFFF"/>
            </a:solidFill>
            <a:prstDash val="solid"/>
            <a:round/>
            <a:headEnd/>
            <a:tailEnd/>
          </a:ln>
        </p:spPr>
        <p:txBody>
          <a:bodyPr/>
          <a:lstStyle/>
          <a:p>
            <a:endParaRPr lang="en-GB"/>
          </a:p>
        </p:txBody>
      </p:sp>
      <p:sp>
        <p:nvSpPr>
          <p:cNvPr id="44342" name="Freeform 471"/>
          <p:cNvSpPr>
            <a:spLocks/>
          </p:cNvSpPr>
          <p:nvPr>
            <p:custDataLst>
              <p:tags r:id="rId309"/>
            </p:custDataLst>
          </p:nvPr>
        </p:nvSpPr>
        <p:spPr bwMode="auto">
          <a:xfrm>
            <a:off x="4764088" y="5237572"/>
            <a:ext cx="61912" cy="57150"/>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endParaRPr lang="en-GB"/>
          </a:p>
        </p:txBody>
      </p:sp>
      <p:sp>
        <p:nvSpPr>
          <p:cNvPr id="44343" name="Freeform 472"/>
          <p:cNvSpPr>
            <a:spLocks/>
          </p:cNvSpPr>
          <p:nvPr>
            <p:custDataLst>
              <p:tags r:id="rId310"/>
            </p:custDataLst>
          </p:nvPr>
        </p:nvSpPr>
        <p:spPr bwMode="auto">
          <a:xfrm>
            <a:off x="4535488" y="2553110"/>
            <a:ext cx="131762" cy="84137"/>
          </a:xfrm>
          <a:custGeom>
            <a:avLst/>
            <a:gdLst>
              <a:gd name="T0" fmla="*/ 2147483647 w 312"/>
              <a:gd name="T1" fmla="*/ 2147483647 h 155"/>
              <a:gd name="T2" fmla="*/ 2147483647 w 312"/>
              <a:gd name="T3" fmla="*/ 2147483647 h 155"/>
              <a:gd name="T4" fmla="*/ 2147483647 w 312"/>
              <a:gd name="T5" fmla="*/ 2147483647 h 155"/>
              <a:gd name="T6" fmla="*/ 2147483647 w 312"/>
              <a:gd name="T7" fmla="*/ 2147483647 h 155"/>
              <a:gd name="T8" fmla="*/ 2147483647 w 312"/>
              <a:gd name="T9" fmla="*/ 2147483647 h 155"/>
              <a:gd name="T10" fmla="*/ 2147483647 w 312"/>
              <a:gd name="T11" fmla="*/ 2147483647 h 155"/>
              <a:gd name="T12" fmla="*/ 2147483647 w 312"/>
              <a:gd name="T13" fmla="*/ 2147483647 h 155"/>
              <a:gd name="T14" fmla="*/ 2147483647 w 312"/>
              <a:gd name="T15" fmla="*/ 2147483647 h 155"/>
              <a:gd name="T16" fmla="*/ 2147483647 w 312"/>
              <a:gd name="T17" fmla="*/ 2147483647 h 155"/>
              <a:gd name="T18" fmla="*/ 2147483647 w 312"/>
              <a:gd name="T19" fmla="*/ 2147483647 h 155"/>
              <a:gd name="T20" fmla="*/ 2147483647 w 312"/>
              <a:gd name="T21" fmla="*/ 2147483647 h 155"/>
              <a:gd name="T22" fmla="*/ 2147483647 w 312"/>
              <a:gd name="T23" fmla="*/ 2147483647 h 155"/>
              <a:gd name="T24" fmla="*/ 2147483647 w 312"/>
              <a:gd name="T25" fmla="*/ 2147483647 h 155"/>
              <a:gd name="T26" fmla="*/ 2147483647 w 312"/>
              <a:gd name="T27" fmla="*/ 2147483647 h 155"/>
              <a:gd name="T28" fmla="*/ 2147483647 w 312"/>
              <a:gd name="T29" fmla="*/ 2147483647 h 155"/>
              <a:gd name="T30" fmla="*/ 2147483647 w 312"/>
              <a:gd name="T31" fmla="*/ 2147483647 h 155"/>
              <a:gd name="T32" fmla="*/ 2147483647 w 312"/>
              <a:gd name="T33" fmla="*/ 2147483647 h 155"/>
              <a:gd name="T34" fmla="*/ 2147483647 w 312"/>
              <a:gd name="T35" fmla="*/ 2147483647 h 155"/>
              <a:gd name="T36" fmla="*/ 2147483647 w 312"/>
              <a:gd name="T37" fmla="*/ 2147483647 h 155"/>
              <a:gd name="T38" fmla="*/ 2147483647 w 312"/>
              <a:gd name="T39" fmla="*/ 2147483647 h 155"/>
              <a:gd name="T40" fmla="*/ 2147483647 w 312"/>
              <a:gd name="T41" fmla="*/ 2147483647 h 155"/>
              <a:gd name="T42" fmla="*/ 2147483647 w 312"/>
              <a:gd name="T43" fmla="*/ 2147483647 h 155"/>
              <a:gd name="T44" fmla="*/ 2147483647 w 312"/>
              <a:gd name="T45" fmla="*/ 2147483647 h 155"/>
              <a:gd name="T46" fmla="*/ 2147483647 w 312"/>
              <a:gd name="T47" fmla="*/ 2147483647 h 155"/>
              <a:gd name="T48" fmla="*/ 2147483647 w 312"/>
              <a:gd name="T49" fmla="*/ 2147483647 h 155"/>
              <a:gd name="T50" fmla="*/ 2147483647 w 312"/>
              <a:gd name="T51" fmla="*/ 2147483647 h 155"/>
              <a:gd name="T52" fmla="*/ 2147483647 w 312"/>
              <a:gd name="T53" fmla="*/ 2147483647 h 155"/>
              <a:gd name="T54" fmla="*/ 2147483647 w 312"/>
              <a:gd name="T55" fmla="*/ 2147483647 h 155"/>
              <a:gd name="T56" fmla="*/ 2147483647 w 312"/>
              <a:gd name="T57" fmla="*/ 2147483647 h 155"/>
              <a:gd name="T58" fmla="*/ 2147483647 w 312"/>
              <a:gd name="T59" fmla="*/ 2147483647 h 155"/>
              <a:gd name="T60" fmla="*/ 2147483647 w 312"/>
              <a:gd name="T61" fmla="*/ 2147483647 h 155"/>
              <a:gd name="T62" fmla="*/ 2147483647 w 312"/>
              <a:gd name="T63" fmla="*/ 2147483647 h 155"/>
              <a:gd name="T64" fmla="*/ 2147483647 w 312"/>
              <a:gd name="T65" fmla="*/ 2147483647 h 155"/>
              <a:gd name="T66" fmla="*/ 2147483647 w 312"/>
              <a:gd name="T67" fmla="*/ 2147483647 h 155"/>
              <a:gd name="T68" fmla="*/ 2147483647 w 312"/>
              <a:gd name="T69" fmla="*/ 2147483647 h 155"/>
              <a:gd name="T70" fmla="*/ 2147483647 w 312"/>
              <a:gd name="T71" fmla="*/ 0 h 155"/>
              <a:gd name="T72" fmla="*/ 2147483647 w 312"/>
              <a:gd name="T73" fmla="*/ 2147483647 h 155"/>
              <a:gd name="T74" fmla="*/ 2147483647 w 312"/>
              <a:gd name="T75" fmla="*/ 2147483647 h 155"/>
              <a:gd name="T76" fmla="*/ 2147483647 w 312"/>
              <a:gd name="T77" fmla="*/ 2147483647 h 155"/>
              <a:gd name="T78" fmla="*/ 2147483647 w 312"/>
              <a:gd name="T79" fmla="*/ 2147483647 h 155"/>
              <a:gd name="T80" fmla="*/ 2147483647 w 312"/>
              <a:gd name="T81" fmla="*/ 2147483647 h 155"/>
              <a:gd name="T82" fmla="*/ 2147483647 w 312"/>
              <a:gd name="T83" fmla="*/ 2147483647 h 155"/>
              <a:gd name="T84" fmla="*/ 2147483647 w 312"/>
              <a:gd name="T85" fmla="*/ 2147483647 h 155"/>
              <a:gd name="T86" fmla="*/ 2147483647 w 312"/>
              <a:gd name="T87" fmla="*/ 2147483647 h 155"/>
              <a:gd name="T88" fmla="*/ 2147483647 w 312"/>
              <a:gd name="T89" fmla="*/ 2147483647 h 155"/>
              <a:gd name="T90" fmla="*/ 2147483647 w 312"/>
              <a:gd name="T91" fmla="*/ 2147483647 h 155"/>
              <a:gd name="T92" fmla="*/ 2147483647 w 312"/>
              <a:gd name="T93" fmla="*/ 2147483647 h 155"/>
              <a:gd name="T94" fmla="*/ 2147483647 w 312"/>
              <a:gd name="T95" fmla="*/ 2147483647 h 155"/>
              <a:gd name="T96" fmla="*/ 2147483647 w 312"/>
              <a:gd name="T97" fmla="*/ 2147483647 h 155"/>
              <a:gd name="T98" fmla="*/ 2147483647 w 312"/>
              <a:gd name="T99" fmla="*/ 2147483647 h 155"/>
              <a:gd name="T100" fmla="*/ 2147483647 w 312"/>
              <a:gd name="T101" fmla="*/ 2147483647 h 155"/>
              <a:gd name="T102" fmla="*/ 2147483647 w 312"/>
              <a:gd name="T103" fmla="*/ 2147483647 h 155"/>
              <a:gd name="T104" fmla="*/ 2147483647 w 312"/>
              <a:gd name="T105" fmla="*/ 2147483647 h 155"/>
              <a:gd name="T106" fmla="*/ 2147483647 w 312"/>
              <a:gd name="T107" fmla="*/ 2147483647 h 155"/>
              <a:gd name="T108" fmla="*/ 2147483647 w 312"/>
              <a:gd name="T109" fmla="*/ 2147483647 h 155"/>
              <a:gd name="T110" fmla="*/ 2147483647 w 312"/>
              <a:gd name="T111" fmla="*/ 2147483647 h 155"/>
              <a:gd name="T112" fmla="*/ 2147483647 w 312"/>
              <a:gd name="T113" fmla="*/ 2147483647 h 155"/>
              <a:gd name="T114" fmla="*/ 0 w 312"/>
              <a:gd name="T115" fmla="*/ 2147483647 h 155"/>
              <a:gd name="T116" fmla="*/ 2147483647 w 312"/>
              <a:gd name="T117" fmla="*/ 2147483647 h 155"/>
              <a:gd name="T118" fmla="*/ 2147483647 w 312"/>
              <a:gd name="T119" fmla="*/ 2147483647 h 155"/>
              <a:gd name="T120" fmla="*/ 2147483647 w 312"/>
              <a:gd name="T121" fmla="*/ 2147483647 h 155"/>
              <a:gd name="T122" fmla="*/ 2147483647 w 312"/>
              <a:gd name="T123" fmla="*/ 2147483647 h 1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44" name="Freeform 473"/>
          <p:cNvSpPr>
            <a:spLocks/>
          </p:cNvSpPr>
          <p:nvPr>
            <p:custDataLst>
              <p:tags r:id="rId311"/>
            </p:custDataLst>
          </p:nvPr>
        </p:nvSpPr>
        <p:spPr bwMode="auto">
          <a:xfrm>
            <a:off x="4241800" y="2738847"/>
            <a:ext cx="19050" cy="60325"/>
          </a:xfrm>
          <a:custGeom>
            <a:avLst/>
            <a:gdLst>
              <a:gd name="T0" fmla="*/ 0 w 46"/>
              <a:gd name="T1" fmla="*/ 2147483647 h 50"/>
              <a:gd name="T2" fmla="*/ 2147483647 w 46"/>
              <a:gd name="T3" fmla="*/ 2147483647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0 h 50"/>
              <a:gd name="T16" fmla="*/ 2147483647 w 46"/>
              <a:gd name="T17" fmla="*/ 2147483647 h 50"/>
              <a:gd name="T18" fmla="*/ 2147483647 w 46"/>
              <a:gd name="T19" fmla="*/ 2147483647 h 50"/>
              <a:gd name="T20" fmla="*/ 2147483647 w 46"/>
              <a:gd name="T21" fmla="*/ 2147483647 h 50"/>
              <a:gd name="T22" fmla="*/ 2147483647 w 46"/>
              <a:gd name="T23" fmla="*/ 2147483647 h 50"/>
              <a:gd name="T24" fmla="*/ 2147483647 w 46"/>
              <a:gd name="T25" fmla="*/ 2147483647 h 50"/>
              <a:gd name="T26" fmla="*/ 2147483647 w 46"/>
              <a:gd name="T27" fmla="*/ 2147483647 h 50"/>
              <a:gd name="T28" fmla="*/ 0 w 46"/>
              <a:gd name="T29" fmla="*/ 214748364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45" name="Freeform 474"/>
          <p:cNvSpPr>
            <a:spLocks/>
          </p:cNvSpPr>
          <p:nvPr>
            <p:custDataLst>
              <p:tags r:id="rId312"/>
            </p:custDataLst>
          </p:nvPr>
        </p:nvSpPr>
        <p:spPr bwMode="auto">
          <a:xfrm>
            <a:off x="4938713" y="4623210"/>
            <a:ext cx="69850" cy="241300"/>
          </a:xfrm>
          <a:custGeom>
            <a:avLst/>
            <a:gdLst>
              <a:gd name="T0" fmla="*/ 2147483647 w 166"/>
              <a:gd name="T1" fmla="*/ 2147483647 h 456"/>
              <a:gd name="T2" fmla="*/ 2147483647 w 166"/>
              <a:gd name="T3" fmla="*/ 2147483647 h 456"/>
              <a:gd name="T4" fmla="*/ 2147483647 w 166"/>
              <a:gd name="T5" fmla="*/ 2147483647 h 456"/>
              <a:gd name="T6" fmla="*/ 2147483647 w 166"/>
              <a:gd name="T7" fmla="*/ 2147483647 h 456"/>
              <a:gd name="T8" fmla="*/ 2147483647 w 166"/>
              <a:gd name="T9" fmla="*/ 2147483647 h 456"/>
              <a:gd name="T10" fmla="*/ 2147483647 w 166"/>
              <a:gd name="T11" fmla="*/ 2147483647 h 456"/>
              <a:gd name="T12" fmla="*/ 2147483647 w 166"/>
              <a:gd name="T13" fmla="*/ 2147483647 h 456"/>
              <a:gd name="T14" fmla="*/ 2147483647 w 166"/>
              <a:gd name="T15" fmla="*/ 2147483647 h 456"/>
              <a:gd name="T16" fmla="*/ 2147483647 w 166"/>
              <a:gd name="T17" fmla="*/ 2147483647 h 456"/>
              <a:gd name="T18" fmla="*/ 2147483647 w 166"/>
              <a:gd name="T19" fmla="*/ 2147483647 h 456"/>
              <a:gd name="T20" fmla="*/ 2147483647 w 166"/>
              <a:gd name="T21" fmla="*/ 2147483647 h 456"/>
              <a:gd name="T22" fmla="*/ 2147483647 w 166"/>
              <a:gd name="T23" fmla="*/ 2147483647 h 456"/>
              <a:gd name="T24" fmla="*/ 2147483647 w 166"/>
              <a:gd name="T25" fmla="*/ 2147483647 h 456"/>
              <a:gd name="T26" fmla="*/ 2147483647 w 166"/>
              <a:gd name="T27" fmla="*/ 2147483647 h 456"/>
              <a:gd name="T28" fmla="*/ 2147483647 w 166"/>
              <a:gd name="T29" fmla="*/ 2147483647 h 456"/>
              <a:gd name="T30" fmla="*/ 2147483647 w 166"/>
              <a:gd name="T31" fmla="*/ 2147483647 h 456"/>
              <a:gd name="T32" fmla="*/ 2147483647 w 166"/>
              <a:gd name="T33" fmla="*/ 2147483647 h 456"/>
              <a:gd name="T34" fmla="*/ 2147483647 w 166"/>
              <a:gd name="T35" fmla="*/ 2147483647 h 456"/>
              <a:gd name="T36" fmla="*/ 2147483647 w 166"/>
              <a:gd name="T37" fmla="*/ 2147483647 h 456"/>
              <a:gd name="T38" fmla="*/ 2147483647 w 166"/>
              <a:gd name="T39" fmla="*/ 2147483647 h 456"/>
              <a:gd name="T40" fmla="*/ 2147483647 w 166"/>
              <a:gd name="T41" fmla="*/ 2147483647 h 456"/>
              <a:gd name="T42" fmla="*/ 2147483647 w 166"/>
              <a:gd name="T43" fmla="*/ 2147483647 h 456"/>
              <a:gd name="T44" fmla="*/ 2147483647 w 166"/>
              <a:gd name="T45" fmla="*/ 2147483647 h 456"/>
              <a:gd name="T46" fmla="*/ 2147483647 w 166"/>
              <a:gd name="T47" fmla="*/ 2147483647 h 456"/>
              <a:gd name="T48" fmla="*/ 2147483647 w 166"/>
              <a:gd name="T49" fmla="*/ 2147483647 h 456"/>
              <a:gd name="T50" fmla="*/ 2147483647 w 166"/>
              <a:gd name="T51" fmla="*/ 2147483647 h 456"/>
              <a:gd name="T52" fmla="*/ 2147483647 w 166"/>
              <a:gd name="T53" fmla="*/ 2147483647 h 456"/>
              <a:gd name="T54" fmla="*/ 2147483647 w 166"/>
              <a:gd name="T55" fmla="*/ 2147483647 h 456"/>
              <a:gd name="T56" fmla="*/ 2147483647 w 166"/>
              <a:gd name="T57" fmla="*/ 2147483647 h 456"/>
              <a:gd name="T58" fmla="*/ 2147483647 w 166"/>
              <a:gd name="T59" fmla="*/ 2147483647 h 456"/>
              <a:gd name="T60" fmla="*/ 2147483647 w 166"/>
              <a:gd name="T61" fmla="*/ 2147483647 h 456"/>
              <a:gd name="T62" fmla="*/ 2147483647 w 166"/>
              <a:gd name="T63" fmla="*/ 2147483647 h 456"/>
              <a:gd name="T64" fmla="*/ 2147483647 w 166"/>
              <a:gd name="T65" fmla="*/ 2147483647 h 456"/>
              <a:gd name="T66" fmla="*/ 2147483647 w 166"/>
              <a:gd name="T67" fmla="*/ 2147483647 h 456"/>
              <a:gd name="T68" fmla="*/ 2147483647 w 166"/>
              <a:gd name="T69" fmla="*/ 2147483647 h 456"/>
              <a:gd name="T70" fmla="*/ 2147483647 w 166"/>
              <a:gd name="T71" fmla="*/ 2147483647 h 456"/>
              <a:gd name="T72" fmla="*/ 2147483647 w 166"/>
              <a:gd name="T73" fmla="*/ 2147483647 h 456"/>
              <a:gd name="T74" fmla="*/ 2147483647 w 166"/>
              <a:gd name="T75" fmla="*/ 2147483647 h 456"/>
              <a:gd name="T76" fmla="*/ 2147483647 w 166"/>
              <a:gd name="T77" fmla="*/ 2147483647 h 456"/>
              <a:gd name="T78" fmla="*/ 2147483647 w 166"/>
              <a:gd name="T79" fmla="*/ 2147483647 h 456"/>
              <a:gd name="T80" fmla="*/ 2147483647 w 166"/>
              <a:gd name="T81" fmla="*/ 2147483647 h 456"/>
              <a:gd name="T82" fmla="*/ 2147483647 w 166"/>
              <a:gd name="T83" fmla="*/ 2147483647 h 456"/>
              <a:gd name="T84" fmla="*/ 2147483647 w 166"/>
              <a:gd name="T85" fmla="*/ 2147483647 h 456"/>
              <a:gd name="T86" fmla="*/ 2147483647 w 166"/>
              <a:gd name="T87" fmla="*/ 2147483647 h 456"/>
              <a:gd name="T88" fmla="*/ 2147483647 w 166"/>
              <a:gd name="T89" fmla="*/ 2147483647 h 456"/>
              <a:gd name="T90" fmla="*/ 2147483647 w 166"/>
              <a:gd name="T91" fmla="*/ 2147483647 h 456"/>
              <a:gd name="T92" fmla="*/ 2147483647 w 166"/>
              <a:gd name="T93" fmla="*/ 2147483647 h 456"/>
              <a:gd name="T94" fmla="*/ 2147483647 w 166"/>
              <a:gd name="T95" fmla="*/ 2147483647 h 456"/>
              <a:gd name="T96" fmla="*/ 2147483647 w 166"/>
              <a:gd name="T97" fmla="*/ 2147483647 h 456"/>
              <a:gd name="T98" fmla="*/ 2147483647 w 166"/>
              <a:gd name="T99" fmla="*/ 2147483647 h 456"/>
              <a:gd name="T100" fmla="*/ 2147483647 w 166"/>
              <a:gd name="T101" fmla="*/ 2147483647 h 4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rgbClr val="C0C0C0"/>
          </a:solidFill>
          <a:ln w="9525" cmpd="sng">
            <a:solidFill>
              <a:srgbClr val="FFFFFF"/>
            </a:solidFill>
            <a:prstDash val="solid"/>
            <a:round/>
            <a:headEnd/>
            <a:tailEnd/>
          </a:ln>
        </p:spPr>
        <p:txBody>
          <a:bodyPr/>
          <a:lstStyle/>
          <a:p>
            <a:endParaRPr lang="en-GB"/>
          </a:p>
        </p:txBody>
      </p:sp>
      <p:sp>
        <p:nvSpPr>
          <p:cNvPr id="44346" name="Freeform 475"/>
          <p:cNvSpPr>
            <a:spLocks/>
          </p:cNvSpPr>
          <p:nvPr>
            <p:custDataLst>
              <p:tags r:id="rId313"/>
            </p:custDataLst>
          </p:nvPr>
        </p:nvSpPr>
        <p:spPr bwMode="auto">
          <a:xfrm>
            <a:off x="4430713" y="3194460"/>
            <a:ext cx="14287" cy="57150"/>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endParaRPr lang="en-GB"/>
          </a:p>
        </p:txBody>
      </p:sp>
      <p:sp>
        <p:nvSpPr>
          <p:cNvPr id="44347" name="Freeform 476"/>
          <p:cNvSpPr>
            <a:spLocks/>
          </p:cNvSpPr>
          <p:nvPr>
            <p:custDataLst>
              <p:tags r:id="rId314"/>
            </p:custDataLst>
          </p:nvPr>
        </p:nvSpPr>
        <p:spPr bwMode="auto">
          <a:xfrm>
            <a:off x="4749800" y="4815297"/>
            <a:ext cx="188913" cy="217488"/>
          </a:xfrm>
          <a:custGeom>
            <a:avLst/>
            <a:gdLst>
              <a:gd name="T0" fmla="*/ 2147483647 w 438"/>
              <a:gd name="T1" fmla="*/ 2147483647 h 406"/>
              <a:gd name="T2" fmla="*/ 2147483647 w 438"/>
              <a:gd name="T3" fmla="*/ 2147483647 h 406"/>
              <a:gd name="T4" fmla="*/ 2147483647 w 438"/>
              <a:gd name="T5" fmla="*/ 2147483647 h 406"/>
              <a:gd name="T6" fmla="*/ 2147483647 w 438"/>
              <a:gd name="T7" fmla="*/ 2147483647 h 406"/>
              <a:gd name="T8" fmla="*/ 2147483647 w 438"/>
              <a:gd name="T9" fmla="*/ 2147483647 h 406"/>
              <a:gd name="T10" fmla="*/ 2147483647 w 438"/>
              <a:gd name="T11" fmla="*/ 2147483647 h 406"/>
              <a:gd name="T12" fmla="*/ 2147483647 w 438"/>
              <a:gd name="T13" fmla="*/ 2147483647 h 406"/>
              <a:gd name="T14" fmla="*/ 2147483647 w 438"/>
              <a:gd name="T15" fmla="*/ 2147483647 h 406"/>
              <a:gd name="T16" fmla="*/ 2147483647 w 438"/>
              <a:gd name="T17" fmla="*/ 2147483647 h 406"/>
              <a:gd name="T18" fmla="*/ 2147483647 w 438"/>
              <a:gd name="T19" fmla="*/ 2147483647 h 406"/>
              <a:gd name="T20" fmla="*/ 2147483647 w 438"/>
              <a:gd name="T21" fmla="*/ 2147483647 h 406"/>
              <a:gd name="T22" fmla="*/ 2147483647 w 438"/>
              <a:gd name="T23" fmla="*/ 2147483647 h 406"/>
              <a:gd name="T24" fmla="*/ 2147483647 w 438"/>
              <a:gd name="T25" fmla="*/ 2147483647 h 406"/>
              <a:gd name="T26" fmla="*/ 2147483647 w 438"/>
              <a:gd name="T27" fmla="*/ 2147483647 h 406"/>
              <a:gd name="T28" fmla="*/ 2147483647 w 438"/>
              <a:gd name="T29" fmla="*/ 2147483647 h 406"/>
              <a:gd name="T30" fmla="*/ 2147483647 w 438"/>
              <a:gd name="T31" fmla="*/ 2147483647 h 406"/>
              <a:gd name="T32" fmla="*/ 2147483647 w 438"/>
              <a:gd name="T33" fmla="*/ 2147483647 h 406"/>
              <a:gd name="T34" fmla="*/ 2147483647 w 438"/>
              <a:gd name="T35" fmla="*/ 2147483647 h 406"/>
              <a:gd name="T36" fmla="*/ 2147483647 w 438"/>
              <a:gd name="T37" fmla="*/ 2147483647 h 406"/>
              <a:gd name="T38" fmla="*/ 2147483647 w 438"/>
              <a:gd name="T39" fmla="*/ 2147483647 h 406"/>
              <a:gd name="T40" fmla="*/ 2147483647 w 438"/>
              <a:gd name="T41" fmla="*/ 2147483647 h 406"/>
              <a:gd name="T42" fmla="*/ 2147483647 w 438"/>
              <a:gd name="T43" fmla="*/ 2147483647 h 406"/>
              <a:gd name="T44" fmla="*/ 2147483647 w 438"/>
              <a:gd name="T45" fmla="*/ 2147483647 h 406"/>
              <a:gd name="T46" fmla="*/ 2147483647 w 438"/>
              <a:gd name="T47" fmla="*/ 2147483647 h 406"/>
              <a:gd name="T48" fmla="*/ 2147483647 w 438"/>
              <a:gd name="T49" fmla="*/ 2147483647 h 406"/>
              <a:gd name="T50" fmla="*/ 2147483647 w 438"/>
              <a:gd name="T51" fmla="*/ 2147483647 h 406"/>
              <a:gd name="T52" fmla="*/ 2147483647 w 438"/>
              <a:gd name="T53" fmla="*/ 2147483647 h 406"/>
              <a:gd name="T54" fmla="*/ 2147483647 w 438"/>
              <a:gd name="T55" fmla="*/ 2147483647 h 406"/>
              <a:gd name="T56" fmla="*/ 2147483647 w 438"/>
              <a:gd name="T57" fmla="*/ 2147483647 h 406"/>
              <a:gd name="T58" fmla="*/ 2147483647 w 438"/>
              <a:gd name="T59" fmla="*/ 2147483647 h 406"/>
              <a:gd name="T60" fmla="*/ 2147483647 w 438"/>
              <a:gd name="T61" fmla="*/ 2147483647 h 406"/>
              <a:gd name="T62" fmla="*/ 2147483647 w 438"/>
              <a:gd name="T63" fmla="*/ 2147483647 h 406"/>
              <a:gd name="T64" fmla="*/ 0 w 438"/>
              <a:gd name="T65" fmla="*/ 2147483647 h 406"/>
              <a:gd name="T66" fmla="*/ 2147483647 w 438"/>
              <a:gd name="T67" fmla="*/ 2147483647 h 406"/>
              <a:gd name="T68" fmla="*/ 2147483647 w 438"/>
              <a:gd name="T69" fmla="*/ 2147483647 h 406"/>
              <a:gd name="T70" fmla="*/ 2147483647 w 438"/>
              <a:gd name="T71" fmla="*/ 2147483647 h 406"/>
              <a:gd name="T72" fmla="*/ 2147483647 w 438"/>
              <a:gd name="T73" fmla="*/ 2147483647 h 406"/>
              <a:gd name="T74" fmla="*/ 2147483647 w 438"/>
              <a:gd name="T75" fmla="*/ 2147483647 h 406"/>
              <a:gd name="T76" fmla="*/ 2147483647 w 438"/>
              <a:gd name="T77" fmla="*/ 2147483647 h 406"/>
              <a:gd name="T78" fmla="*/ 2147483647 w 438"/>
              <a:gd name="T79" fmla="*/ 2147483647 h 406"/>
              <a:gd name="T80" fmla="*/ 2147483647 w 438"/>
              <a:gd name="T81" fmla="*/ 2147483647 h 406"/>
              <a:gd name="T82" fmla="*/ 2147483647 w 438"/>
              <a:gd name="T83" fmla="*/ 2147483647 h 406"/>
              <a:gd name="T84" fmla="*/ 2147483647 w 438"/>
              <a:gd name="T85" fmla="*/ 2147483647 h 406"/>
              <a:gd name="T86" fmla="*/ 2147483647 w 438"/>
              <a:gd name="T87" fmla="*/ 2147483647 h 406"/>
              <a:gd name="T88" fmla="*/ 2147483647 w 438"/>
              <a:gd name="T89" fmla="*/ 2147483647 h 406"/>
              <a:gd name="T90" fmla="*/ 2147483647 w 438"/>
              <a:gd name="T91" fmla="*/ 2147483647 h 406"/>
              <a:gd name="T92" fmla="*/ 2147483647 w 438"/>
              <a:gd name="T93" fmla="*/ 2147483647 h 406"/>
              <a:gd name="T94" fmla="*/ 2147483647 w 438"/>
              <a:gd name="T95" fmla="*/ 2147483647 h 406"/>
              <a:gd name="T96" fmla="*/ 2147483647 w 438"/>
              <a:gd name="T97" fmla="*/ 2147483647 h 406"/>
              <a:gd name="T98" fmla="*/ 2147483647 w 438"/>
              <a:gd name="T99" fmla="*/ 2147483647 h 406"/>
              <a:gd name="T100" fmla="*/ 2147483647 w 438"/>
              <a:gd name="T101" fmla="*/ 2147483647 h 406"/>
              <a:gd name="T102" fmla="*/ 2147483647 w 438"/>
              <a:gd name="T103" fmla="*/ 2147483647 h 406"/>
              <a:gd name="T104" fmla="*/ 2147483647 w 438"/>
              <a:gd name="T105" fmla="*/ 2147483647 h 406"/>
              <a:gd name="T106" fmla="*/ 2147483647 w 438"/>
              <a:gd name="T107" fmla="*/ 2147483647 h 406"/>
              <a:gd name="T108" fmla="*/ 2147483647 w 438"/>
              <a:gd name="T109" fmla="*/ 2147483647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rgbClr val="C0C0C0"/>
          </a:solidFill>
          <a:ln w="9525" cmpd="sng">
            <a:solidFill>
              <a:srgbClr val="FFFFFF"/>
            </a:solidFill>
            <a:prstDash val="solid"/>
            <a:round/>
            <a:headEnd/>
            <a:tailEnd/>
          </a:ln>
        </p:spPr>
        <p:txBody>
          <a:bodyPr/>
          <a:lstStyle/>
          <a:p>
            <a:endParaRPr lang="en-GB"/>
          </a:p>
        </p:txBody>
      </p:sp>
      <p:sp>
        <p:nvSpPr>
          <p:cNvPr id="44348" name="Freeform 477"/>
          <p:cNvSpPr>
            <a:spLocks/>
          </p:cNvSpPr>
          <p:nvPr>
            <p:custDataLst>
              <p:tags r:id="rId315"/>
            </p:custDataLst>
          </p:nvPr>
        </p:nvSpPr>
        <p:spPr bwMode="auto">
          <a:xfrm>
            <a:off x="4662488" y="4591460"/>
            <a:ext cx="293687" cy="300037"/>
          </a:xfrm>
          <a:custGeom>
            <a:avLst/>
            <a:gdLst>
              <a:gd name="T0" fmla="*/ 2147483647 w 678"/>
              <a:gd name="T1" fmla="*/ 2147483647 h 574"/>
              <a:gd name="T2" fmla="*/ 2147483647 w 678"/>
              <a:gd name="T3" fmla="*/ 2147483647 h 574"/>
              <a:gd name="T4" fmla="*/ 2147483647 w 678"/>
              <a:gd name="T5" fmla="*/ 2147483647 h 574"/>
              <a:gd name="T6" fmla="*/ 2147483647 w 678"/>
              <a:gd name="T7" fmla="*/ 2147483647 h 574"/>
              <a:gd name="T8" fmla="*/ 2147483647 w 678"/>
              <a:gd name="T9" fmla="*/ 2147483647 h 574"/>
              <a:gd name="T10" fmla="*/ 2147483647 w 678"/>
              <a:gd name="T11" fmla="*/ 2147483647 h 574"/>
              <a:gd name="T12" fmla="*/ 2147483647 w 678"/>
              <a:gd name="T13" fmla="*/ 2147483647 h 574"/>
              <a:gd name="T14" fmla="*/ 2147483647 w 678"/>
              <a:gd name="T15" fmla="*/ 2147483647 h 574"/>
              <a:gd name="T16" fmla="*/ 2147483647 w 678"/>
              <a:gd name="T17" fmla="*/ 2147483647 h 574"/>
              <a:gd name="T18" fmla="*/ 2147483647 w 678"/>
              <a:gd name="T19" fmla="*/ 2147483647 h 574"/>
              <a:gd name="T20" fmla="*/ 2147483647 w 678"/>
              <a:gd name="T21" fmla="*/ 2147483647 h 574"/>
              <a:gd name="T22" fmla="*/ 2147483647 w 678"/>
              <a:gd name="T23" fmla="*/ 2147483647 h 574"/>
              <a:gd name="T24" fmla="*/ 2147483647 w 678"/>
              <a:gd name="T25" fmla="*/ 2147483647 h 574"/>
              <a:gd name="T26" fmla="*/ 2147483647 w 678"/>
              <a:gd name="T27" fmla="*/ 2147483647 h 574"/>
              <a:gd name="T28" fmla="*/ 2147483647 w 678"/>
              <a:gd name="T29" fmla="*/ 2147483647 h 574"/>
              <a:gd name="T30" fmla="*/ 2147483647 w 678"/>
              <a:gd name="T31" fmla="*/ 2147483647 h 574"/>
              <a:gd name="T32" fmla="*/ 2147483647 w 678"/>
              <a:gd name="T33" fmla="*/ 2147483647 h 574"/>
              <a:gd name="T34" fmla="*/ 2147483647 w 678"/>
              <a:gd name="T35" fmla="*/ 2147483647 h 574"/>
              <a:gd name="T36" fmla="*/ 2147483647 w 678"/>
              <a:gd name="T37" fmla="*/ 2147483647 h 574"/>
              <a:gd name="T38" fmla="*/ 2147483647 w 678"/>
              <a:gd name="T39" fmla="*/ 2147483647 h 574"/>
              <a:gd name="T40" fmla="*/ 2147483647 w 678"/>
              <a:gd name="T41" fmla="*/ 2147483647 h 574"/>
              <a:gd name="T42" fmla="*/ 2147483647 w 678"/>
              <a:gd name="T43" fmla="*/ 2147483647 h 574"/>
              <a:gd name="T44" fmla="*/ 2147483647 w 678"/>
              <a:gd name="T45" fmla="*/ 2147483647 h 574"/>
              <a:gd name="T46" fmla="*/ 2147483647 w 678"/>
              <a:gd name="T47" fmla="*/ 2147483647 h 574"/>
              <a:gd name="T48" fmla="*/ 2147483647 w 678"/>
              <a:gd name="T49" fmla="*/ 2147483647 h 574"/>
              <a:gd name="T50" fmla="*/ 2147483647 w 678"/>
              <a:gd name="T51" fmla="*/ 2147483647 h 574"/>
              <a:gd name="T52" fmla="*/ 2147483647 w 678"/>
              <a:gd name="T53" fmla="*/ 2147483647 h 574"/>
              <a:gd name="T54" fmla="*/ 2147483647 w 678"/>
              <a:gd name="T55" fmla="*/ 2147483647 h 574"/>
              <a:gd name="T56" fmla="*/ 2147483647 w 678"/>
              <a:gd name="T57" fmla="*/ 2147483647 h 574"/>
              <a:gd name="T58" fmla="*/ 2147483647 w 678"/>
              <a:gd name="T59" fmla="*/ 2147483647 h 574"/>
              <a:gd name="T60" fmla="*/ 2147483647 w 678"/>
              <a:gd name="T61" fmla="*/ 2147483647 h 574"/>
              <a:gd name="T62" fmla="*/ 2147483647 w 678"/>
              <a:gd name="T63" fmla="*/ 2147483647 h 574"/>
              <a:gd name="T64" fmla="*/ 0 w 678"/>
              <a:gd name="T65" fmla="*/ 2147483647 h 574"/>
              <a:gd name="T66" fmla="*/ 2147483647 w 678"/>
              <a:gd name="T67" fmla="*/ 2147483647 h 574"/>
              <a:gd name="T68" fmla="*/ 2147483647 w 678"/>
              <a:gd name="T69" fmla="*/ 2147483647 h 574"/>
              <a:gd name="T70" fmla="*/ 2147483647 w 678"/>
              <a:gd name="T71" fmla="*/ 2147483647 h 574"/>
              <a:gd name="T72" fmla="*/ 2147483647 w 678"/>
              <a:gd name="T73" fmla="*/ 2147483647 h 574"/>
              <a:gd name="T74" fmla="*/ 2147483647 w 678"/>
              <a:gd name="T75" fmla="*/ 2147483647 h 574"/>
              <a:gd name="T76" fmla="*/ 2147483647 w 678"/>
              <a:gd name="T77" fmla="*/ 2147483647 h 574"/>
              <a:gd name="T78" fmla="*/ 2147483647 w 678"/>
              <a:gd name="T79" fmla="*/ 2147483647 h 574"/>
              <a:gd name="T80" fmla="*/ 2147483647 w 678"/>
              <a:gd name="T81" fmla="*/ 2147483647 h 574"/>
              <a:gd name="T82" fmla="*/ 2147483647 w 678"/>
              <a:gd name="T83" fmla="*/ 2147483647 h 574"/>
              <a:gd name="T84" fmla="*/ 2147483647 w 678"/>
              <a:gd name="T85" fmla="*/ 2147483647 h 574"/>
              <a:gd name="T86" fmla="*/ 2147483647 w 678"/>
              <a:gd name="T87" fmla="*/ 2147483647 h 574"/>
              <a:gd name="T88" fmla="*/ 2147483647 w 678"/>
              <a:gd name="T89" fmla="*/ 2147483647 h 574"/>
              <a:gd name="T90" fmla="*/ 2147483647 w 678"/>
              <a:gd name="T91" fmla="*/ 2147483647 h 574"/>
              <a:gd name="T92" fmla="*/ 2147483647 w 678"/>
              <a:gd name="T93" fmla="*/ 2147483647 h 574"/>
              <a:gd name="T94" fmla="*/ 2147483647 w 678"/>
              <a:gd name="T95" fmla="*/ 2147483647 h 574"/>
              <a:gd name="T96" fmla="*/ 2147483647 w 678"/>
              <a:gd name="T97" fmla="*/ 2147483647 h 574"/>
              <a:gd name="T98" fmla="*/ 2147483647 w 678"/>
              <a:gd name="T99" fmla="*/ 2147483647 h 574"/>
              <a:gd name="T100" fmla="*/ 2147483647 w 678"/>
              <a:gd name="T101" fmla="*/ 2147483647 h 574"/>
              <a:gd name="T102" fmla="*/ 2147483647 w 678"/>
              <a:gd name="T103" fmla="*/ 2147483647 h 574"/>
              <a:gd name="T104" fmla="*/ 2147483647 w 678"/>
              <a:gd name="T105" fmla="*/ 2147483647 h 574"/>
              <a:gd name="T106" fmla="*/ 2147483647 w 678"/>
              <a:gd name="T107" fmla="*/ 2147483647 h 574"/>
              <a:gd name="T108" fmla="*/ 2147483647 w 678"/>
              <a:gd name="T109" fmla="*/ 2147483647 h 574"/>
              <a:gd name="T110" fmla="*/ 2147483647 w 678"/>
              <a:gd name="T111" fmla="*/ 2147483647 h 574"/>
              <a:gd name="T112" fmla="*/ 2147483647 w 678"/>
              <a:gd name="T113" fmla="*/ 2147483647 h 574"/>
              <a:gd name="T114" fmla="*/ 2147483647 w 678"/>
              <a:gd name="T115" fmla="*/ 2147483647 h 574"/>
              <a:gd name="T116" fmla="*/ 2147483647 w 678"/>
              <a:gd name="T117" fmla="*/ 2147483647 h 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C0C0C0"/>
          </a:solidFill>
          <a:ln w="9525" cmpd="sng">
            <a:solidFill>
              <a:srgbClr val="FFFFFF"/>
            </a:solidFill>
            <a:prstDash val="solid"/>
            <a:round/>
            <a:headEnd/>
            <a:tailEnd/>
          </a:ln>
        </p:spPr>
        <p:txBody>
          <a:bodyPr/>
          <a:lstStyle/>
          <a:p>
            <a:endParaRPr lang="en-GB"/>
          </a:p>
        </p:txBody>
      </p:sp>
      <p:sp>
        <p:nvSpPr>
          <p:cNvPr id="44349" name="Freeform 478"/>
          <p:cNvSpPr>
            <a:spLocks/>
          </p:cNvSpPr>
          <p:nvPr>
            <p:custDataLst>
              <p:tags r:id="rId316"/>
            </p:custDataLst>
          </p:nvPr>
        </p:nvSpPr>
        <p:spPr bwMode="auto">
          <a:xfrm>
            <a:off x="4398963" y="4864510"/>
            <a:ext cx="350837" cy="381000"/>
          </a:xfrm>
          <a:custGeom>
            <a:avLst/>
            <a:gdLst>
              <a:gd name="T0" fmla="*/ 2147483647 w 810"/>
              <a:gd name="T1" fmla="*/ 2147483647 h 727"/>
              <a:gd name="T2" fmla="*/ 2147483647 w 810"/>
              <a:gd name="T3" fmla="*/ 2147483647 h 727"/>
              <a:gd name="T4" fmla="*/ 2147483647 w 810"/>
              <a:gd name="T5" fmla="*/ 2147483647 h 727"/>
              <a:gd name="T6" fmla="*/ 2147483647 w 810"/>
              <a:gd name="T7" fmla="*/ 2147483647 h 727"/>
              <a:gd name="T8" fmla="*/ 2147483647 w 810"/>
              <a:gd name="T9" fmla="*/ 2147483647 h 727"/>
              <a:gd name="T10" fmla="*/ 2147483647 w 810"/>
              <a:gd name="T11" fmla="*/ 2147483647 h 727"/>
              <a:gd name="T12" fmla="*/ 2147483647 w 810"/>
              <a:gd name="T13" fmla="*/ 2147483647 h 727"/>
              <a:gd name="T14" fmla="*/ 2147483647 w 810"/>
              <a:gd name="T15" fmla="*/ 2147483647 h 727"/>
              <a:gd name="T16" fmla="*/ 2147483647 w 810"/>
              <a:gd name="T17" fmla="*/ 0 h 727"/>
              <a:gd name="T18" fmla="*/ 2147483647 w 810"/>
              <a:gd name="T19" fmla="*/ 2147483647 h 727"/>
              <a:gd name="T20" fmla="*/ 2147483647 w 810"/>
              <a:gd name="T21" fmla="*/ 2147483647 h 727"/>
              <a:gd name="T22" fmla="*/ 0 w 810"/>
              <a:gd name="T23" fmla="*/ 2147483647 h 727"/>
              <a:gd name="T24" fmla="*/ 2147483647 w 810"/>
              <a:gd name="T25" fmla="*/ 2147483647 h 727"/>
              <a:gd name="T26" fmla="*/ 2147483647 w 810"/>
              <a:gd name="T27" fmla="*/ 2147483647 h 727"/>
              <a:gd name="T28" fmla="*/ 2147483647 w 810"/>
              <a:gd name="T29" fmla="*/ 2147483647 h 727"/>
              <a:gd name="T30" fmla="*/ 2147483647 w 810"/>
              <a:gd name="T31" fmla="*/ 2147483647 h 727"/>
              <a:gd name="T32" fmla="*/ 2147483647 w 810"/>
              <a:gd name="T33" fmla="*/ 2147483647 h 727"/>
              <a:gd name="T34" fmla="*/ 2147483647 w 810"/>
              <a:gd name="T35" fmla="*/ 2147483647 h 727"/>
              <a:gd name="T36" fmla="*/ 2147483647 w 810"/>
              <a:gd name="T37" fmla="*/ 2147483647 h 727"/>
              <a:gd name="T38" fmla="*/ 2147483647 w 810"/>
              <a:gd name="T39" fmla="*/ 2147483647 h 727"/>
              <a:gd name="T40" fmla="*/ 2147483647 w 810"/>
              <a:gd name="T41" fmla="*/ 2147483647 h 727"/>
              <a:gd name="T42" fmla="*/ 2147483647 w 810"/>
              <a:gd name="T43" fmla="*/ 2147483647 h 727"/>
              <a:gd name="T44" fmla="*/ 2147483647 w 810"/>
              <a:gd name="T45" fmla="*/ 2147483647 h 727"/>
              <a:gd name="T46" fmla="*/ 2147483647 w 810"/>
              <a:gd name="T47" fmla="*/ 2147483647 h 727"/>
              <a:gd name="T48" fmla="*/ 2147483647 w 810"/>
              <a:gd name="T49" fmla="*/ 2147483647 h 727"/>
              <a:gd name="T50" fmla="*/ 2147483647 w 810"/>
              <a:gd name="T51" fmla="*/ 2147483647 h 727"/>
              <a:gd name="T52" fmla="*/ 2147483647 w 810"/>
              <a:gd name="T53" fmla="*/ 2147483647 h 727"/>
              <a:gd name="T54" fmla="*/ 2147483647 w 810"/>
              <a:gd name="T55" fmla="*/ 2147483647 h 727"/>
              <a:gd name="T56" fmla="*/ 2147483647 w 810"/>
              <a:gd name="T57" fmla="*/ 2147483647 h 727"/>
              <a:gd name="T58" fmla="*/ 2147483647 w 810"/>
              <a:gd name="T59" fmla="*/ 2147483647 h 727"/>
              <a:gd name="T60" fmla="*/ 2147483647 w 810"/>
              <a:gd name="T61" fmla="*/ 2147483647 h 727"/>
              <a:gd name="T62" fmla="*/ 2147483647 w 810"/>
              <a:gd name="T63" fmla="*/ 2147483647 h 727"/>
              <a:gd name="T64" fmla="*/ 2147483647 w 810"/>
              <a:gd name="T65" fmla="*/ 2147483647 h 727"/>
              <a:gd name="T66" fmla="*/ 2147483647 w 810"/>
              <a:gd name="T67" fmla="*/ 2147483647 h 727"/>
              <a:gd name="T68" fmla="*/ 2147483647 w 810"/>
              <a:gd name="T69" fmla="*/ 2147483647 h 727"/>
              <a:gd name="T70" fmla="*/ 2147483647 w 810"/>
              <a:gd name="T71" fmla="*/ 2147483647 h 727"/>
              <a:gd name="T72" fmla="*/ 2147483647 w 810"/>
              <a:gd name="T73" fmla="*/ 2147483647 h 727"/>
              <a:gd name="T74" fmla="*/ 2147483647 w 810"/>
              <a:gd name="T75" fmla="*/ 2147483647 h 727"/>
              <a:gd name="T76" fmla="*/ 2147483647 w 810"/>
              <a:gd name="T77" fmla="*/ 2147483647 h 727"/>
              <a:gd name="T78" fmla="*/ 2147483647 w 810"/>
              <a:gd name="T79" fmla="*/ 2147483647 h 727"/>
              <a:gd name="T80" fmla="*/ 2147483647 w 810"/>
              <a:gd name="T81" fmla="*/ 2147483647 h 727"/>
              <a:gd name="T82" fmla="*/ 2147483647 w 810"/>
              <a:gd name="T83" fmla="*/ 2147483647 h 727"/>
              <a:gd name="T84" fmla="*/ 2147483647 w 810"/>
              <a:gd name="T85" fmla="*/ 2147483647 h 727"/>
              <a:gd name="T86" fmla="*/ 2147483647 w 810"/>
              <a:gd name="T87" fmla="*/ 2147483647 h 727"/>
              <a:gd name="T88" fmla="*/ 2147483647 w 810"/>
              <a:gd name="T89" fmla="*/ 2147483647 h 727"/>
              <a:gd name="T90" fmla="*/ 2147483647 w 810"/>
              <a:gd name="T91" fmla="*/ 2147483647 h 727"/>
              <a:gd name="T92" fmla="*/ 2147483647 w 810"/>
              <a:gd name="T93" fmla="*/ 2147483647 h 727"/>
              <a:gd name="T94" fmla="*/ 2147483647 w 810"/>
              <a:gd name="T95" fmla="*/ 2147483647 h 727"/>
              <a:gd name="T96" fmla="*/ 2147483647 w 810"/>
              <a:gd name="T97" fmla="*/ 2147483647 h 727"/>
              <a:gd name="T98" fmla="*/ 2147483647 w 810"/>
              <a:gd name="T99" fmla="*/ 2147483647 h 727"/>
              <a:gd name="T100" fmla="*/ 2147483647 w 810"/>
              <a:gd name="T101" fmla="*/ 2147483647 h 727"/>
              <a:gd name="T102" fmla="*/ 2147483647 w 810"/>
              <a:gd name="T103" fmla="*/ 2147483647 h 7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rgbClr val="C0C0C0"/>
          </a:solidFill>
          <a:ln w="9525" cmpd="sng">
            <a:solidFill>
              <a:srgbClr val="FFFFFF"/>
            </a:solidFill>
            <a:prstDash val="solid"/>
            <a:round/>
            <a:headEnd/>
            <a:tailEnd/>
          </a:ln>
        </p:spPr>
        <p:txBody>
          <a:bodyPr/>
          <a:lstStyle/>
          <a:p>
            <a:endParaRPr lang="en-GB"/>
          </a:p>
        </p:txBody>
      </p:sp>
      <p:sp>
        <p:nvSpPr>
          <p:cNvPr id="44350" name="Freeform 479"/>
          <p:cNvSpPr>
            <a:spLocks/>
          </p:cNvSpPr>
          <p:nvPr>
            <p:custDataLst>
              <p:tags r:id="rId317"/>
            </p:custDataLst>
          </p:nvPr>
        </p:nvSpPr>
        <p:spPr bwMode="auto">
          <a:xfrm>
            <a:off x="3678238" y="3794535"/>
            <a:ext cx="161925" cy="141287"/>
          </a:xfrm>
          <a:custGeom>
            <a:avLst/>
            <a:gdLst>
              <a:gd name="T0" fmla="*/ 2147483647 w 365"/>
              <a:gd name="T1" fmla="*/ 2147483647 h 271"/>
              <a:gd name="T2" fmla="*/ 2147483647 w 365"/>
              <a:gd name="T3" fmla="*/ 2147483647 h 271"/>
              <a:gd name="T4" fmla="*/ 2147483647 w 365"/>
              <a:gd name="T5" fmla="*/ 2147483647 h 271"/>
              <a:gd name="T6" fmla="*/ 2147483647 w 365"/>
              <a:gd name="T7" fmla="*/ 2147483647 h 271"/>
              <a:gd name="T8" fmla="*/ 2147483647 w 365"/>
              <a:gd name="T9" fmla="*/ 2147483647 h 271"/>
              <a:gd name="T10" fmla="*/ 2147483647 w 365"/>
              <a:gd name="T11" fmla="*/ 2147483647 h 271"/>
              <a:gd name="T12" fmla="*/ 2147483647 w 365"/>
              <a:gd name="T13" fmla="*/ 2147483647 h 271"/>
              <a:gd name="T14" fmla="*/ 2147483647 w 365"/>
              <a:gd name="T15" fmla="*/ 2147483647 h 271"/>
              <a:gd name="T16" fmla="*/ 2147483647 w 365"/>
              <a:gd name="T17" fmla="*/ 2147483647 h 271"/>
              <a:gd name="T18" fmla="*/ 2147483647 w 365"/>
              <a:gd name="T19" fmla="*/ 2147483647 h 271"/>
              <a:gd name="T20" fmla="*/ 2147483647 w 365"/>
              <a:gd name="T21" fmla="*/ 2147483647 h 271"/>
              <a:gd name="T22" fmla="*/ 2147483647 w 365"/>
              <a:gd name="T23" fmla="*/ 2147483647 h 271"/>
              <a:gd name="T24" fmla="*/ 2147483647 w 365"/>
              <a:gd name="T25" fmla="*/ 2147483647 h 271"/>
              <a:gd name="T26" fmla="*/ 2147483647 w 365"/>
              <a:gd name="T27" fmla="*/ 2147483647 h 271"/>
              <a:gd name="T28" fmla="*/ 2147483647 w 365"/>
              <a:gd name="T29" fmla="*/ 2147483647 h 271"/>
              <a:gd name="T30" fmla="*/ 2147483647 w 365"/>
              <a:gd name="T31" fmla="*/ 2147483647 h 271"/>
              <a:gd name="T32" fmla="*/ 2147483647 w 365"/>
              <a:gd name="T33" fmla="*/ 2147483647 h 271"/>
              <a:gd name="T34" fmla="*/ 2147483647 w 365"/>
              <a:gd name="T35" fmla="*/ 2147483647 h 271"/>
              <a:gd name="T36" fmla="*/ 2147483647 w 365"/>
              <a:gd name="T37" fmla="*/ 2147483647 h 271"/>
              <a:gd name="T38" fmla="*/ 2147483647 w 365"/>
              <a:gd name="T39" fmla="*/ 2147483647 h 271"/>
              <a:gd name="T40" fmla="*/ 2147483647 w 365"/>
              <a:gd name="T41" fmla="*/ 2147483647 h 271"/>
              <a:gd name="T42" fmla="*/ 2147483647 w 365"/>
              <a:gd name="T43" fmla="*/ 2147483647 h 271"/>
              <a:gd name="T44" fmla="*/ 2147483647 w 365"/>
              <a:gd name="T45" fmla="*/ 2147483647 h 271"/>
              <a:gd name="T46" fmla="*/ 2147483647 w 365"/>
              <a:gd name="T47" fmla="*/ 2147483647 h 271"/>
              <a:gd name="T48" fmla="*/ 2147483647 w 365"/>
              <a:gd name="T49" fmla="*/ 2147483647 h 271"/>
              <a:gd name="T50" fmla="*/ 2147483647 w 365"/>
              <a:gd name="T51" fmla="*/ 2147483647 h 271"/>
              <a:gd name="T52" fmla="*/ 2147483647 w 365"/>
              <a:gd name="T53" fmla="*/ 2147483647 h 271"/>
              <a:gd name="T54" fmla="*/ 2147483647 w 365"/>
              <a:gd name="T55" fmla="*/ 2147483647 h 271"/>
              <a:gd name="T56" fmla="*/ 2147483647 w 365"/>
              <a:gd name="T57" fmla="*/ 2147483647 h 271"/>
              <a:gd name="T58" fmla="*/ 2147483647 w 365"/>
              <a:gd name="T59" fmla="*/ 2147483647 h 271"/>
              <a:gd name="T60" fmla="*/ 2147483647 w 365"/>
              <a:gd name="T61" fmla="*/ 2147483647 h 271"/>
              <a:gd name="T62" fmla="*/ 2147483647 w 365"/>
              <a:gd name="T63" fmla="*/ 2147483647 h 271"/>
              <a:gd name="T64" fmla="*/ 0 w 365"/>
              <a:gd name="T65" fmla="*/ 2147483647 h 271"/>
              <a:gd name="T66" fmla="*/ 2147483647 w 365"/>
              <a:gd name="T67" fmla="*/ 2147483647 h 271"/>
              <a:gd name="T68" fmla="*/ 2147483647 w 365"/>
              <a:gd name="T69" fmla="*/ 2147483647 h 271"/>
              <a:gd name="T70" fmla="*/ 2147483647 w 365"/>
              <a:gd name="T71" fmla="*/ 2147483647 h 271"/>
              <a:gd name="T72" fmla="*/ 2147483647 w 365"/>
              <a:gd name="T73" fmla="*/ 2147483647 h 271"/>
              <a:gd name="T74" fmla="*/ 2147483647 w 365"/>
              <a:gd name="T75" fmla="*/ 2147483647 h 271"/>
              <a:gd name="T76" fmla="*/ 2147483647 w 365"/>
              <a:gd name="T77" fmla="*/ 2147483647 h 271"/>
              <a:gd name="T78" fmla="*/ 2147483647 w 365"/>
              <a:gd name="T79" fmla="*/ 2147483647 h 271"/>
              <a:gd name="T80" fmla="*/ 2147483647 w 365"/>
              <a:gd name="T81" fmla="*/ 2147483647 h 271"/>
              <a:gd name="T82" fmla="*/ 2147483647 w 365"/>
              <a:gd name="T83" fmla="*/ 2147483647 h 271"/>
              <a:gd name="T84" fmla="*/ 2147483647 w 365"/>
              <a:gd name="T85" fmla="*/ 0 h 271"/>
              <a:gd name="T86" fmla="*/ 2147483647 w 365"/>
              <a:gd name="T87" fmla="*/ 2147483647 h 271"/>
              <a:gd name="T88" fmla="*/ 2147483647 w 365"/>
              <a:gd name="T89" fmla="*/ 2147483647 h 271"/>
              <a:gd name="T90" fmla="*/ 2147483647 w 365"/>
              <a:gd name="T91" fmla="*/ 2147483647 h 271"/>
              <a:gd name="T92" fmla="*/ 2147483647 w 365"/>
              <a:gd name="T93" fmla="*/ 2147483647 h 271"/>
              <a:gd name="T94" fmla="*/ 2147483647 w 365"/>
              <a:gd name="T95" fmla="*/ 2147483647 h 271"/>
              <a:gd name="T96" fmla="*/ 2147483647 w 365"/>
              <a:gd name="T97" fmla="*/ 2147483647 h 271"/>
              <a:gd name="T98" fmla="*/ 2147483647 w 365"/>
              <a:gd name="T99" fmla="*/ 2147483647 h 271"/>
              <a:gd name="T100" fmla="*/ 2147483647 w 365"/>
              <a:gd name="T101" fmla="*/ 2147483647 h 271"/>
              <a:gd name="T102" fmla="*/ 2147483647 w 365"/>
              <a:gd name="T103" fmla="*/ 2147483647 h 271"/>
              <a:gd name="T104" fmla="*/ 2147483647 w 365"/>
              <a:gd name="T105" fmla="*/ 2147483647 h 271"/>
              <a:gd name="T106" fmla="*/ 2147483647 w 365"/>
              <a:gd name="T107" fmla="*/ 2147483647 h 271"/>
              <a:gd name="T108" fmla="*/ 2147483647 w 365"/>
              <a:gd name="T109" fmla="*/ 2147483647 h 271"/>
              <a:gd name="T110" fmla="*/ 2147483647 w 365"/>
              <a:gd name="T111" fmla="*/ 2147483647 h 271"/>
              <a:gd name="T112" fmla="*/ 2147483647 w 365"/>
              <a:gd name="T113" fmla="*/ 2147483647 h 271"/>
              <a:gd name="T114" fmla="*/ 2147483647 w 365"/>
              <a:gd name="T115" fmla="*/ 2147483647 h 271"/>
              <a:gd name="T116" fmla="*/ 2147483647 w 365"/>
              <a:gd name="T117" fmla="*/ 2147483647 h 2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rgbClr val="C0C0C0"/>
          </a:solidFill>
          <a:ln w="9525" cmpd="sng">
            <a:solidFill>
              <a:srgbClr val="FFFFFF"/>
            </a:solidFill>
            <a:prstDash val="solid"/>
            <a:round/>
            <a:headEnd/>
            <a:tailEnd/>
          </a:ln>
        </p:spPr>
        <p:txBody>
          <a:bodyPr/>
          <a:lstStyle/>
          <a:p>
            <a:endParaRPr lang="en-GB"/>
          </a:p>
        </p:txBody>
      </p:sp>
      <p:sp>
        <p:nvSpPr>
          <p:cNvPr id="44351" name="Freeform 480"/>
          <p:cNvSpPr>
            <a:spLocks/>
          </p:cNvSpPr>
          <p:nvPr>
            <p:custDataLst>
              <p:tags r:id="rId318"/>
            </p:custDataLst>
          </p:nvPr>
        </p:nvSpPr>
        <p:spPr bwMode="auto">
          <a:xfrm>
            <a:off x="4851400" y="4356510"/>
            <a:ext cx="269875" cy="334962"/>
          </a:xfrm>
          <a:custGeom>
            <a:avLst/>
            <a:gdLst>
              <a:gd name="T0" fmla="*/ 2147483647 w 624"/>
              <a:gd name="T1" fmla="*/ 2147483647 h 640"/>
              <a:gd name="T2" fmla="*/ 2147483647 w 624"/>
              <a:gd name="T3" fmla="*/ 2147483647 h 640"/>
              <a:gd name="T4" fmla="*/ 2147483647 w 624"/>
              <a:gd name="T5" fmla="*/ 2147483647 h 640"/>
              <a:gd name="T6" fmla="*/ 2147483647 w 624"/>
              <a:gd name="T7" fmla="*/ 2147483647 h 640"/>
              <a:gd name="T8" fmla="*/ 2147483647 w 624"/>
              <a:gd name="T9" fmla="*/ 2147483647 h 640"/>
              <a:gd name="T10" fmla="*/ 2147483647 w 624"/>
              <a:gd name="T11" fmla="*/ 2147483647 h 640"/>
              <a:gd name="T12" fmla="*/ 2147483647 w 624"/>
              <a:gd name="T13" fmla="*/ 2147483647 h 640"/>
              <a:gd name="T14" fmla="*/ 2147483647 w 624"/>
              <a:gd name="T15" fmla="*/ 2147483647 h 640"/>
              <a:gd name="T16" fmla="*/ 2147483647 w 624"/>
              <a:gd name="T17" fmla="*/ 2147483647 h 640"/>
              <a:gd name="T18" fmla="*/ 2147483647 w 624"/>
              <a:gd name="T19" fmla="*/ 2147483647 h 640"/>
              <a:gd name="T20" fmla="*/ 2147483647 w 624"/>
              <a:gd name="T21" fmla="*/ 2147483647 h 640"/>
              <a:gd name="T22" fmla="*/ 2147483647 w 624"/>
              <a:gd name="T23" fmla="*/ 2147483647 h 640"/>
              <a:gd name="T24" fmla="*/ 2147483647 w 624"/>
              <a:gd name="T25" fmla="*/ 2147483647 h 640"/>
              <a:gd name="T26" fmla="*/ 2147483647 w 624"/>
              <a:gd name="T27" fmla="*/ 2147483647 h 640"/>
              <a:gd name="T28" fmla="*/ 2147483647 w 624"/>
              <a:gd name="T29" fmla="*/ 2147483647 h 640"/>
              <a:gd name="T30" fmla="*/ 2147483647 w 624"/>
              <a:gd name="T31" fmla="*/ 2147483647 h 640"/>
              <a:gd name="T32" fmla="*/ 2147483647 w 624"/>
              <a:gd name="T33" fmla="*/ 2147483647 h 640"/>
              <a:gd name="T34" fmla="*/ 2147483647 w 624"/>
              <a:gd name="T35" fmla="*/ 2147483647 h 640"/>
              <a:gd name="T36" fmla="*/ 2147483647 w 624"/>
              <a:gd name="T37" fmla="*/ 2147483647 h 640"/>
              <a:gd name="T38" fmla="*/ 2147483647 w 624"/>
              <a:gd name="T39" fmla="*/ 2147483647 h 640"/>
              <a:gd name="T40" fmla="*/ 2147483647 w 624"/>
              <a:gd name="T41" fmla="*/ 2147483647 h 640"/>
              <a:gd name="T42" fmla="*/ 2147483647 w 624"/>
              <a:gd name="T43" fmla="*/ 2147483647 h 640"/>
              <a:gd name="T44" fmla="*/ 2147483647 w 624"/>
              <a:gd name="T45" fmla="*/ 2147483647 h 640"/>
              <a:gd name="T46" fmla="*/ 2147483647 w 624"/>
              <a:gd name="T47" fmla="*/ 2147483647 h 640"/>
              <a:gd name="T48" fmla="*/ 2147483647 w 624"/>
              <a:gd name="T49" fmla="*/ 2147483647 h 640"/>
              <a:gd name="T50" fmla="*/ 2147483647 w 624"/>
              <a:gd name="T51" fmla="*/ 2147483647 h 640"/>
              <a:gd name="T52" fmla="*/ 2147483647 w 624"/>
              <a:gd name="T53" fmla="*/ 2147483647 h 640"/>
              <a:gd name="T54" fmla="*/ 2147483647 w 624"/>
              <a:gd name="T55" fmla="*/ 2147483647 h 640"/>
              <a:gd name="T56" fmla="*/ 2147483647 w 624"/>
              <a:gd name="T57" fmla="*/ 2147483647 h 640"/>
              <a:gd name="T58" fmla="*/ 2147483647 w 624"/>
              <a:gd name="T59" fmla="*/ 2147483647 h 640"/>
              <a:gd name="T60" fmla="*/ 2147483647 w 624"/>
              <a:gd name="T61" fmla="*/ 2147483647 h 640"/>
              <a:gd name="T62" fmla="*/ 2147483647 w 624"/>
              <a:gd name="T63" fmla="*/ 2147483647 h 640"/>
              <a:gd name="T64" fmla="*/ 2147483647 w 624"/>
              <a:gd name="T65" fmla="*/ 2147483647 h 640"/>
              <a:gd name="T66" fmla="*/ 2147483647 w 624"/>
              <a:gd name="T67" fmla="*/ 2147483647 h 640"/>
              <a:gd name="T68" fmla="*/ 2147483647 w 624"/>
              <a:gd name="T69" fmla="*/ 2147483647 h 640"/>
              <a:gd name="T70" fmla="*/ 2147483647 w 624"/>
              <a:gd name="T71" fmla="*/ 2147483647 h 640"/>
              <a:gd name="T72" fmla="*/ 2147483647 w 624"/>
              <a:gd name="T73" fmla="*/ 2147483647 h 640"/>
              <a:gd name="T74" fmla="*/ 2147483647 w 624"/>
              <a:gd name="T75" fmla="*/ 2147483647 h 640"/>
              <a:gd name="T76" fmla="*/ 2147483647 w 624"/>
              <a:gd name="T77" fmla="*/ 2147483647 h 640"/>
              <a:gd name="T78" fmla="*/ 2147483647 w 624"/>
              <a:gd name="T79" fmla="*/ 2147483647 h 640"/>
              <a:gd name="T80" fmla="*/ 2147483647 w 624"/>
              <a:gd name="T81" fmla="*/ 2147483647 h 640"/>
              <a:gd name="T82" fmla="*/ 2147483647 w 624"/>
              <a:gd name="T83" fmla="*/ 2147483647 h 640"/>
              <a:gd name="T84" fmla="*/ 2147483647 w 624"/>
              <a:gd name="T85" fmla="*/ 2147483647 h 640"/>
              <a:gd name="T86" fmla="*/ 2147483647 w 624"/>
              <a:gd name="T87" fmla="*/ 2147483647 h 640"/>
              <a:gd name="T88" fmla="*/ 2147483647 w 624"/>
              <a:gd name="T89" fmla="*/ 2147483647 h 640"/>
              <a:gd name="T90" fmla="*/ 0 w 624"/>
              <a:gd name="T91" fmla="*/ 2147483647 h 640"/>
              <a:gd name="T92" fmla="*/ 0 w 624"/>
              <a:gd name="T93" fmla="*/ 2147483647 h 640"/>
              <a:gd name="T94" fmla="*/ 2147483647 w 624"/>
              <a:gd name="T95" fmla="*/ 2147483647 h 640"/>
              <a:gd name="T96" fmla="*/ 2147483647 w 624"/>
              <a:gd name="T97" fmla="*/ 2147483647 h 640"/>
              <a:gd name="T98" fmla="*/ 2147483647 w 624"/>
              <a:gd name="T99" fmla="*/ 2147483647 h 640"/>
              <a:gd name="T100" fmla="*/ 2147483647 w 624"/>
              <a:gd name="T101" fmla="*/ 2147483647 h 640"/>
              <a:gd name="T102" fmla="*/ 2147483647 w 624"/>
              <a:gd name="T103" fmla="*/ 2147483647 h 640"/>
              <a:gd name="T104" fmla="*/ 2147483647 w 624"/>
              <a:gd name="T105" fmla="*/ 2147483647 h 6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rgbClr val="C0C0C0"/>
          </a:solidFill>
          <a:ln w="9525" cmpd="sng">
            <a:solidFill>
              <a:srgbClr val="FFFFFF"/>
            </a:solidFill>
            <a:prstDash val="solid"/>
            <a:round/>
            <a:headEnd/>
            <a:tailEnd/>
          </a:ln>
        </p:spPr>
        <p:txBody>
          <a:bodyPr/>
          <a:lstStyle/>
          <a:p>
            <a:endParaRPr lang="en-GB"/>
          </a:p>
        </p:txBody>
      </p:sp>
      <p:sp>
        <p:nvSpPr>
          <p:cNvPr id="8513" name="Freeform 481"/>
          <p:cNvSpPr>
            <a:spLocks/>
          </p:cNvSpPr>
          <p:nvPr>
            <p:custDataLst>
              <p:tags r:id="rId319"/>
            </p:custDataLst>
          </p:nvPr>
        </p:nvSpPr>
        <p:spPr bwMode="auto">
          <a:xfrm>
            <a:off x="7415213" y="2870610"/>
            <a:ext cx="19050" cy="57150"/>
          </a:xfrm>
          <a:custGeom>
            <a:avLst/>
            <a:gdLst>
              <a:gd name="T0" fmla="*/ 2147483647 w 52"/>
              <a:gd name="T1" fmla="*/ 2147483647 h 50"/>
              <a:gd name="T2" fmla="*/ 0 w 52"/>
              <a:gd name="T3" fmla="*/ 2147483647 h 50"/>
              <a:gd name="T4" fmla="*/ 2147483647 w 52"/>
              <a:gd name="T5" fmla="*/ 2147483647 h 50"/>
              <a:gd name="T6" fmla="*/ 2147483647 w 52"/>
              <a:gd name="T7" fmla="*/ 2147483647 h 50"/>
              <a:gd name="T8" fmla="*/ 2147483647 w 52"/>
              <a:gd name="T9" fmla="*/ 2147483647 h 50"/>
              <a:gd name="T10" fmla="*/ 2147483647 w 52"/>
              <a:gd name="T11" fmla="*/ 2147483647 h 50"/>
              <a:gd name="T12" fmla="*/ 2147483647 w 52"/>
              <a:gd name="T13" fmla="*/ 2147483647 h 50"/>
              <a:gd name="T14" fmla="*/ 2147483647 w 52"/>
              <a:gd name="T15" fmla="*/ 2147483647 h 50"/>
              <a:gd name="T16" fmla="*/ 2147483647 w 52"/>
              <a:gd name="T17" fmla="*/ 2147483647 h 50"/>
              <a:gd name="T18" fmla="*/ 2147483647 w 52"/>
              <a:gd name="T19" fmla="*/ 0 h 50"/>
              <a:gd name="T20" fmla="*/ 2147483647 w 52"/>
              <a:gd name="T21" fmla="*/ 2147483647 h 50"/>
              <a:gd name="T22" fmla="*/ 2147483647 w 52"/>
              <a:gd name="T23" fmla="*/ 2147483647 h 50"/>
              <a:gd name="T24" fmla="*/ 2147483647 w 52"/>
              <a:gd name="T25" fmla="*/ 2147483647 h 50"/>
              <a:gd name="T26" fmla="*/ 2147483647 w 52"/>
              <a:gd name="T27" fmla="*/ 2147483647 h 50"/>
              <a:gd name="T28" fmla="*/ 2147483647 w 52"/>
              <a:gd name="T29" fmla="*/ 2147483647 h 50"/>
              <a:gd name="T30" fmla="*/ 2147483647 w 52"/>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chemeClr val="tx1">
              <a:lumMod val="75000"/>
            </a:schemeClr>
          </a:solidFill>
          <a:ln w="9525" cap="flat" cmpd="sng">
            <a:solidFill>
              <a:srgbClr val="FFFFFF"/>
            </a:solidFill>
            <a:prstDash val="solid"/>
            <a:round/>
            <a:headEnd type="none" w="med" len="med"/>
            <a:tailEnd type="none" w="med" len="med"/>
          </a:ln>
          <a:effectLst/>
        </p:spPr>
        <p:txBody>
          <a:bodyPr/>
          <a:lstStyle/>
          <a:p>
            <a:pPr>
              <a:defRPr/>
            </a:pPr>
            <a:endParaRPr lang="en-GB">
              <a:latin typeface="Arial" charset="0"/>
              <a:cs typeface="Arial" charset="0"/>
            </a:endParaRPr>
          </a:p>
        </p:txBody>
      </p:sp>
      <p:sp>
        <p:nvSpPr>
          <p:cNvPr id="8514" name="Freeform 482"/>
          <p:cNvSpPr>
            <a:spLocks/>
          </p:cNvSpPr>
          <p:nvPr>
            <p:custDataLst>
              <p:tags r:id="rId320"/>
            </p:custDataLst>
          </p:nvPr>
        </p:nvSpPr>
        <p:spPr bwMode="auto">
          <a:xfrm>
            <a:off x="7273925" y="2872197"/>
            <a:ext cx="141288" cy="125413"/>
          </a:xfrm>
          <a:custGeom>
            <a:avLst/>
            <a:gdLst>
              <a:gd name="T0" fmla="*/ 2147483647 w 320"/>
              <a:gd name="T1" fmla="*/ 2147483647 h 234"/>
              <a:gd name="T2" fmla="*/ 2147483647 w 320"/>
              <a:gd name="T3" fmla="*/ 2147483647 h 234"/>
              <a:gd name="T4" fmla="*/ 2147483647 w 320"/>
              <a:gd name="T5" fmla="*/ 2147483647 h 234"/>
              <a:gd name="T6" fmla="*/ 2147483647 w 320"/>
              <a:gd name="T7" fmla="*/ 2147483647 h 234"/>
              <a:gd name="T8" fmla="*/ 2147483647 w 320"/>
              <a:gd name="T9" fmla="*/ 2147483647 h 234"/>
              <a:gd name="T10" fmla="*/ 2147483647 w 320"/>
              <a:gd name="T11" fmla="*/ 2147483647 h 234"/>
              <a:gd name="T12" fmla="*/ 2147483647 w 320"/>
              <a:gd name="T13" fmla="*/ 2147483647 h 234"/>
              <a:gd name="T14" fmla="*/ 2147483647 w 320"/>
              <a:gd name="T15" fmla="*/ 2147483647 h 234"/>
              <a:gd name="T16" fmla="*/ 2147483647 w 320"/>
              <a:gd name="T17" fmla="*/ 2147483647 h 234"/>
              <a:gd name="T18" fmla="*/ 2147483647 w 320"/>
              <a:gd name="T19" fmla="*/ 2147483647 h 234"/>
              <a:gd name="T20" fmla="*/ 2147483647 w 320"/>
              <a:gd name="T21" fmla="*/ 2147483647 h 234"/>
              <a:gd name="T22" fmla="*/ 2147483647 w 320"/>
              <a:gd name="T23" fmla="*/ 2147483647 h 234"/>
              <a:gd name="T24" fmla="*/ 2147483647 w 320"/>
              <a:gd name="T25" fmla="*/ 2147483647 h 234"/>
              <a:gd name="T26" fmla="*/ 2147483647 w 320"/>
              <a:gd name="T27" fmla="*/ 2147483647 h 234"/>
              <a:gd name="T28" fmla="*/ 2147483647 w 320"/>
              <a:gd name="T29" fmla="*/ 2147483647 h 234"/>
              <a:gd name="T30" fmla="*/ 2147483647 w 320"/>
              <a:gd name="T31" fmla="*/ 2147483647 h 234"/>
              <a:gd name="T32" fmla="*/ 2147483647 w 320"/>
              <a:gd name="T33" fmla="*/ 2147483647 h 234"/>
              <a:gd name="T34" fmla="*/ 2147483647 w 320"/>
              <a:gd name="T35" fmla="*/ 2147483647 h 234"/>
              <a:gd name="T36" fmla="*/ 2147483647 w 320"/>
              <a:gd name="T37" fmla="*/ 2147483647 h 234"/>
              <a:gd name="T38" fmla="*/ 2147483647 w 320"/>
              <a:gd name="T39" fmla="*/ 2147483647 h 234"/>
              <a:gd name="T40" fmla="*/ 2147483647 w 320"/>
              <a:gd name="T41" fmla="*/ 2147483647 h 234"/>
              <a:gd name="T42" fmla="*/ 2147483647 w 320"/>
              <a:gd name="T43" fmla="*/ 2147483647 h 234"/>
              <a:gd name="T44" fmla="*/ 2147483647 w 320"/>
              <a:gd name="T45" fmla="*/ 0 h 234"/>
              <a:gd name="T46" fmla="*/ 2147483647 w 320"/>
              <a:gd name="T47" fmla="*/ 0 h 234"/>
              <a:gd name="T48" fmla="*/ 2147483647 w 320"/>
              <a:gd name="T49" fmla="*/ 2147483647 h 234"/>
              <a:gd name="T50" fmla="*/ 2147483647 w 320"/>
              <a:gd name="T51" fmla="*/ 2147483647 h 234"/>
              <a:gd name="T52" fmla="*/ 2147483647 w 320"/>
              <a:gd name="T53" fmla="*/ 2147483647 h 234"/>
              <a:gd name="T54" fmla="*/ 2147483647 w 320"/>
              <a:gd name="T55" fmla="*/ 2147483647 h 234"/>
              <a:gd name="T56" fmla="*/ 2147483647 w 320"/>
              <a:gd name="T57" fmla="*/ 2147483647 h 234"/>
              <a:gd name="T58" fmla="*/ 2147483647 w 320"/>
              <a:gd name="T59" fmla="*/ 2147483647 h 234"/>
              <a:gd name="T60" fmla="*/ 2147483647 w 320"/>
              <a:gd name="T61" fmla="*/ 2147483647 h 234"/>
              <a:gd name="T62" fmla="*/ 2147483647 w 320"/>
              <a:gd name="T63" fmla="*/ 2147483647 h 234"/>
              <a:gd name="T64" fmla="*/ 2147483647 w 320"/>
              <a:gd name="T65" fmla="*/ 2147483647 h 234"/>
              <a:gd name="T66" fmla="*/ 2147483647 w 320"/>
              <a:gd name="T67" fmla="*/ 2147483647 h 234"/>
              <a:gd name="T68" fmla="*/ 2147483647 w 320"/>
              <a:gd name="T69" fmla="*/ 2147483647 h 234"/>
              <a:gd name="T70" fmla="*/ 2147483647 w 320"/>
              <a:gd name="T71" fmla="*/ 2147483647 h 234"/>
              <a:gd name="T72" fmla="*/ 2147483647 w 320"/>
              <a:gd name="T73" fmla="*/ 2147483647 h 234"/>
              <a:gd name="T74" fmla="*/ 2147483647 w 320"/>
              <a:gd name="T75" fmla="*/ 2147483647 h 234"/>
              <a:gd name="T76" fmla="*/ 2147483647 w 320"/>
              <a:gd name="T77" fmla="*/ 2147483647 h 234"/>
              <a:gd name="T78" fmla="*/ 2147483647 w 320"/>
              <a:gd name="T79" fmla="*/ 2147483647 h 234"/>
              <a:gd name="T80" fmla="*/ 2147483647 w 320"/>
              <a:gd name="T81" fmla="*/ 2147483647 h 234"/>
              <a:gd name="T82" fmla="*/ 2147483647 w 320"/>
              <a:gd name="T83" fmla="*/ 2147483647 h 234"/>
              <a:gd name="T84" fmla="*/ 2147483647 w 320"/>
              <a:gd name="T85" fmla="*/ 2147483647 h 234"/>
              <a:gd name="T86" fmla="*/ 2147483647 w 320"/>
              <a:gd name="T87" fmla="*/ 2147483647 h 234"/>
              <a:gd name="T88" fmla="*/ 2147483647 w 320"/>
              <a:gd name="T89" fmla="*/ 2147483647 h 234"/>
              <a:gd name="T90" fmla="*/ 2147483647 w 320"/>
              <a:gd name="T91" fmla="*/ 2147483647 h 234"/>
              <a:gd name="T92" fmla="*/ 2147483647 w 320"/>
              <a:gd name="T93" fmla="*/ 2147483647 h 234"/>
              <a:gd name="T94" fmla="*/ 2147483647 w 320"/>
              <a:gd name="T95" fmla="*/ 2147483647 h 234"/>
              <a:gd name="T96" fmla="*/ 2147483647 w 320"/>
              <a:gd name="T97" fmla="*/ 2147483647 h 234"/>
              <a:gd name="T98" fmla="*/ 2147483647 w 320"/>
              <a:gd name="T99" fmla="*/ 2147483647 h 234"/>
              <a:gd name="T100" fmla="*/ 2147483647 w 320"/>
              <a:gd name="T101" fmla="*/ 2147483647 h 234"/>
              <a:gd name="T102" fmla="*/ 2147483647 w 320"/>
              <a:gd name="T103" fmla="*/ 2147483647 h 234"/>
              <a:gd name="T104" fmla="*/ 2147483647 w 320"/>
              <a:gd name="T105" fmla="*/ 2147483647 h 234"/>
              <a:gd name="T106" fmla="*/ 2147483647 w 320"/>
              <a:gd name="T107" fmla="*/ 2147483647 h 234"/>
              <a:gd name="T108" fmla="*/ 2147483647 w 320"/>
              <a:gd name="T109" fmla="*/ 2147483647 h 234"/>
              <a:gd name="T110" fmla="*/ 2147483647 w 320"/>
              <a:gd name="T111" fmla="*/ 2147483647 h 234"/>
              <a:gd name="T112" fmla="*/ 2147483647 w 320"/>
              <a:gd name="T113" fmla="*/ 2147483647 h 234"/>
              <a:gd name="T114" fmla="*/ 2147483647 w 320"/>
              <a:gd name="T115" fmla="*/ 2147483647 h 234"/>
              <a:gd name="T116" fmla="*/ 2147483647 w 320"/>
              <a:gd name="T117" fmla="*/ 2147483647 h 2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chemeClr val="tx1">
              <a:lumMod val="75000"/>
            </a:schemeClr>
          </a:solidFill>
          <a:ln w="9525" cap="flat" cmpd="sng">
            <a:solidFill>
              <a:srgbClr val="FFFFFF"/>
            </a:solidFill>
            <a:prstDash val="solid"/>
            <a:round/>
            <a:headEnd type="none" w="med" len="med"/>
            <a:tailEnd type="none" w="med" len="med"/>
          </a:ln>
        </p:spPr>
        <p:txBody>
          <a:bodyPr/>
          <a:lstStyle/>
          <a:p>
            <a:pPr>
              <a:defRPr/>
            </a:pPr>
            <a:endParaRPr lang="en-GB">
              <a:latin typeface="Arial" charset="0"/>
              <a:cs typeface="Arial" charset="0"/>
            </a:endParaRPr>
          </a:p>
        </p:txBody>
      </p:sp>
      <p:sp>
        <p:nvSpPr>
          <p:cNvPr id="8515" name="Freeform 483"/>
          <p:cNvSpPr>
            <a:spLocks/>
          </p:cNvSpPr>
          <p:nvPr>
            <p:custDataLst>
              <p:tags r:id="rId321"/>
            </p:custDataLst>
          </p:nvPr>
        </p:nvSpPr>
        <p:spPr bwMode="auto">
          <a:xfrm>
            <a:off x="7243763" y="3226210"/>
            <a:ext cx="52387" cy="57150"/>
          </a:xfrm>
          <a:custGeom>
            <a:avLst/>
            <a:gdLst>
              <a:gd name="T0" fmla="*/ 2147483647 w 125"/>
              <a:gd name="T1" fmla="*/ 2147483647 h 93"/>
              <a:gd name="T2" fmla="*/ 2147483647 w 125"/>
              <a:gd name="T3" fmla="*/ 2147483647 h 93"/>
              <a:gd name="T4" fmla="*/ 2147483647 w 125"/>
              <a:gd name="T5" fmla="*/ 2147483647 h 93"/>
              <a:gd name="T6" fmla="*/ 2147483647 w 125"/>
              <a:gd name="T7" fmla="*/ 2147483647 h 93"/>
              <a:gd name="T8" fmla="*/ 2147483647 w 125"/>
              <a:gd name="T9" fmla="*/ 2147483647 h 93"/>
              <a:gd name="T10" fmla="*/ 2147483647 w 125"/>
              <a:gd name="T11" fmla="*/ 2147483647 h 93"/>
              <a:gd name="T12" fmla="*/ 2147483647 w 125"/>
              <a:gd name="T13" fmla="*/ 2147483647 h 93"/>
              <a:gd name="T14" fmla="*/ 2147483647 w 125"/>
              <a:gd name="T15" fmla="*/ 2147483647 h 93"/>
              <a:gd name="T16" fmla="*/ 2147483647 w 125"/>
              <a:gd name="T17" fmla="*/ 2147483647 h 93"/>
              <a:gd name="T18" fmla="*/ 2147483647 w 125"/>
              <a:gd name="T19" fmla="*/ 2147483647 h 93"/>
              <a:gd name="T20" fmla="*/ 2147483647 w 125"/>
              <a:gd name="T21" fmla="*/ 0 h 93"/>
              <a:gd name="T22" fmla="*/ 2147483647 w 125"/>
              <a:gd name="T23" fmla="*/ 0 h 93"/>
              <a:gd name="T24" fmla="*/ 2147483647 w 125"/>
              <a:gd name="T25" fmla="*/ 2147483647 h 93"/>
              <a:gd name="T26" fmla="*/ 2147483647 w 125"/>
              <a:gd name="T27" fmla="*/ 2147483647 h 93"/>
              <a:gd name="T28" fmla="*/ 2147483647 w 125"/>
              <a:gd name="T29" fmla="*/ 2147483647 h 93"/>
              <a:gd name="T30" fmla="*/ 2147483647 w 125"/>
              <a:gd name="T31" fmla="*/ 2147483647 h 93"/>
              <a:gd name="T32" fmla="*/ 2147483647 w 125"/>
              <a:gd name="T33" fmla="*/ 2147483647 h 93"/>
              <a:gd name="T34" fmla="*/ 2147483647 w 125"/>
              <a:gd name="T35" fmla="*/ 2147483647 h 93"/>
              <a:gd name="T36" fmla="*/ 2147483647 w 125"/>
              <a:gd name="T37" fmla="*/ 2147483647 h 93"/>
              <a:gd name="T38" fmla="*/ 2147483647 w 125"/>
              <a:gd name="T39" fmla="*/ 2147483647 h 93"/>
              <a:gd name="T40" fmla="*/ 2147483647 w 125"/>
              <a:gd name="T41" fmla="*/ 2147483647 h 93"/>
              <a:gd name="T42" fmla="*/ 2147483647 w 125"/>
              <a:gd name="T43" fmla="*/ 2147483647 h 93"/>
              <a:gd name="T44" fmla="*/ 2147483647 w 125"/>
              <a:gd name="T45" fmla="*/ 2147483647 h 93"/>
              <a:gd name="T46" fmla="*/ 2147483647 w 125"/>
              <a:gd name="T47" fmla="*/ 2147483647 h 93"/>
              <a:gd name="T48" fmla="*/ 2147483647 w 125"/>
              <a:gd name="T49" fmla="*/ 2147483647 h 93"/>
              <a:gd name="T50" fmla="*/ 2147483647 w 125"/>
              <a:gd name="T51" fmla="*/ 2147483647 h 93"/>
              <a:gd name="T52" fmla="*/ 2147483647 w 125"/>
              <a:gd name="T53" fmla="*/ 2147483647 h 93"/>
              <a:gd name="T54" fmla="*/ 2147483647 w 125"/>
              <a:gd name="T55" fmla="*/ 2147483647 h 93"/>
              <a:gd name="T56" fmla="*/ 2147483647 w 125"/>
              <a:gd name="T57" fmla="*/ 2147483647 h 93"/>
              <a:gd name="T58" fmla="*/ 2147483647 w 125"/>
              <a:gd name="T59" fmla="*/ 2147483647 h 93"/>
              <a:gd name="T60" fmla="*/ 2147483647 w 125"/>
              <a:gd name="T61" fmla="*/ 2147483647 h 93"/>
              <a:gd name="T62" fmla="*/ 2147483647 w 125"/>
              <a:gd name="T63" fmla="*/ 2147483647 h 93"/>
              <a:gd name="T64" fmla="*/ 2147483647 w 125"/>
              <a:gd name="T65" fmla="*/ 2147483647 h 93"/>
              <a:gd name="T66" fmla="*/ 2147483647 w 125"/>
              <a:gd name="T67" fmla="*/ 2147483647 h 93"/>
              <a:gd name="T68" fmla="*/ 0 w 125"/>
              <a:gd name="T69" fmla="*/ 2147483647 h 93"/>
              <a:gd name="T70" fmla="*/ 0 w 125"/>
              <a:gd name="T71" fmla="*/ 2147483647 h 93"/>
              <a:gd name="T72" fmla="*/ 2147483647 w 125"/>
              <a:gd name="T73" fmla="*/ 2147483647 h 93"/>
              <a:gd name="T74" fmla="*/ 2147483647 w 125"/>
              <a:gd name="T75" fmla="*/ 2147483647 h 93"/>
              <a:gd name="T76" fmla="*/ 2147483647 w 125"/>
              <a:gd name="T77" fmla="*/ 2147483647 h 93"/>
              <a:gd name="T78" fmla="*/ 2147483647 w 125"/>
              <a:gd name="T79" fmla="*/ 2147483647 h 93"/>
              <a:gd name="T80" fmla="*/ 2147483647 w 125"/>
              <a:gd name="T81" fmla="*/ 2147483647 h 93"/>
              <a:gd name="T82" fmla="*/ 2147483647 w 125"/>
              <a:gd name="T83" fmla="*/ 2147483647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chemeClr val="tx1">
              <a:lumMod val="75000"/>
            </a:schemeClr>
          </a:solidFill>
          <a:ln w="9525" cap="flat" cmpd="sng">
            <a:solidFill>
              <a:srgbClr val="FFFFFF"/>
            </a:solidFill>
            <a:prstDash val="solid"/>
            <a:round/>
            <a:headEnd type="none" w="med" len="med"/>
            <a:tailEnd type="none" w="med" len="med"/>
          </a:ln>
        </p:spPr>
        <p:txBody>
          <a:bodyPr/>
          <a:lstStyle/>
          <a:p>
            <a:pPr>
              <a:defRPr/>
            </a:pPr>
            <a:endParaRPr lang="en-GB">
              <a:latin typeface="Arial" charset="0"/>
              <a:cs typeface="Arial" charset="0"/>
            </a:endParaRPr>
          </a:p>
        </p:txBody>
      </p:sp>
      <p:sp>
        <p:nvSpPr>
          <p:cNvPr id="8516" name="Freeform 484"/>
          <p:cNvSpPr>
            <a:spLocks/>
          </p:cNvSpPr>
          <p:nvPr>
            <p:custDataLst>
              <p:tags r:id="rId322"/>
            </p:custDataLst>
          </p:nvPr>
        </p:nvSpPr>
        <p:spPr bwMode="auto">
          <a:xfrm>
            <a:off x="7189788" y="3240497"/>
            <a:ext cx="60325" cy="84138"/>
          </a:xfrm>
          <a:custGeom>
            <a:avLst/>
            <a:gdLst>
              <a:gd name="T0" fmla="*/ 2147483647 w 133"/>
              <a:gd name="T1" fmla="*/ 2147483647 h 154"/>
              <a:gd name="T2" fmla="*/ 2147483647 w 133"/>
              <a:gd name="T3" fmla="*/ 2147483647 h 154"/>
              <a:gd name="T4" fmla="*/ 2147483647 w 133"/>
              <a:gd name="T5" fmla="*/ 2147483647 h 154"/>
              <a:gd name="T6" fmla="*/ 2147483647 w 133"/>
              <a:gd name="T7" fmla="*/ 2147483647 h 154"/>
              <a:gd name="T8" fmla="*/ 2147483647 w 133"/>
              <a:gd name="T9" fmla="*/ 2147483647 h 154"/>
              <a:gd name="T10" fmla="*/ 2147483647 w 133"/>
              <a:gd name="T11" fmla="*/ 2147483647 h 154"/>
              <a:gd name="T12" fmla="*/ 2147483647 w 133"/>
              <a:gd name="T13" fmla="*/ 0 h 154"/>
              <a:gd name="T14" fmla="*/ 2147483647 w 133"/>
              <a:gd name="T15" fmla="*/ 2147483647 h 154"/>
              <a:gd name="T16" fmla="*/ 2147483647 w 133"/>
              <a:gd name="T17" fmla="*/ 2147483647 h 154"/>
              <a:gd name="T18" fmla="*/ 2147483647 w 133"/>
              <a:gd name="T19" fmla="*/ 2147483647 h 154"/>
              <a:gd name="T20" fmla="*/ 2147483647 w 133"/>
              <a:gd name="T21" fmla="*/ 2147483647 h 154"/>
              <a:gd name="T22" fmla="*/ 2147483647 w 133"/>
              <a:gd name="T23" fmla="*/ 2147483647 h 154"/>
              <a:gd name="T24" fmla="*/ 2147483647 w 133"/>
              <a:gd name="T25" fmla="*/ 2147483647 h 154"/>
              <a:gd name="T26" fmla="*/ 2147483647 w 133"/>
              <a:gd name="T27" fmla="*/ 2147483647 h 154"/>
              <a:gd name="T28" fmla="*/ 2147483647 w 133"/>
              <a:gd name="T29" fmla="*/ 2147483647 h 154"/>
              <a:gd name="T30" fmla="*/ 2147483647 w 133"/>
              <a:gd name="T31" fmla="*/ 2147483647 h 154"/>
              <a:gd name="T32" fmla="*/ 2147483647 w 133"/>
              <a:gd name="T33" fmla="*/ 2147483647 h 154"/>
              <a:gd name="T34" fmla="*/ 2147483647 w 133"/>
              <a:gd name="T35" fmla="*/ 2147483647 h 154"/>
              <a:gd name="T36" fmla="*/ 2147483647 w 133"/>
              <a:gd name="T37" fmla="*/ 2147483647 h 154"/>
              <a:gd name="T38" fmla="*/ 2147483647 w 133"/>
              <a:gd name="T39" fmla="*/ 2147483647 h 154"/>
              <a:gd name="T40" fmla="*/ 2147483647 w 133"/>
              <a:gd name="T41" fmla="*/ 2147483647 h 154"/>
              <a:gd name="T42" fmla="*/ 2147483647 w 133"/>
              <a:gd name="T43" fmla="*/ 2147483647 h 154"/>
              <a:gd name="T44" fmla="*/ 2147483647 w 133"/>
              <a:gd name="T45" fmla="*/ 2147483647 h 154"/>
              <a:gd name="T46" fmla="*/ 2147483647 w 133"/>
              <a:gd name="T47" fmla="*/ 2147483647 h 154"/>
              <a:gd name="T48" fmla="*/ 2147483647 w 133"/>
              <a:gd name="T49" fmla="*/ 2147483647 h 154"/>
              <a:gd name="T50" fmla="*/ 2147483647 w 133"/>
              <a:gd name="T51" fmla="*/ 2147483647 h 154"/>
              <a:gd name="T52" fmla="*/ 2147483647 w 133"/>
              <a:gd name="T53" fmla="*/ 2147483647 h 154"/>
              <a:gd name="T54" fmla="*/ 2147483647 w 133"/>
              <a:gd name="T55" fmla="*/ 2147483647 h 154"/>
              <a:gd name="T56" fmla="*/ 2147483647 w 133"/>
              <a:gd name="T57" fmla="*/ 2147483647 h 154"/>
              <a:gd name="T58" fmla="*/ 2147483647 w 133"/>
              <a:gd name="T59" fmla="*/ 2147483647 h 154"/>
              <a:gd name="T60" fmla="*/ 2147483647 w 133"/>
              <a:gd name="T61" fmla="*/ 2147483647 h 154"/>
              <a:gd name="T62" fmla="*/ 2147483647 w 133"/>
              <a:gd name="T63" fmla="*/ 2147483647 h 154"/>
              <a:gd name="T64" fmla="*/ 2147483647 w 133"/>
              <a:gd name="T65" fmla="*/ 2147483647 h 154"/>
              <a:gd name="T66" fmla="*/ 2147483647 w 133"/>
              <a:gd name="T67" fmla="*/ 2147483647 h 154"/>
              <a:gd name="T68" fmla="*/ 2147483647 w 133"/>
              <a:gd name="T69" fmla="*/ 2147483647 h 154"/>
              <a:gd name="T70" fmla="*/ 2147483647 w 133"/>
              <a:gd name="T71" fmla="*/ 2147483647 h 154"/>
              <a:gd name="T72" fmla="*/ 2147483647 w 133"/>
              <a:gd name="T73" fmla="*/ 2147483647 h 154"/>
              <a:gd name="T74" fmla="*/ 2147483647 w 133"/>
              <a:gd name="T75" fmla="*/ 2147483647 h 154"/>
              <a:gd name="T76" fmla="*/ 2147483647 w 133"/>
              <a:gd name="T77" fmla="*/ 2147483647 h 154"/>
              <a:gd name="T78" fmla="*/ 2147483647 w 133"/>
              <a:gd name="T79" fmla="*/ 2147483647 h 154"/>
              <a:gd name="T80" fmla="*/ 2147483647 w 133"/>
              <a:gd name="T81" fmla="*/ 2147483647 h 154"/>
              <a:gd name="T82" fmla="*/ 2147483647 w 133"/>
              <a:gd name="T83" fmla="*/ 2147483647 h 154"/>
              <a:gd name="T84" fmla="*/ 2147483647 w 133"/>
              <a:gd name="T85" fmla="*/ 2147483647 h 154"/>
              <a:gd name="T86" fmla="*/ 2147483647 w 133"/>
              <a:gd name="T87" fmla="*/ 2147483647 h 154"/>
              <a:gd name="T88" fmla="*/ 2147483647 w 133"/>
              <a:gd name="T89" fmla="*/ 2147483647 h 154"/>
              <a:gd name="T90" fmla="*/ 2147483647 w 133"/>
              <a:gd name="T91" fmla="*/ 2147483647 h 154"/>
              <a:gd name="T92" fmla="*/ 2147483647 w 133"/>
              <a:gd name="T93" fmla="*/ 2147483647 h 154"/>
              <a:gd name="T94" fmla="*/ 2147483647 w 133"/>
              <a:gd name="T95" fmla="*/ 2147483647 h 154"/>
              <a:gd name="T96" fmla="*/ 2147483647 w 133"/>
              <a:gd name="T97" fmla="*/ 2147483647 h 154"/>
              <a:gd name="T98" fmla="*/ 2147483647 w 133"/>
              <a:gd name="T99" fmla="*/ 2147483647 h 154"/>
              <a:gd name="T100" fmla="*/ 2147483647 w 133"/>
              <a:gd name="T101" fmla="*/ 2147483647 h 154"/>
              <a:gd name="T102" fmla="*/ 0 w 133"/>
              <a:gd name="T103" fmla="*/ 2147483647 h 154"/>
              <a:gd name="T104" fmla="*/ 0 w 133"/>
              <a:gd name="T105" fmla="*/ 2147483647 h 154"/>
              <a:gd name="T106" fmla="*/ 2147483647 w 133"/>
              <a:gd name="T107" fmla="*/ 2147483647 h 154"/>
              <a:gd name="T108" fmla="*/ 2147483647 w 133"/>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chemeClr val="tx1">
              <a:lumMod val="75000"/>
            </a:schemeClr>
          </a:solidFill>
          <a:ln w="9525" cap="flat" cmpd="sng">
            <a:solidFill>
              <a:srgbClr val="FFFFFF"/>
            </a:solidFill>
            <a:prstDash val="solid"/>
            <a:round/>
            <a:headEnd type="none" w="med" len="med"/>
            <a:tailEnd type="none" w="med" len="med"/>
          </a:ln>
        </p:spPr>
        <p:txBody>
          <a:bodyPr/>
          <a:lstStyle/>
          <a:p>
            <a:pPr>
              <a:defRPr/>
            </a:pPr>
            <a:endParaRPr lang="en-GB">
              <a:latin typeface="Arial" charset="0"/>
              <a:cs typeface="Arial" charset="0"/>
            </a:endParaRPr>
          </a:p>
        </p:txBody>
      </p:sp>
      <p:sp>
        <p:nvSpPr>
          <p:cNvPr id="8517" name="Freeform 485"/>
          <p:cNvSpPr>
            <a:spLocks/>
          </p:cNvSpPr>
          <p:nvPr>
            <p:custDataLst>
              <p:tags r:id="rId323"/>
            </p:custDataLst>
          </p:nvPr>
        </p:nvSpPr>
        <p:spPr bwMode="auto">
          <a:xfrm>
            <a:off x="7205663" y="3002372"/>
            <a:ext cx="209550" cy="244475"/>
          </a:xfrm>
          <a:custGeom>
            <a:avLst/>
            <a:gdLst>
              <a:gd name="T0" fmla="*/ 2147483647 w 485"/>
              <a:gd name="T1" fmla="*/ 2147483647 h 468"/>
              <a:gd name="T2" fmla="*/ 2147483647 w 485"/>
              <a:gd name="T3" fmla="*/ 2147483647 h 468"/>
              <a:gd name="T4" fmla="*/ 2147483647 w 485"/>
              <a:gd name="T5" fmla="*/ 2147483647 h 468"/>
              <a:gd name="T6" fmla="*/ 2147483647 w 485"/>
              <a:gd name="T7" fmla="*/ 2147483647 h 468"/>
              <a:gd name="T8" fmla="*/ 2147483647 w 485"/>
              <a:gd name="T9" fmla="*/ 2147483647 h 468"/>
              <a:gd name="T10" fmla="*/ 2147483647 w 485"/>
              <a:gd name="T11" fmla="*/ 2147483647 h 468"/>
              <a:gd name="T12" fmla="*/ 2147483647 w 485"/>
              <a:gd name="T13" fmla="*/ 2147483647 h 468"/>
              <a:gd name="T14" fmla="*/ 2147483647 w 485"/>
              <a:gd name="T15" fmla="*/ 2147483647 h 468"/>
              <a:gd name="T16" fmla="*/ 2147483647 w 485"/>
              <a:gd name="T17" fmla="*/ 2147483647 h 468"/>
              <a:gd name="T18" fmla="*/ 2147483647 w 485"/>
              <a:gd name="T19" fmla="*/ 2147483647 h 468"/>
              <a:gd name="T20" fmla="*/ 2147483647 w 485"/>
              <a:gd name="T21" fmla="*/ 2147483647 h 468"/>
              <a:gd name="T22" fmla="*/ 2147483647 w 485"/>
              <a:gd name="T23" fmla="*/ 2147483647 h 468"/>
              <a:gd name="T24" fmla="*/ 2147483647 w 485"/>
              <a:gd name="T25" fmla="*/ 2147483647 h 468"/>
              <a:gd name="T26" fmla="*/ 2147483647 w 485"/>
              <a:gd name="T27" fmla="*/ 2147483647 h 468"/>
              <a:gd name="T28" fmla="*/ 2147483647 w 485"/>
              <a:gd name="T29" fmla="*/ 2147483647 h 468"/>
              <a:gd name="T30" fmla="*/ 2147483647 w 485"/>
              <a:gd name="T31" fmla="*/ 2147483647 h 468"/>
              <a:gd name="T32" fmla="*/ 2147483647 w 485"/>
              <a:gd name="T33" fmla="*/ 2147483647 h 468"/>
              <a:gd name="T34" fmla="*/ 2147483647 w 485"/>
              <a:gd name="T35" fmla="*/ 2147483647 h 468"/>
              <a:gd name="T36" fmla="*/ 2147483647 w 485"/>
              <a:gd name="T37" fmla="*/ 2147483647 h 468"/>
              <a:gd name="T38" fmla="*/ 2147483647 w 485"/>
              <a:gd name="T39" fmla="*/ 2147483647 h 468"/>
              <a:gd name="T40" fmla="*/ 2147483647 w 485"/>
              <a:gd name="T41" fmla="*/ 2147483647 h 468"/>
              <a:gd name="T42" fmla="*/ 2147483647 w 485"/>
              <a:gd name="T43" fmla="*/ 2147483647 h 468"/>
              <a:gd name="T44" fmla="*/ 2147483647 w 485"/>
              <a:gd name="T45" fmla="*/ 2147483647 h 468"/>
              <a:gd name="T46" fmla="*/ 2147483647 w 485"/>
              <a:gd name="T47" fmla="*/ 2147483647 h 468"/>
              <a:gd name="T48" fmla="*/ 2147483647 w 485"/>
              <a:gd name="T49" fmla="*/ 2147483647 h 468"/>
              <a:gd name="T50" fmla="*/ 2147483647 w 485"/>
              <a:gd name="T51" fmla="*/ 2147483647 h 468"/>
              <a:gd name="T52" fmla="*/ 2147483647 w 485"/>
              <a:gd name="T53" fmla="*/ 2147483647 h 468"/>
              <a:gd name="T54" fmla="*/ 2147483647 w 485"/>
              <a:gd name="T55" fmla="*/ 2147483647 h 468"/>
              <a:gd name="T56" fmla="*/ 2147483647 w 485"/>
              <a:gd name="T57" fmla="*/ 2147483647 h 468"/>
              <a:gd name="T58" fmla="*/ 2147483647 w 485"/>
              <a:gd name="T59" fmla="*/ 2147483647 h 468"/>
              <a:gd name="T60" fmla="*/ 2147483647 w 485"/>
              <a:gd name="T61" fmla="*/ 2147483647 h 468"/>
              <a:gd name="T62" fmla="*/ 2147483647 w 485"/>
              <a:gd name="T63" fmla="*/ 2147483647 h 468"/>
              <a:gd name="T64" fmla="*/ 2147483647 w 485"/>
              <a:gd name="T65" fmla="*/ 2147483647 h 468"/>
              <a:gd name="T66" fmla="*/ 2147483647 w 485"/>
              <a:gd name="T67" fmla="*/ 2147483647 h 468"/>
              <a:gd name="T68" fmla="*/ 2147483647 w 485"/>
              <a:gd name="T69" fmla="*/ 2147483647 h 468"/>
              <a:gd name="T70" fmla="*/ 2147483647 w 485"/>
              <a:gd name="T71" fmla="*/ 2147483647 h 468"/>
              <a:gd name="T72" fmla="*/ 2147483647 w 485"/>
              <a:gd name="T73" fmla="*/ 2147483647 h 468"/>
              <a:gd name="T74" fmla="*/ 2147483647 w 485"/>
              <a:gd name="T75" fmla="*/ 2147483647 h 468"/>
              <a:gd name="T76" fmla="*/ 2147483647 w 485"/>
              <a:gd name="T77" fmla="*/ 2147483647 h 468"/>
              <a:gd name="T78" fmla="*/ 2147483647 w 485"/>
              <a:gd name="T79" fmla="*/ 2147483647 h 468"/>
              <a:gd name="T80" fmla="*/ 2147483647 w 485"/>
              <a:gd name="T81" fmla="*/ 2147483647 h 468"/>
              <a:gd name="T82" fmla="*/ 2147483647 w 485"/>
              <a:gd name="T83" fmla="*/ 2147483647 h 468"/>
              <a:gd name="T84" fmla="*/ 2147483647 w 485"/>
              <a:gd name="T85" fmla="*/ 2147483647 h 468"/>
              <a:gd name="T86" fmla="*/ 2147483647 w 485"/>
              <a:gd name="T87" fmla="*/ 2147483647 h 468"/>
              <a:gd name="T88" fmla="*/ 2147483647 w 485"/>
              <a:gd name="T89" fmla="*/ 2147483647 h 468"/>
              <a:gd name="T90" fmla="*/ 2147483647 w 485"/>
              <a:gd name="T91" fmla="*/ 2147483647 h 468"/>
              <a:gd name="T92" fmla="*/ 2147483647 w 485"/>
              <a:gd name="T93" fmla="*/ 2147483647 h 468"/>
              <a:gd name="T94" fmla="*/ 2147483647 w 485"/>
              <a:gd name="T95" fmla="*/ 2147483647 h 468"/>
              <a:gd name="T96" fmla="*/ 2147483647 w 485"/>
              <a:gd name="T97" fmla="*/ 2147483647 h 468"/>
              <a:gd name="T98" fmla="*/ 2147483647 w 485"/>
              <a:gd name="T99" fmla="*/ 2147483647 h 468"/>
              <a:gd name="T100" fmla="*/ 2147483647 w 485"/>
              <a:gd name="T101" fmla="*/ 2147483647 h 468"/>
              <a:gd name="T102" fmla="*/ 2147483647 w 485"/>
              <a:gd name="T103" fmla="*/ 2147483647 h 468"/>
              <a:gd name="T104" fmla="*/ 2147483647 w 485"/>
              <a:gd name="T105" fmla="*/ 2147483647 h 468"/>
              <a:gd name="T106" fmla="*/ 2147483647 w 485"/>
              <a:gd name="T107" fmla="*/ 2147483647 h 468"/>
              <a:gd name="T108" fmla="*/ 2147483647 w 485"/>
              <a:gd name="T109" fmla="*/ 2147483647 h 468"/>
              <a:gd name="T110" fmla="*/ 2147483647 w 485"/>
              <a:gd name="T111" fmla="*/ 2147483647 h 468"/>
              <a:gd name="T112" fmla="*/ 2147483647 w 485"/>
              <a:gd name="T113" fmla="*/ 2147483647 h 468"/>
              <a:gd name="T114" fmla="*/ 0 w 485"/>
              <a:gd name="T115" fmla="*/ 2147483647 h 468"/>
              <a:gd name="T116" fmla="*/ 2147483647 w 485"/>
              <a:gd name="T117" fmla="*/ 2147483647 h 468"/>
              <a:gd name="T118" fmla="*/ 2147483647 w 485"/>
              <a:gd name="T119" fmla="*/ 2147483647 h 468"/>
              <a:gd name="T120" fmla="*/ 2147483647 w 485"/>
              <a:gd name="T121" fmla="*/ 2147483647 h 468"/>
              <a:gd name="T122" fmla="*/ 2147483647 w 485"/>
              <a:gd name="T123" fmla="*/ 2147483647 h 468"/>
              <a:gd name="T124" fmla="*/ 2147483647 w 485"/>
              <a:gd name="T125" fmla="*/ 2147483647 h 4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rgbClr val="E67A8A"/>
          </a:solidFill>
          <a:ln w="9525" algn="ctr">
            <a:solidFill>
              <a:srgbClr val="969696"/>
            </a:solidFill>
            <a:round/>
            <a:headEnd/>
            <a:tailEnd type="triangle" w="med" len="med"/>
          </a:ln>
        </p:spPr>
        <p:txBody>
          <a:bodyPr/>
          <a:lstStyle/>
          <a:p>
            <a:endParaRPr lang="en-GB" sz="1400">
              <a:solidFill>
                <a:schemeClr val="bg1"/>
              </a:solidFill>
              <a:latin typeface="Calibri" pitchFamily="34" charset="0"/>
            </a:endParaRPr>
          </a:p>
        </p:txBody>
      </p:sp>
      <p:sp>
        <p:nvSpPr>
          <p:cNvPr id="44357" name="Freeform 486"/>
          <p:cNvSpPr>
            <a:spLocks/>
          </p:cNvSpPr>
          <p:nvPr>
            <p:custDataLst>
              <p:tags r:id="rId324"/>
            </p:custDataLst>
          </p:nvPr>
        </p:nvSpPr>
        <p:spPr bwMode="auto">
          <a:xfrm>
            <a:off x="4789488" y="1892710"/>
            <a:ext cx="107950" cy="60325"/>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58" name="Freeform 487"/>
          <p:cNvSpPr>
            <a:spLocks/>
          </p:cNvSpPr>
          <p:nvPr>
            <p:custDataLst>
              <p:tags r:id="rId325"/>
            </p:custDataLst>
          </p:nvPr>
        </p:nvSpPr>
        <p:spPr bwMode="auto">
          <a:xfrm>
            <a:off x="4932363" y="1875247"/>
            <a:ext cx="63500" cy="57150"/>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59" name="Freeform 488"/>
          <p:cNvSpPr>
            <a:spLocks/>
          </p:cNvSpPr>
          <p:nvPr>
            <p:custDataLst>
              <p:tags r:id="rId326"/>
            </p:custDataLst>
          </p:nvPr>
        </p:nvSpPr>
        <p:spPr bwMode="auto">
          <a:xfrm>
            <a:off x="4968875" y="1883185"/>
            <a:ext cx="130175" cy="57150"/>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0" name="Freeform 489"/>
          <p:cNvSpPr>
            <a:spLocks/>
          </p:cNvSpPr>
          <p:nvPr>
            <p:custDataLst>
              <p:tags r:id="rId327"/>
            </p:custDataLst>
          </p:nvPr>
        </p:nvSpPr>
        <p:spPr bwMode="auto">
          <a:xfrm>
            <a:off x="5502275" y="2068922"/>
            <a:ext cx="41275" cy="57150"/>
          </a:xfrm>
          <a:custGeom>
            <a:avLst/>
            <a:gdLst>
              <a:gd name="T0" fmla="*/ 2147483647 w 100"/>
              <a:gd name="T1" fmla="*/ 0 h 42"/>
              <a:gd name="T2" fmla="*/ 2147483647 w 100"/>
              <a:gd name="T3" fmla="*/ 2147483647 h 42"/>
              <a:gd name="T4" fmla="*/ 2147483647 w 100"/>
              <a:gd name="T5" fmla="*/ 2147483647 h 42"/>
              <a:gd name="T6" fmla="*/ 2147483647 w 100"/>
              <a:gd name="T7" fmla="*/ 2147483647 h 42"/>
              <a:gd name="T8" fmla="*/ 2147483647 w 100"/>
              <a:gd name="T9" fmla="*/ 2147483647 h 42"/>
              <a:gd name="T10" fmla="*/ 2147483647 w 100"/>
              <a:gd name="T11" fmla="*/ 2147483647 h 42"/>
              <a:gd name="T12" fmla="*/ 2147483647 w 100"/>
              <a:gd name="T13" fmla="*/ 2147483647 h 42"/>
              <a:gd name="T14" fmla="*/ 2147483647 w 100"/>
              <a:gd name="T15" fmla="*/ 2147483647 h 42"/>
              <a:gd name="T16" fmla="*/ 2147483647 w 100"/>
              <a:gd name="T17" fmla="*/ 2147483647 h 42"/>
              <a:gd name="T18" fmla="*/ 2147483647 w 100"/>
              <a:gd name="T19" fmla="*/ 2147483647 h 42"/>
              <a:gd name="T20" fmla="*/ 2147483647 w 100"/>
              <a:gd name="T21" fmla="*/ 2147483647 h 42"/>
              <a:gd name="T22" fmla="*/ 2147483647 w 100"/>
              <a:gd name="T23" fmla="*/ 2147483647 h 42"/>
              <a:gd name="T24" fmla="*/ 2147483647 w 100"/>
              <a:gd name="T25" fmla="*/ 2147483647 h 42"/>
              <a:gd name="T26" fmla="*/ 2147483647 w 100"/>
              <a:gd name="T27" fmla="*/ 2147483647 h 42"/>
              <a:gd name="T28" fmla="*/ 0 w 100"/>
              <a:gd name="T29" fmla="*/ 2147483647 h 42"/>
              <a:gd name="T30" fmla="*/ 2147483647 w 100"/>
              <a:gd name="T31" fmla="*/ 2147483647 h 42"/>
              <a:gd name="T32" fmla="*/ 2147483647 w 100"/>
              <a:gd name="T33" fmla="*/ 2147483647 h 42"/>
              <a:gd name="T34" fmla="*/ 2147483647 w 100"/>
              <a:gd name="T35" fmla="*/ 2147483647 h 42"/>
              <a:gd name="T36" fmla="*/ 2147483647 w 100"/>
              <a:gd name="T37" fmla="*/ 2147483647 h 42"/>
              <a:gd name="T38" fmla="*/ 2147483647 w 100"/>
              <a:gd name="T39" fmla="*/ 2147483647 h 42"/>
              <a:gd name="T40" fmla="*/ 2147483647 w 100"/>
              <a:gd name="T41" fmla="*/ 2147483647 h 42"/>
              <a:gd name="T42" fmla="*/ 2147483647 w 100"/>
              <a:gd name="T43" fmla="*/ 2147483647 h 42"/>
              <a:gd name="T44" fmla="*/ 2147483647 w 100"/>
              <a:gd name="T45" fmla="*/ 2147483647 h 42"/>
              <a:gd name="T46" fmla="*/ 2147483647 w 100"/>
              <a:gd name="T47" fmla="*/ 2147483647 h 42"/>
              <a:gd name="T48" fmla="*/ 2147483647 w 100"/>
              <a:gd name="T49" fmla="*/ 2147483647 h 42"/>
              <a:gd name="T50" fmla="*/ 2147483647 w 100"/>
              <a:gd name="T51" fmla="*/ 0 h 42"/>
              <a:gd name="T52" fmla="*/ 2147483647 w 100"/>
              <a:gd name="T53" fmla="*/ 0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1" name="Freeform 490"/>
          <p:cNvSpPr>
            <a:spLocks/>
          </p:cNvSpPr>
          <p:nvPr>
            <p:custDataLst>
              <p:tags r:id="rId328"/>
            </p:custDataLst>
          </p:nvPr>
        </p:nvSpPr>
        <p:spPr bwMode="auto">
          <a:xfrm>
            <a:off x="5411788" y="1927635"/>
            <a:ext cx="15875" cy="58737"/>
          </a:xfrm>
          <a:custGeom>
            <a:avLst/>
            <a:gdLst>
              <a:gd name="T0" fmla="*/ 2147483647 w 40"/>
              <a:gd name="T1" fmla="*/ 2147483647 h 5"/>
              <a:gd name="T2" fmla="*/ 0 w 40"/>
              <a:gd name="T3" fmla="*/ 2147483647 h 5"/>
              <a:gd name="T4" fmla="*/ 2147483647 w 40"/>
              <a:gd name="T5" fmla="*/ 2147483647 h 5"/>
              <a:gd name="T6" fmla="*/ 2147483647 w 40"/>
              <a:gd name="T7" fmla="*/ 2147483647 h 5"/>
              <a:gd name="T8" fmla="*/ 2147483647 w 40"/>
              <a:gd name="T9" fmla="*/ 0 h 5"/>
              <a:gd name="T10" fmla="*/ 2147483647 w 40"/>
              <a:gd name="T11" fmla="*/ 0 h 5"/>
              <a:gd name="T12" fmla="*/ 2147483647 w 40"/>
              <a:gd name="T13" fmla="*/ 0 h 5"/>
              <a:gd name="T14" fmla="*/ 2147483647 w 40"/>
              <a:gd name="T15" fmla="*/ 2147483647 h 5"/>
              <a:gd name="T16" fmla="*/ 2147483647 w 40"/>
              <a:gd name="T17" fmla="*/ 2147483647 h 5"/>
              <a:gd name="T18" fmla="*/ 2147483647 w 40"/>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2" name="Freeform 491"/>
          <p:cNvSpPr>
            <a:spLocks/>
          </p:cNvSpPr>
          <p:nvPr>
            <p:custDataLst>
              <p:tags r:id="rId329"/>
            </p:custDataLst>
          </p:nvPr>
        </p:nvSpPr>
        <p:spPr bwMode="auto">
          <a:xfrm>
            <a:off x="5434013" y="1886360"/>
            <a:ext cx="14287" cy="60325"/>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0 w 33"/>
              <a:gd name="T17" fmla="*/ 2147483647 h 31"/>
              <a:gd name="T18" fmla="*/ 0 w 33"/>
              <a:gd name="T19" fmla="*/ 2147483647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3" name="Freeform 492"/>
          <p:cNvSpPr>
            <a:spLocks/>
          </p:cNvSpPr>
          <p:nvPr>
            <p:custDataLst>
              <p:tags r:id="rId330"/>
            </p:custDataLst>
          </p:nvPr>
        </p:nvSpPr>
        <p:spPr bwMode="auto">
          <a:xfrm>
            <a:off x="5578475" y="2002247"/>
            <a:ext cx="17463" cy="57150"/>
          </a:xfrm>
          <a:custGeom>
            <a:avLst/>
            <a:gdLst>
              <a:gd name="T0" fmla="*/ 2147483647 w 41"/>
              <a:gd name="T1" fmla="*/ 0 h 43"/>
              <a:gd name="T2" fmla="*/ 2147483647 w 41"/>
              <a:gd name="T3" fmla="*/ 2147483647 h 43"/>
              <a:gd name="T4" fmla="*/ 2147483647 w 41"/>
              <a:gd name="T5" fmla="*/ 2147483647 h 43"/>
              <a:gd name="T6" fmla="*/ 2147483647 w 41"/>
              <a:gd name="T7" fmla="*/ 2147483647 h 43"/>
              <a:gd name="T8" fmla="*/ 2147483647 w 41"/>
              <a:gd name="T9" fmla="*/ 2147483647 h 43"/>
              <a:gd name="T10" fmla="*/ 2147483647 w 41"/>
              <a:gd name="T11" fmla="*/ 2147483647 h 43"/>
              <a:gd name="T12" fmla="*/ 2147483647 w 41"/>
              <a:gd name="T13" fmla="*/ 2147483647 h 43"/>
              <a:gd name="T14" fmla="*/ 0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0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4" name="Freeform 493"/>
          <p:cNvSpPr>
            <a:spLocks/>
          </p:cNvSpPr>
          <p:nvPr>
            <p:custDataLst>
              <p:tags r:id="rId331"/>
            </p:custDataLst>
          </p:nvPr>
        </p:nvSpPr>
        <p:spPr bwMode="auto">
          <a:xfrm>
            <a:off x="5632450" y="1886360"/>
            <a:ext cx="93663" cy="60325"/>
          </a:xfrm>
          <a:custGeom>
            <a:avLst/>
            <a:gdLst>
              <a:gd name="T0" fmla="*/ 2147483647 w 213"/>
              <a:gd name="T1" fmla="*/ 0 h 62"/>
              <a:gd name="T2" fmla="*/ 2147483647 w 213"/>
              <a:gd name="T3" fmla="*/ 0 h 62"/>
              <a:gd name="T4" fmla="*/ 2147483647 w 213"/>
              <a:gd name="T5" fmla="*/ 2147483647 h 62"/>
              <a:gd name="T6" fmla="*/ 2147483647 w 213"/>
              <a:gd name="T7" fmla="*/ 2147483647 h 62"/>
              <a:gd name="T8" fmla="*/ 2147483647 w 213"/>
              <a:gd name="T9" fmla="*/ 2147483647 h 62"/>
              <a:gd name="T10" fmla="*/ 2147483647 w 213"/>
              <a:gd name="T11" fmla="*/ 2147483647 h 62"/>
              <a:gd name="T12" fmla="*/ 2147483647 w 213"/>
              <a:gd name="T13" fmla="*/ 2147483647 h 62"/>
              <a:gd name="T14" fmla="*/ 2147483647 w 213"/>
              <a:gd name="T15" fmla="*/ 2147483647 h 62"/>
              <a:gd name="T16" fmla="*/ 2147483647 w 213"/>
              <a:gd name="T17" fmla="*/ 2147483647 h 62"/>
              <a:gd name="T18" fmla="*/ 2147483647 w 213"/>
              <a:gd name="T19" fmla="*/ 2147483647 h 62"/>
              <a:gd name="T20" fmla="*/ 2147483647 w 213"/>
              <a:gd name="T21" fmla="*/ 2147483647 h 62"/>
              <a:gd name="T22" fmla="*/ 2147483647 w 213"/>
              <a:gd name="T23" fmla="*/ 2147483647 h 62"/>
              <a:gd name="T24" fmla="*/ 2147483647 w 213"/>
              <a:gd name="T25" fmla="*/ 2147483647 h 62"/>
              <a:gd name="T26" fmla="*/ 2147483647 w 213"/>
              <a:gd name="T27" fmla="*/ 2147483647 h 62"/>
              <a:gd name="T28" fmla="*/ 2147483647 w 213"/>
              <a:gd name="T29" fmla="*/ 2147483647 h 62"/>
              <a:gd name="T30" fmla="*/ 2147483647 w 213"/>
              <a:gd name="T31" fmla="*/ 2147483647 h 62"/>
              <a:gd name="T32" fmla="*/ 2147483647 w 213"/>
              <a:gd name="T33" fmla="*/ 2147483647 h 62"/>
              <a:gd name="T34" fmla="*/ 2147483647 w 213"/>
              <a:gd name="T35" fmla="*/ 2147483647 h 62"/>
              <a:gd name="T36" fmla="*/ 2147483647 w 213"/>
              <a:gd name="T37" fmla="*/ 2147483647 h 62"/>
              <a:gd name="T38" fmla="*/ 2147483647 w 213"/>
              <a:gd name="T39" fmla="*/ 2147483647 h 62"/>
              <a:gd name="T40" fmla="*/ 2147483647 w 213"/>
              <a:gd name="T41" fmla="*/ 2147483647 h 62"/>
              <a:gd name="T42" fmla="*/ 2147483647 w 213"/>
              <a:gd name="T43" fmla="*/ 2147483647 h 62"/>
              <a:gd name="T44" fmla="*/ 2147483647 w 213"/>
              <a:gd name="T45" fmla="*/ 2147483647 h 62"/>
              <a:gd name="T46" fmla="*/ 2147483647 w 213"/>
              <a:gd name="T47" fmla="*/ 2147483647 h 62"/>
              <a:gd name="T48" fmla="*/ 2147483647 w 213"/>
              <a:gd name="T49" fmla="*/ 2147483647 h 62"/>
              <a:gd name="T50" fmla="*/ 2147483647 w 213"/>
              <a:gd name="T51" fmla="*/ 2147483647 h 62"/>
              <a:gd name="T52" fmla="*/ 0 w 213"/>
              <a:gd name="T53" fmla="*/ 2147483647 h 62"/>
              <a:gd name="T54" fmla="*/ 2147483647 w 213"/>
              <a:gd name="T55" fmla="*/ 2147483647 h 62"/>
              <a:gd name="T56" fmla="*/ 2147483647 w 213"/>
              <a:gd name="T57" fmla="*/ 2147483647 h 62"/>
              <a:gd name="T58" fmla="*/ 2147483647 w 213"/>
              <a:gd name="T59" fmla="*/ 2147483647 h 62"/>
              <a:gd name="T60" fmla="*/ 2147483647 w 213"/>
              <a:gd name="T61" fmla="*/ 2147483647 h 62"/>
              <a:gd name="T62" fmla="*/ 2147483647 w 213"/>
              <a:gd name="T63" fmla="*/ 2147483647 h 62"/>
              <a:gd name="T64" fmla="*/ 2147483647 w 213"/>
              <a:gd name="T65" fmla="*/ 2147483647 h 62"/>
              <a:gd name="T66" fmla="*/ 2147483647 w 213"/>
              <a:gd name="T67" fmla="*/ 2147483647 h 62"/>
              <a:gd name="T68" fmla="*/ 2147483647 w 213"/>
              <a:gd name="T69" fmla="*/ 2147483647 h 62"/>
              <a:gd name="T70" fmla="*/ 2147483647 w 213"/>
              <a:gd name="T71" fmla="*/ 2147483647 h 62"/>
              <a:gd name="T72" fmla="*/ 2147483647 w 213"/>
              <a:gd name="T73" fmla="*/ 2147483647 h 62"/>
              <a:gd name="T74" fmla="*/ 2147483647 w 213"/>
              <a:gd name="T75" fmla="*/ 0 h 62"/>
              <a:gd name="T76" fmla="*/ 2147483647 w 213"/>
              <a:gd name="T77" fmla="*/ 0 h 6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5" name="Freeform 494"/>
          <p:cNvSpPr>
            <a:spLocks/>
          </p:cNvSpPr>
          <p:nvPr>
            <p:custDataLst>
              <p:tags r:id="rId332"/>
            </p:custDataLst>
          </p:nvPr>
        </p:nvSpPr>
        <p:spPr bwMode="auto">
          <a:xfrm>
            <a:off x="5692775" y="1911760"/>
            <a:ext cx="103188" cy="60325"/>
          </a:xfrm>
          <a:custGeom>
            <a:avLst/>
            <a:gdLst>
              <a:gd name="T0" fmla="*/ 2147483647 w 239"/>
              <a:gd name="T1" fmla="*/ 0 h 56"/>
              <a:gd name="T2" fmla="*/ 2147483647 w 239"/>
              <a:gd name="T3" fmla="*/ 2147483647 h 56"/>
              <a:gd name="T4" fmla="*/ 2147483647 w 239"/>
              <a:gd name="T5" fmla="*/ 2147483647 h 56"/>
              <a:gd name="T6" fmla="*/ 2147483647 w 239"/>
              <a:gd name="T7" fmla="*/ 2147483647 h 56"/>
              <a:gd name="T8" fmla="*/ 2147483647 w 239"/>
              <a:gd name="T9" fmla="*/ 2147483647 h 56"/>
              <a:gd name="T10" fmla="*/ 2147483647 w 239"/>
              <a:gd name="T11" fmla="*/ 2147483647 h 56"/>
              <a:gd name="T12" fmla="*/ 2147483647 w 239"/>
              <a:gd name="T13" fmla="*/ 2147483647 h 56"/>
              <a:gd name="T14" fmla="*/ 2147483647 w 239"/>
              <a:gd name="T15" fmla="*/ 2147483647 h 56"/>
              <a:gd name="T16" fmla="*/ 0 w 239"/>
              <a:gd name="T17" fmla="*/ 2147483647 h 56"/>
              <a:gd name="T18" fmla="*/ 2147483647 w 239"/>
              <a:gd name="T19" fmla="*/ 2147483647 h 56"/>
              <a:gd name="T20" fmla="*/ 2147483647 w 239"/>
              <a:gd name="T21" fmla="*/ 2147483647 h 56"/>
              <a:gd name="T22" fmla="*/ 2147483647 w 239"/>
              <a:gd name="T23" fmla="*/ 2147483647 h 56"/>
              <a:gd name="T24" fmla="*/ 2147483647 w 239"/>
              <a:gd name="T25" fmla="*/ 2147483647 h 56"/>
              <a:gd name="T26" fmla="*/ 2147483647 w 239"/>
              <a:gd name="T27" fmla="*/ 2147483647 h 56"/>
              <a:gd name="T28" fmla="*/ 2147483647 w 239"/>
              <a:gd name="T29" fmla="*/ 2147483647 h 56"/>
              <a:gd name="T30" fmla="*/ 2147483647 w 239"/>
              <a:gd name="T31" fmla="*/ 2147483647 h 56"/>
              <a:gd name="T32" fmla="*/ 2147483647 w 239"/>
              <a:gd name="T33" fmla="*/ 2147483647 h 56"/>
              <a:gd name="T34" fmla="*/ 2147483647 w 239"/>
              <a:gd name="T35" fmla="*/ 2147483647 h 56"/>
              <a:gd name="T36" fmla="*/ 2147483647 w 239"/>
              <a:gd name="T37" fmla="*/ 2147483647 h 56"/>
              <a:gd name="T38" fmla="*/ 2147483647 w 239"/>
              <a:gd name="T39" fmla="*/ 2147483647 h 56"/>
              <a:gd name="T40" fmla="*/ 2147483647 w 239"/>
              <a:gd name="T41" fmla="*/ 2147483647 h 56"/>
              <a:gd name="T42" fmla="*/ 2147483647 w 239"/>
              <a:gd name="T43" fmla="*/ 2147483647 h 56"/>
              <a:gd name="T44" fmla="*/ 2147483647 w 239"/>
              <a:gd name="T45" fmla="*/ 2147483647 h 56"/>
              <a:gd name="T46" fmla="*/ 2147483647 w 239"/>
              <a:gd name="T47" fmla="*/ 2147483647 h 56"/>
              <a:gd name="T48" fmla="*/ 2147483647 w 239"/>
              <a:gd name="T49" fmla="*/ 2147483647 h 56"/>
              <a:gd name="T50" fmla="*/ 2147483647 w 239"/>
              <a:gd name="T51" fmla="*/ 2147483647 h 56"/>
              <a:gd name="T52" fmla="*/ 2147483647 w 239"/>
              <a:gd name="T53" fmla="*/ 2147483647 h 56"/>
              <a:gd name="T54" fmla="*/ 2147483647 w 239"/>
              <a:gd name="T55" fmla="*/ 2147483647 h 56"/>
              <a:gd name="T56" fmla="*/ 2147483647 w 239"/>
              <a:gd name="T57" fmla="*/ 2147483647 h 56"/>
              <a:gd name="T58" fmla="*/ 2147483647 w 239"/>
              <a:gd name="T59" fmla="*/ 2147483647 h 56"/>
              <a:gd name="T60" fmla="*/ 2147483647 w 239"/>
              <a:gd name="T61" fmla="*/ 2147483647 h 56"/>
              <a:gd name="T62" fmla="*/ 2147483647 w 239"/>
              <a:gd name="T63" fmla="*/ 2147483647 h 56"/>
              <a:gd name="T64" fmla="*/ 2147483647 w 239"/>
              <a:gd name="T65" fmla="*/ 2147483647 h 56"/>
              <a:gd name="T66" fmla="*/ 2147483647 w 239"/>
              <a:gd name="T67" fmla="*/ 2147483647 h 56"/>
              <a:gd name="T68" fmla="*/ 2147483647 w 239"/>
              <a:gd name="T69" fmla="*/ 2147483647 h 56"/>
              <a:gd name="T70" fmla="*/ 2147483647 w 239"/>
              <a:gd name="T71" fmla="*/ 2147483647 h 56"/>
              <a:gd name="T72" fmla="*/ 2147483647 w 239"/>
              <a:gd name="T73" fmla="*/ 2147483647 h 56"/>
              <a:gd name="T74" fmla="*/ 2147483647 w 239"/>
              <a:gd name="T75" fmla="*/ 2147483647 h 56"/>
              <a:gd name="T76" fmla="*/ 2147483647 w 239"/>
              <a:gd name="T77" fmla="*/ 2147483647 h 56"/>
              <a:gd name="T78" fmla="*/ 2147483647 w 239"/>
              <a:gd name="T79" fmla="*/ 2147483647 h 56"/>
              <a:gd name="T80" fmla="*/ 2147483647 w 239"/>
              <a:gd name="T81" fmla="*/ 2147483647 h 56"/>
              <a:gd name="T82" fmla="*/ 2147483647 w 239"/>
              <a:gd name="T83" fmla="*/ 2147483647 h 56"/>
              <a:gd name="T84" fmla="*/ 2147483647 w 239"/>
              <a:gd name="T85" fmla="*/ 2147483647 h 56"/>
              <a:gd name="T86" fmla="*/ 2147483647 w 239"/>
              <a:gd name="T87" fmla="*/ 0 h 56"/>
              <a:gd name="T88" fmla="*/ 2147483647 w 239"/>
              <a:gd name="T89" fmla="*/ 2147483647 h 56"/>
              <a:gd name="T90" fmla="*/ 2147483647 w 239"/>
              <a:gd name="T91" fmla="*/ 2147483647 h 56"/>
              <a:gd name="T92" fmla="*/ 2147483647 w 239"/>
              <a:gd name="T93" fmla="*/ 2147483647 h 56"/>
              <a:gd name="T94" fmla="*/ 2147483647 w 239"/>
              <a:gd name="T95" fmla="*/ 2147483647 h 56"/>
              <a:gd name="T96" fmla="*/ 2147483647 w 239"/>
              <a:gd name="T97" fmla="*/ 2147483647 h 56"/>
              <a:gd name="T98" fmla="*/ 2147483647 w 239"/>
              <a:gd name="T99" fmla="*/ 2147483647 h 56"/>
              <a:gd name="T100" fmla="*/ 2147483647 w 239"/>
              <a:gd name="T101" fmla="*/ 2147483647 h 56"/>
              <a:gd name="T102" fmla="*/ 2147483647 w 239"/>
              <a:gd name="T103" fmla="*/ 2147483647 h 56"/>
              <a:gd name="T104" fmla="*/ 2147483647 w 239"/>
              <a:gd name="T105" fmla="*/ 2147483647 h 56"/>
              <a:gd name="T106" fmla="*/ 2147483647 w 239"/>
              <a:gd name="T107" fmla="*/ 0 h 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6" name="Freeform 495"/>
          <p:cNvSpPr>
            <a:spLocks/>
          </p:cNvSpPr>
          <p:nvPr>
            <p:custDataLst>
              <p:tags r:id="rId333"/>
            </p:custDataLst>
          </p:nvPr>
        </p:nvSpPr>
        <p:spPr bwMode="auto">
          <a:xfrm>
            <a:off x="5810250" y="1926047"/>
            <a:ext cx="82550" cy="57150"/>
          </a:xfrm>
          <a:custGeom>
            <a:avLst/>
            <a:gdLst>
              <a:gd name="T0" fmla="*/ 2147483647 w 187"/>
              <a:gd name="T1" fmla="*/ 2147483647 h 80"/>
              <a:gd name="T2" fmla="*/ 2147483647 w 187"/>
              <a:gd name="T3" fmla="*/ 0 h 80"/>
              <a:gd name="T4" fmla="*/ 2147483647 w 187"/>
              <a:gd name="T5" fmla="*/ 2147483647 h 80"/>
              <a:gd name="T6" fmla="*/ 2147483647 w 187"/>
              <a:gd name="T7" fmla="*/ 2147483647 h 80"/>
              <a:gd name="T8" fmla="*/ 2147483647 w 187"/>
              <a:gd name="T9" fmla="*/ 2147483647 h 80"/>
              <a:gd name="T10" fmla="*/ 2147483647 w 187"/>
              <a:gd name="T11" fmla="*/ 2147483647 h 80"/>
              <a:gd name="T12" fmla="*/ 2147483647 w 187"/>
              <a:gd name="T13" fmla="*/ 2147483647 h 80"/>
              <a:gd name="T14" fmla="*/ 2147483647 w 187"/>
              <a:gd name="T15" fmla="*/ 2147483647 h 80"/>
              <a:gd name="T16" fmla="*/ 2147483647 w 187"/>
              <a:gd name="T17" fmla="*/ 2147483647 h 80"/>
              <a:gd name="T18" fmla="*/ 2147483647 w 187"/>
              <a:gd name="T19" fmla="*/ 2147483647 h 80"/>
              <a:gd name="T20" fmla="*/ 2147483647 w 187"/>
              <a:gd name="T21" fmla="*/ 2147483647 h 80"/>
              <a:gd name="T22" fmla="*/ 2147483647 w 187"/>
              <a:gd name="T23" fmla="*/ 2147483647 h 80"/>
              <a:gd name="T24" fmla="*/ 2147483647 w 187"/>
              <a:gd name="T25" fmla="*/ 2147483647 h 80"/>
              <a:gd name="T26" fmla="*/ 2147483647 w 187"/>
              <a:gd name="T27" fmla="*/ 2147483647 h 80"/>
              <a:gd name="T28" fmla="*/ 2147483647 w 187"/>
              <a:gd name="T29" fmla="*/ 2147483647 h 80"/>
              <a:gd name="T30" fmla="*/ 2147483647 w 187"/>
              <a:gd name="T31" fmla="*/ 2147483647 h 80"/>
              <a:gd name="T32" fmla="*/ 2147483647 w 187"/>
              <a:gd name="T33" fmla="*/ 2147483647 h 80"/>
              <a:gd name="T34" fmla="*/ 2147483647 w 187"/>
              <a:gd name="T35" fmla="*/ 2147483647 h 80"/>
              <a:gd name="T36" fmla="*/ 2147483647 w 187"/>
              <a:gd name="T37" fmla="*/ 2147483647 h 80"/>
              <a:gd name="T38" fmla="*/ 2147483647 w 187"/>
              <a:gd name="T39" fmla="*/ 2147483647 h 80"/>
              <a:gd name="T40" fmla="*/ 2147483647 w 187"/>
              <a:gd name="T41" fmla="*/ 2147483647 h 80"/>
              <a:gd name="T42" fmla="*/ 2147483647 w 187"/>
              <a:gd name="T43" fmla="*/ 2147483647 h 80"/>
              <a:gd name="T44" fmla="*/ 2147483647 w 187"/>
              <a:gd name="T45" fmla="*/ 2147483647 h 80"/>
              <a:gd name="T46" fmla="*/ 2147483647 w 187"/>
              <a:gd name="T47" fmla="*/ 2147483647 h 80"/>
              <a:gd name="T48" fmla="*/ 2147483647 w 187"/>
              <a:gd name="T49" fmla="*/ 2147483647 h 80"/>
              <a:gd name="T50" fmla="*/ 2147483647 w 187"/>
              <a:gd name="T51" fmla="*/ 2147483647 h 80"/>
              <a:gd name="T52" fmla="*/ 2147483647 w 187"/>
              <a:gd name="T53" fmla="*/ 2147483647 h 80"/>
              <a:gd name="T54" fmla="*/ 2147483647 w 187"/>
              <a:gd name="T55" fmla="*/ 2147483647 h 80"/>
              <a:gd name="T56" fmla="*/ 2147483647 w 187"/>
              <a:gd name="T57" fmla="*/ 2147483647 h 80"/>
              <a:gd name="T58" fmla="*/ 2147483647 w 187"/>
              <a:gd name="T59" fmla="*/ 2147483647 h 80"/>
              <a:gd name="T60" fmla="*/ 2147483647 w 187"/>
              <a:gd name="T61" fmla="*/ 2147483647 h 80"/>
              <a:gd name="T62" fmla="*/ 2147483647 w 187"/>
              <a:gd name="T63" fmla="*/ 2147483647 h 80"/>
              <a:gd name="T64" fmla="*/ 2147483647 w 187"/>
              <a:gd name="T65" fmla="*/ 2147483647 h 80"/>
              <a:gd name="T66" fmla="*/ 0 w 187"/>
              <a:gd name="T67" fmla="*/ 2147483647 h 80"/>
              <a:gd name="T68" fmla="*/ 2147483647 w 187"/>
              <a:gd name="T69" fmla="*/ 2147483647 h 80"/>
              <a:gd name="T70" fmla="*/ 2147483647 w 187"/>
              <a:gd name="T71" fmla="*/ 2147483647 h 80"/>
              <a:gd name="T72" fmla="*/ 2147483647 w 187"/>
              <a:gd name="T73" fmla="*/ 2147483647 h 80"/>
              <a:gd name="T74" fmla="*/ 2147483647 w 187"/>
              <a:gd name="T75" fmla="*/ 2147483647 h 80"/>
              <a:gd name="T76" fmla="*/ 2147483647 w 187"/>
              <a:gd name="T77" fmla="*/ 2147483647 h 80"/>
              <a:gd name="T78" fmla="*/ 2147483647 w 187"/>
              <a:gd name="T79" fmla="*/ 2147483647 h 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7" name="Freeform 496"/>
          <p:cNvSpPr>
            <a:spLocks/>
          </p:cNvSpPr>
          <p:nvPr>
            <p:custDataLst>
              <p:tags r:id="rId334"/>
            </p:custDataLst>
          </p:nvPr>
        </p:nvSpPr>
        <p:spPr bwMode="auto">
          <a:xfrm>
            <a:off x="6337300" y="2051460"/>
            <a:ext cx="79375" cy="58737"/>
          </a:xfrm>
          <a:custGeom>
            <a:avLst/>
            <a:gdLst>
              <a:gd name="T0" fmla="*/ 2147483647 w 183"/>
              <a:gd name="T1" fmla="*/ 0 h 73"/>
              <a:gd name="T2" fmla="*/ 2147483647 w 183"/>
              <a:gd name="T3" fmla="*/ 0 h 73"/>
              <a:gd name="T4" fmla="*/ 2147483647 w 183"/>
              <a:gd name="T5" fmla="*/ 2147483647 h 73"/>
              <a:gd name="T6" fmla="*/ 2147483647 w 183"/>
              <a:gd name="T7" fmla="*/ 2147483647 h 73"/>
              <a:gd name="T8" fmla="*/ 2147483647 w 183"/>
              <a:gd name="T9" fmla="*/ 2147483647 h 73"/>
              <a:gd name="T10" fmla="*/ 2147483647 w 183"/>
              <a:gd name="T11" fmla="*/ 2147483647 h 73"/>
              <a:gd name="T12" fmla="*/ 2147483647 w 183"/>
              <a:gd name="T13" fmla="*/ 2147483647 h 73"/>
              <a:gd name="T14" fmla="*/ 2147483647 w 183"/>
              <a:gd name="T15" fmla="*/ 2147483647 h 73"/>
              <a:gd name="T16" fmla="*/ 2147483647 w 183"/>
              <a:gd name="T17" fmla="*/ 2147483647 h 73"/>
              <a:gd name="T18" fmla="*/ 2147483647 w 183"/>
              <a:gd name="T19" fmla="*/ 2147483647 h 73"/>
              <a:gd name="T20" fmla="*/ 2147483647 w 183"/>
              <a:gd name="T21" fmla="*/ 2147483647 h 73"/>
              <a:gd name="T22" fmla="*/ 2147483647 w 183"/>
              <a:gd name="T23" fmla="*/ 2147483647 h 73"/>
              <a:gd name="T24" fmla="*/ 2147483647 w 183"/>
              <a:gd name="T25" fmla="*/ 2147483647 h 73"/>
              <a:gd name="T26" fmla="*/ 2147483647 w 183"/>
              <a:gd name="T27" fmla="*/ 2147483647 h 73"/>
              <a:gd name="T28" fmla="*/ 2147483647 w 183"/>
              <a:gd name="T29" fmla="*/ 2147483647 h 73"/>
              <a:gd name="T30" fmla="*/ 2147483647 w 183"/>
              <a:gd name="T31" fmla="*/ 2147483647 h 73"/>
              <a:gd name="T32" fmla="*/ 2147483647 w 183"/>
              <a:gd name="T33" fmla="*/ 2147483647 h 73"/>
              <a:gd name="T34" fmla="*/ 2147483647 w 183"/>
              <a:gd name="T35" fmla="*/ 2147483647 h 73"/>
              <a:gd name="T36" fmla="*/ 2147483647 w 183"/>
              <a:gd name="T37" fmla="*/ 2147483647 h 73"/>
              <a:gd name="T38" fmla="*/ 2147483647 w 183"/>
              <a:gd name="T39" fmla="*/ 2147483647 h 73"/>
              <a:gd name="T40" fmla="*/ 2147483647 w 183"/>
              <a:gd name="T41" fmla="*/ 2147483647 h 73"/>
              <a:gd name="T42" fmla="*/ 2147483647 w 183"/>
              <a:gd name="T43" fmla="*/ 2147483647 h 73"/>
              <a:gd name="T44" fmla="*/ 2147483647 w 183"/>
              <a:gd name="T45" fmla="*/ 2147483647 h 73"/>
              <a:gd name="T46" fmla="*/ 2147483647 w 183"/>
              <a:gd name="T47" fmla="*/ 2147483647 h 73"/>
              <a:gd name="T48" fmla="*/ 2147483647 w 183"/>
              <a:gd name="T49" fmla="*/ 2147483647 h 73"/>
              <a:gd name="T50" fmla="*/ 0 w 183"/>
              <a:gd name="T51" fmla="*/ 2147483647 h 73"/>
              <a:gd name="T52" fmla="*/ 2147483647 w 183"/>
              <a:gd name="T53" fmla="*/ 2147483647 h 73"/>
              <a:gd name="T54" fmla="*/ 2147483647 w 183"/>
              <a:gd name="T55" fmla="*/ 2147483647 h 73"/>
              <a:gd name="T56" fmla="*/ 2147483647 w 183"/>
              <a:gd name="T57" fmla="*/ 2147483647 h 73"/>
              <a:gd name="T58" fmla="*/ 2147483647 w 183"/>
              <a:gd name="T59" fmla="*/ 2147483647 h 73"/>
              <a:gd name="T60" fmla="*/ 2147483647 w 183"/>
              <a:gd name="T61" fmla="*/ 2147483647 h 73"/>
              <a:gd name="T62" fmla="*/ 2147483647 w 183"/>
              <a:gd name="T63" fmla="*/ 0 h 73"/>
              <a:gd name="T64" fmla="*/ 2147483647 w 183"/>
              <a:gd name="T65" fmla="*/ 0 h 73"/>
              <a:gd name="T66" fmla="*/ 2147483647 w 183"/>
              <a:gd name="T67" fmla="*/ 0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8" name="Freeform 497"/>
          <p:cNvSpPr>
            <a:spLocks/>
          </p:cNvSpPr>
          <p:nvPr>
            <p:custDataLst>
              <p:tags r:id="rId335"/>
            </p:custDataLst>
          </p:nvPr>
        </p:nvSpPr>
        <p:spPr bwMode="auto">
          <a:xfrm>
            <a:off x="6403975" y="2068922"/>
            <a:ext cx="33338" cy="57150"/>
          </a:xfrm>
          <a:custGeom>
            <a:avLst/>
            <a:gdLst>
              <a:gd name="T0" fmla="*/ 0 w 79"/>
              <a:gd name="T1" fmla="*/ 2147483647 h 42"/>
              <a:gd name="T2" fmla="*/ 2147483647 w 79"/>
              <a:gd name="T3" fmla="*/ 2147483647 h 42"/>
              <a:gd name="T4" fmla="*/ 2147483647 w 79"/>
              <a:gd name="T5" fmla="*/ 2147483647 h 42"/>
              <a:gd name="T6" fmla="*/ 2147483647 w 79"/>
              <a:gd name="T7" fmla="*/ 0 h 42"/>
              <a:gd name="T8" fmla="*/ 2147483647 w 79"/>
              <a:gd name="T9" fmla="*/ 0 h 42"/>
              <a:gd name="T10" fmla="*/ 2147483647 w 79"/>
              <a:gd name="T11" fmla="*/ 2147483647 h 42"/>
              <a:gd name="T12" fmla="*/ 2147483647 w 79"/>
              <a:gd name="T13" fmla="*/ 2147483647 h 42"/>
              <a:gd name="T14" fmla="*/ 2147483647 w 79"/>
              <a:gd name="T15" fmla="*/ 2147483647 h 42"/>
              <a:gd name="T16" fmla="*/ 2147483647 w 79"/>
              <a:gd name="T17" fmla="*/ 2147483647 h 42"/>
              <a:gd name="T18" fmla="*/ 2147483647 w 79"/>
              <a:gd name="T19" fmla="*/ 2147483647 h 42"/>
              <a:gd name="T20" fmla="*/ 2147483647 w 79"/>
              <a:gd name="T21" fmla="*/ 2147483647 h 42"/>
              <a:gd name="T22" fmla="*/ 2147483647 w 79"/>
              <a:gd name="T23" fmla="*/ 2147483647 h 42"/>
              <a:gd name="T24" fmla="*/ 2147483647 w 79"/>
              <a:gd name="T25" fmla="*/ 2147483647 h 42"/>
              <a:gd name="T26" fmla="*/ 2147483647 w 79"/>
              <a:gd name="T27" fmla="*/ 2147483647 h 42"/>
              <a:gd name="T28" fmla="*/ 2147483647 w 79"/>
              <a:gd name="T29" fmla="*/ 2147483647 h 42"/>
              <a:gd name="T30" fmla="*/ 2147483647 w 79"/>
              <a:gd name="T31" fmla="*/ 2147483647 h 42"/>
              <a:gd name="T32" fmla="*/ 2147483647 w 79"/>
              <a:gd name="T33" fmla="*/ 2147483647 h 42"/>
              <a:gd name="T34" fmla="*/ 2147483647 w 79"/>
              <a:gd name="T35" fmla="*/ 2147483647 h 42"/>
              <a:gd name="T36" fmla="*/ 2147483647 w 79"/>
              <a:gd name="T37" fmla="*/ 2147483647 h 42"/>
              <a:gd name="T38" fmla="*/ 2147483647 w 79"/>
              <a:gd name="T39" fmla="*/ 2147483647 h 42"/>
              <a:gd name="T40" fmla="*/ 2147483647 w 79"/>
              <a:gd name="T41" fmla="*/ 2147483647 h 42"/>
              <a:gd name="T42" fmla="*/ 2147483647 w 79"/>
              <a:gd name="T43" fmla="*/ 2147483647 h 42"/>
              <a:gd name="T44" fmla="*/ 2147483647 w 79"/>
              <a:gd name="T45" fmla="*/ 2147483647 h 42"/>
              <a:gd name="T46" fmla="*/ 0 w 79"/>
              <a:gd name="T47" fmla="*/ 2147483647 h 42"/>
              <a:gd name="T48" fmla="*/ 0 w 79"/>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69" name="Freeform 498"/>
          <p:cNvSpPr>
            <a:spLocks/>
          </p:cNvSpPr>
          <p:nvPr>
            <p:custDataLst>
              <p:tags r:id="rId336"/>
            </p:custDataLst>
          </p:nvPr>
        </p:nvSpPr>
        <p:spPr bwMode="auto">
          <a:xfrm>
            <a:off x="6434138" y="2080035"/>
            <a:ext cx="52387" cy="58737"/>
          </a:xfrm>
          <a:custGeom>
            <a:avLst/>
            <a:gdLst>
              <a:gd name="T0" fmla="*/ 2147483647 w 113"/>
              <a:gd name="T1" fmla="*/ 2147483647 h 52"/>
              <a:gd name="T2" fmla="*/ 2147483647 w 113"/>
              <a:gd name="T3" fmla="*/ 2147483647 h 52"/>
              <a:gd name="T4" fmla="*/ 2147483647 w 113"/>
              <a:gd name="T5" fmla="*/ 2147483647 h 52"/>
              <a:gd name="T6" fmla="*/ 2147483647 w 113"/>
              <a:gd name="T7" fmla="*/ 2147483647 h 52"/>
              <a:gd name="T8" fmla="*/ 2147483647 w 113"/>
              <a:gd name="T9" fmla="*/ 2147483647 h 52"/>
              <a:gd name="T10" fmla="*/ 2147483647 w 113"/>
              <a:gd name="T11" fmla="*/ 2147483647 h 52"/>
              <a:gd name="T12" fmla="*/ 2147483647 w 113"/>
              <a:gd name="T13" fmla="*/ 2147483647 h 52"/>
              <a:gd name="T14" fmla="*/ 2147483647 w 113"/>
              <a:gd name="T15" fmla="*/ 2147483647 h 52"/>
              <a:gd name="T16" fmla="*/ 2147483647 w 113"/>
              <a:gd name="T17" fmla="*/ 2147483647 h 52"/>
              <a:gd name="T18" fmla="*/ 2147483647 w 113"/>
              <a:gd name="T19" fmla="*/ 2147483647 h 52"/>
              <a:gd name="T20" fmla="*/ 2147483647 w 113"/>
              <a:gd name="T21" fmla="*/ 2147483647 h 52"/>
              <a:gd name="T22" fmla="*/ 2147483647 w 113"/>
              <a:gd name="T23" fmla="*/ 2147483647 h 52"/>
              <a:gd name="T24" fmla="*/ 2147483647 w 113"/>
              <a:gd name="T25" fmla="*/ 2147483647 h 52"/>
              <a:gd name="T26" fmla="*/ 2147483647 w 113"/>
              <a:gd name="T27" fmla="*/ 2147483647 h 52"/>
              <a:gd name="T28" fmla="*/ 2147483647 w 113"/>
              <a:gd name="T29" fmla="*/ 2147483647 h 52"/>
              <a:gd name="T30" fmla="*/ 2147483647 w 113"/>
              <a:gd name="T31" fmla="*/ 2147483647 h 52"/>
              <a:gd name="T32" fmla="*/ 2147483647 w 113"/>
              <a:gd name="T33" fmla="*/ 2147483647 h 52"/>
              <a:gd name="T34" fmla="*/ 2147483647 w 113"/>
              <a:gd name="T35" fmla="*/ 2147483647 h 52"/>
              <a:gd name="T36" fmla="*/ 0 w 113"/>
              <a:gd name="T37" fmla="*/ 2147483647 h 52"/>
              <a:gd name="T38" fmla="*/ 2147483647 w 113"/>
              <a:gd name="T39" fmla="*/ 2147483647 h 52"/>
              <a:gd name="T40" fmla="*/ 2147483647 w 113"/>
              <a:gd name="T41" fmla="*/ 2147483647 h 52"/>
              <a:gd name="T42" fmla="*/ 2147483647 w 113"/>
              <a:gd name="T43" fmla="*/ 2147483647 h 52"/>
              <a:gd name="T44" fmla="*/ 2147483647 w 113"/>
              <a:gd name="T45" fmla="*/ 2147483647 h 52"/>
              <a:gd name="T46" fmla="*/ 2147483647 w 113"/>
              <a:gd name="T47" fmla="*/ 2147483647 h 52"/>
              <a:gd name="T48" fmla="*/ 2147483647 w 113"/>
              <a:gd name="T49" fmla="*/ 2147483647 h 52"/>
              <a:gd name="T50" fmla="*/ 2147483647 w 113"/>
              <a:gd name="T51" fmla="*/ 2147483647 h 52"/>
              <a:gd name="T52" fmla="*/ 2147483647 w 113"/>
              <a:gd name="T53" fmla="*/ 0 h 52"/>
              <a:gd name="T54" fmla="*/ 2147483647 w 113"/>
              <a:gd name="T55" fmla="*/ 0 h 52"/>
              <a:gd name="T56" fmla="*/ 2147483647 w 113"/>
              <a:gd name="T57" fmla="*/ 2147483647 h 52"/>
              <a:gd name="T58" fmla="*/ 2147483647 w 113"/>
              <a:gd name="T59" fmla="*/ 2147483647 h 52"/>
              <a:gd name="T60" fmla="*/ 2147483647 w 113"/>
              <a:gd name="T61" fmla="*/ 2147483647 h 52"/>
              <a:gd name="T62" fmla="*/ 2147483647 w 113"/>
              <a:gd name="T63" fmla="*/ 2147483647 h 52"/>
              <a:gd name="T64" fmla="*/ 2147483647 w 113"/>
              <a:gd name="T65" fmla="*/ 2147483647 h 52"/>
              <a:gd name="T66" fmla="*/ 2147483647 w 113"/>
              <a:gd name="T67" fmla="*/ 2147483647 h 52"/>
              <a:gd name="T68" fmla="*/ 2147483647 w 113"/>
              <a:gd name="T69" fmla="*/ 2147483647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0" name="Freeform 499"/>
          <p:cNvSpPr>
            <a:spLocks/>
          </p:cNvSpPr>
          <p:nvPr>
            <p:custDataLst>
              <p:tags r:id="rId337"/>
            </p:custDataLst>
          </p:nvPr>
        </p:nvSpPr>
        <p:spPr bwMode="auto">
          <a:xfrm>
            <a:off x="6205538" y="2053047"/>
            <a:ext cx="61912" cy="58738"/>
          </a:xfrm>
          <a:custGeom>
            <a:avLst/>
            <a:gdLst>
              <a:gd name="T0" fmla="*/ 0 w 139"/>
              <a:gd name="T1" fmla="*/ 2147483647 h 40"/>
              <a:gd name="T2" fmla="*/ 2147483647 w 139"/>
              <a:gd name="T3" fmla="*/ 2147483647 h 40"/>
              <a:gd name="T4" fmla="*/ 2147483647 w 139"/>
              <a:gd name="T5" fmla="*/ 2147483647 h 40"/>
              <a:gd name="T6" fmla="*/ 2147483647 w 139"/>
              <a:gd name="T7" fmla="*/ 2147483647 h 40"/>
              <a:gd name="T8" fmla="*/ 2147483647 w 139"/>
              <a:gd name="T9" fmla="*/ 2147483647 h 40"/>
              <a:gd name="T10" fmla="*/ 2147483647 w 139"/>
              <a:gd name="T11" fmla="*/ 2147483647 h 40"/>
              <a:gd name="T12" fmla="*/ 2147483647 w 139"/>
              <a:gd name="T13" fmla="*/ 2147483647 h 40"/>
              <a:gd name="T14" fmla="*/ 2147483647 w 139"/>
              <a:gd name="T15" fmla="*/ 0 h 40"/>
              <a:gd name="T16" fmla="*/ 2147483647 w 139"/>
              <a:gd name="T17" fmla="*/ 2147483647 h 40"/>
              <a:gd name="T18" fmla="*/ 2147483647 w 139"/>
              <a:gd name="T19" fmla="*/ 2147483647 h 40"/>
              <a:gd name="T20" fmla="*/ 2147483647 w 139"/>
              <a:gd name="T21" fmla="*/ 2147483647 h 40"/>
              <a:gd name="T22" fmla="*/ 2147483647 w 139"/>
              <a:gd name="T23" fmla="*/ 2147483647 h 40"/>
              <a:gd name="T24" fmla="*/ 2147483647 w 139"/>
              <a:gd name="T25" fmla="*/ 2147483647 h 40"/>
              <a:gd name="T26" fmla="*/ 2147483647 w 139"/>
              <a:gd name="T27" fmla="*/ 2147483647 h 40"/>
              <a:gd name="T28" fmla="*/ 2147483647 w 139"/>
              <a:gd name="T29" fmla="*/ 2147483647 h 40"/>
              <a:gd name="T30" fmla="*/ 2147483647 w 139"/>
              <a:gd name="T31" fmla="*/ 2147483647 h 40"/>
              <a:gd name="T32" fmla="*/ 2147483647 w 139"/>
              <a:gd name="T33" fmla="*/ 2147483647 h 40"/>
              <a:gd name="T34" fmla="*/ 2147483647 w 139"/>
              <a:gd name="T35" fmla="*/ 2147483647 h 40"/>
              <a:gd name="T36" fmla="*/ 2147483647 w 139"/>
              <a:gd name="T37" fmla="*/ 2147483647 h 40"/>
              <a:gd name="T38" fmla="*/ 2147483647 w 139"/>
              <a:gd name="T39" fmla="*/ 2147483647 h 40"/>
              <a:gd name="T40" fmla="*/ 2147483647 w 139"/>
              <a:gd name="T41" fmla="*/ 2147483647 h 40"/>
              <a:gd name="T42" fmla="*/ 0 w 139"/>
              <a:gd name="T43" fmla="*/ 2147483647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1" name="Freeform 500"/>
          <p:cNvSpPr>
            <a:spLocks/>
          </p:cNvSpPr>
          <p:nvPr>
            <p:custDataLst>
              <p:tags r:id="rId338"/>
            </p:custDataLst>
          </p:nvPr>
        </p:nvSpPr>
        <p:spPr bwMode="auto">
          <a:xfrm>
            <a:off x="6505575" y="1994310"/>
            <a:ext cx="139700" cy="57150"/>
          </a:xfrm>
          <a:custGeom>
            <a:avLst/>
            <a:gdLst>
              <a:gd name="T0" fmla="*/ 2147483647 w 325"/>
              <a:gd name="T1" fmla="*/ 2147483647 h 71"/>
              <a:gd name="T2" fmla="*/ 2147483647 w 325"/>
              <a:gd name="T3" fmla="*/ 2147483647 h 71"/>
              <a:gd name="T4" fmla="*/ 2147483647 w 325"/>
              <a:gd name="T5" fmla="*/ 0 h 71"/>
              <a:gd name="T6" fmla="*/ 2147483647 w 325"/>
              <a:gd name="T7" fmla="*/ 2147483647 h 71"/>
              <a:gd name="T8" fmla="*/ 2147483647 w 325"/>
              <a:gd name="T9" fmla="*/ 2147483647 h 71"/>
              <a:gd name="T10" fmla="*/ 2147483647 w 325"/>
              <a:gd name="T11" fmla="*/ 2147483647 h 71"/>
              <a:gd name="T12" fmla="*/ 2147483647 w 325"/>
              <a:gd name="T13" fmla="*/ 2147483647 h 71"/>
              <a:gd name="T14" fmla="*/ 2147483647 w 325"/>
              <a:gd name="T15" fmla="*/ 2147483647 h 71"/>
              <a:gd name="T16" fmla="*/ 2147483647 w 325"/>
              <a:gd name="T17" fmla="*/ 2147483647 h 71"/>
              <a:gd name="T18" fmla="*/ 2147483647 w 325"/>
              <a:gd name="T19" fmla="*/ 2147483647 h 71"/>
              <a:gd name="T20" fmla="*/ 2147483647 w 325"/>
              <a:gd name="T21" fmla="*/ 2147483647 h 71"/>
              <a:gd name="T22" fmla="*/ 2147483647 w 325"/>
              <a:gd name="T23" fmla="*/ 2147483647 h 71"/>
              <a:gd name="T24" fmla="*/ 2147483647 w 325"/>
              <a:gd name="T25" fmla="*/ 2147483647 h 71"/>
              <a:gd name="T26" fmla="*/ 2147483647 w 325"/>
              <a:gd name="T27" fmla="*/ 2147483647 h 71"/>
              <a:gd name="T28" fmla="*/ 2147483647 w 325"/>
              <a:gd name="T29" fmla="*/ 2147483647 h 71"/>
              <a:gd name="T30" fmla="*/ 2147483647 w 325"/>
              <a:gd name="T31" fmla="*/ 2147483647 h 71"/>
              <a:gd name="T32" fmla="*/ 2147483647 w 325"/>
              <a:gd name="T33" fmla="*/ 2147483647 h 71"/>
              <a:gd name="T34" fmla="*/ 2147483647 w 325"/>
              <a:gd name="T35" fmla="*/ 2147483647 h 71"/>
              <a:gd name="T36" fmla="*/ 2147483647 w 325"/>
              <a:gd name="T37" fmla="*/ 2147483647 h 71"/>
              <a:gd name="T38" fmla="*/ 2147483647 w 325"/>
              <a:gd name="T39" fmla="*/ 2147483647 h 71"/>
              <a:gd name="T40" fmla="*/ 2147483647 w 325"/>
              <a:gd name="T41" fmla="*/ 2147483647 h 71"/>
              <a:gd name="T42" fmla="*/ 2147483647 w 325"/>
              <a:gd name="T43" fmla="*/ 2147483647 h 71"/>
              <a:gd name="T44" fmla="*/ 2147483647 w 325"/>
              <a:gd name="T45" fmla="*/ 2147483647 h 71"/>
              <a:gd name="T46" fmla="*/ 2147483647 w 325"/>
              <a:gd name="T47" fmla="*/ 2147483647 h 71"/>
              <a:gd name="T48" fmla="*/ 2147483647 w 325"/>
              <a:gd name="T49" fmla="*/ 2147483647 h 71"/>
              <a:gd name="T50" fmla="*/ 2147483647 w 325"/>
              <a:gd name="T51" fmla="*/ 2147483647 h 71"/>
              <a:gd name="T52" fmla="*/ 2147483647 w 325"/>
              <a:gd name="T53" fmla="*/ 2147483647 h 71"/>
              <a:gd name="T54" fmla="*/ 2147483647 w 325"/>
              <a:gd name="T55" fmla="*/ 2147483647 h 71"/>
              <a:gd name="T56" fmla="*/ 2147483647 w 325"/>
              <a:gd name="T57" fmla="*/ 2147483647 h 71"/>
              <a:gd name="T58" fmla="*/ 2147483647 w 325"/>
              <a:gd name="T59" fmla="*/ 2147483647 h 71"/>
              <a:gd name="T60" fmla="*/ 2147483647 w 325"/>
              <a:gd name="T61" fmla="*/ 2147483647 h 71"/>
              <a:gd name="T62" fmla="*/ 0 w 325"/>
              <a:gd name="T63" fmla="*/ 2147483647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2" name="Freeform 501"/>
          <p:cNvSpPr>
            <a:spLocks/>
          </p:cNvSpPr>
          <p:nvPr>
            <p:custDataLst>
              <p:tags r:id="rId339"/>
            </p:custDataLst>
          </p:nvPr>
        </p:nvSpPr>
        <p:spPr bwMode="auto">
          <a:xfrm>
            <a:off x="6665913" y="2002247"/>
            <a:ext cx="95250" cy="57150"/>
          </a:xfrm>
          <a:custGeom>
            <a:avLst/>
            <a:gdLst>
              <a:gd name="T0" fmla="*/ 2147483647 w 220"/>
              <a:gd name="T1" fmla="*/ 2147483647 h 72"/>
              <a:gd name="T2" fmla="*/ 2147483647 w 220"/>
              <a:gd name="T3" fmla="*/ 2147483647 h 72"/>
              <a:gd name="T4" fmla="*/ 2147483647 w 220"/>
              <a:gd name="T5" fmla="*/ 2147483647 h 72"/>
              <a:gd name="T6" fmla="*/ 2147483647 w 220"/>
              <a:gd name="T7" fmla="*/ 2147483647 h 72"/>
              <a:gd name="T8" fmla="*/ 2147483647 w 220"/>
              <a:gd name="T9" fmla="*/ 2147483647 h 72"/>
              <a:gd name="T10" fmla="*/ 2147483647 w 220"/>
              <a:gd name="T11" fmla="*/ 2147483647 h 72"/>
              <a:gd name="T12" fmla="*/ 2147483647 w 220"/>
              <a:gd name="T13" fmla="*/ 2147483647 h 72"/>
              <a:gd name="T14" fmla="*/ 2147483647 w 220"/>
              <a:gd name="T15" fmla="*/ 2147483647 h 72"/>
              <a:gd name="T16" fmla="*/ 2147483647 w 220"/>
              <a:gd name="T17" fmla="*/ 2147483647 h 72"/>
              <a:gd name="T18" fmla="*/ 2147483647 w 220"/>
              <a:gd name="T19" fmla="*/ 2147483647 h 72"/>
              <a:gd name="T20" fmla="*/ 2147483647 w 220"/>
              <a:gd name="T21" fmla="*/ 2147483647 h 72"/>
              <a:gd name="T22" fmla="*/ 2147483647 w 220"/>
              <a:gd name="T23" fmla="*/ 2147483647 h 72"/>
              <a:gd name="T24" fmla="*/ 2147483647 w 220"/>
              <a:gd name="T25" fmla="*/ 2147483647 h 72"/>
              <a:gd name="T26" fmla="*/ 2147483647 w 220"/>
              <a:gd name="T27" fmla="*/ 2147483647 h 72"/>
              <a:gd name="T28" fmla="*/ 2147483647 w 220"/>
              <a:gd name="T29" fmla="*/ 0 h 72"/>
              <a:gd name="T30" fmla="*/ 2147483647 w 220"/>
              <a:gd name="T31" fmla="*/ 2147483647 h 72"/>
              <a:gd name="T32" fmla="*/ 2147483647 w 220"/>
              <a:gd name="T33" fmla="*/ 2147483647 h 72"/>
              <a:gd name="T34" fmla="*/ 2147483647 w 220"/>
              <a:gd name="T35" fmla="*/ 2147483647 h 72"/>
              <a:gd name="T36" fmla="*/ 2147483647 w 220"/>
              <a:gd name="T37" fmla="*/ 2147483647 h 72"/>
              <a:gd name="T38" fmla="*/ 2147483647 w 220"/>
              <a:gd name="T39" fmla="*/ 2147483647 h 72"/>
              <a:gd name="T40" fmla="*/ 2147483647 w 220"/>
              <a:gd name="T41" fmla="*/ 2147483647 h 72"/>
              <a:gd name="T42" fmla="*/ 2147483647 w 220"/>
              <a:gd name="T43" fmla="*/ 2147483647 h 72"/>
              <a:gd name="T44" fmla="*/ 2147483647 w 220"/>
              <a:gd name="T45" fmla="*/ 2147483647 h 72"/>
              <a:gd name="T46" fmla="*/ 2147483647 w 220"/>
              <a:gd name="T47" fmla="*/ 2147483647 h 72"/>
              <a:gd name="T48" fmla="*/ 2147483647 w 220"/>
              <a:gd name="T49" fmla="*/ 2147483647 h 72"/>
              <a:gd name="T50" fmla="*/ 2147483647 w 220"/>
              <a:gd name="T51" fmla="*/ 2147483647 h 72"/>
              <a:gd name="T52" fmla="*/ 2147483647 w 220"/>
              <a:gd name="T53" fmla="*/ 2147483647 h 72"/>
              <a:gd name="T54" fmla="*/ 2147483647 w 220"/>
              <a:gd name="T55" fmla="*/ 2147483647 h 72"/>
              <a:gd name="T56" fmla="*/ 2147483647 w 220"/>
              <a:gd name="T57" fmla="*/ 2147483647 h 72"/>
              <a:gd name="T58" fmla="*/ 2147483647 w 220"/>
              <a:gd name="T59" fmla="*/ 2147483647 h 72"/>
              <a:gd name="T60" fmla="*/ 2147483647 w 220"/>
              <a:gd name="T61" fmla="*/ 2147483647 h 72"/>
              <a:gd name="T62" fmla="*/ 2147483647 w 220"/>
              <a:gd name="T63" fmla="*/ 2147483647 h 72"/>
              <a:gd name="T64" fmla="*/ 2147483647 w 220"/>
              <a:gd name="T65" fmla="*/ 2147483647 h 72"/>
              <a:gd name="T66" fmla="*/ 2147483647 w 220"/>
              <a:gd name="T67" fmla="*/ 2147483647 h 72"/>
              <a:gd name="T68" fmla="*/ 2147483647 w 220"/>
              <a:gd name="T69" fmla="*/ 2147483647 h 72"/>
              <a:gd name="T70" fmla="*/ 2147483647 w 220"/>
              <a:gd name="T71" fmla="*/ 2147483647 h 72"/>
              <a:gd name="T72" fmla="*/ 2147483647 w 220"/>
              <a:gd name="T73" fmla="*/ 2147483647 h 72"/>
              <a:gd name="T74" fmla="*/ 2147483647 w 220"/>
              <a:gd name="T75" fmla="*/ 2147483647 h 72"/>
              <a:gd name="T76" fmla="*/ 2147483647 w 220"/>
              <a:gd name="T77" fmla="*/ 2147483647 h 72"/>
              <a:gd name="T78" fmla="*/ 2147483647 w 220"/>
              <a:gd name="T79" fmla="*/ 2147483647 h 72"/>
              <a:gd name="T80" fmla="*/ 2147483647 w 220"/>
              <a:gd name="T81" fmla="*/ 2147483647 h 72"/>
              <a:gd name="T82" fmla="*/ 2147483647 w 220"/>
              <a:gd name="T83" fmla="*/ 2147483647 h 72"/>
              <a:gd name="T84" fmla="*/ 2147483647 w 220"/>
              <a:gd name="T85" fmla="*/ 2147483647 h 72"/>
              <a:gd name="T86" fmla="*/ 2147483647 w 220"/>
              <a:gd name="T87" fmla="*/ 2147483647 h 72"/>
              <a:gd name="T88" fmla="*/ 2147483647 w 220"/>
              <a:gd name="T89" fmla="*/ 2147483647 h 72"/>
              <a:gd name="T90" fmla="*/ 2147483647 w 220"/>
              <a:gd name="T91" fmla="*/ 2147483647 h 72"/>
              <a:gd name="T92" fmla="*/ 2147483647 w 220"/>
              <a:gd name="T93" fmla="*/ 2147483647 h 72"/>
              <a:gd name="T94" fmla="*/ 2147483647 w 220"/>
              <a:gd name="T95" fmla="*/ 2147483647 h 72"/>
              <a:gd name="T96" fmla="*/ 2147483647 w 220"/>
              <a:gd name="T97" fmla="*/ 2147483647 h 72"/>
              <a:gd name="T98" fmla="*/ 2147483647 w 220"/>
              <a:gd name="T99" fmla="*/ 2147483647 h 72"/>
              <a:gd name="T100" fmla="*/ 2147483647 w 220"/>
              <a:gd name="T101" fmla="*/ 2147483647 h 72"/>
              <a:gd name="T102" fmla="*/ 2147483647 w 220"/>
              <a:gd name="T103" fmla="*/ 2147483647 h 72"/>
              <a:gd name="T104" fmla="*/ 0 w 220"/>
              <a:gd name="T105" fmla="*/ 2147483647 h 72"/>
              <a:gd name="T106" fmla="*/ 2147483647 w 220"/>
              <a:gd name="T107" fmla="*/ 2147483647 h 72"/>
              <a:gd name="T108" fmla="*/ 2147483647 w 220"/>
              <a:gd name="T109" fmla="*/ 2147483647 h 72"/>
              <a:gd name="T110" fmla="*/ 2147483647 w 220"/>
              <a:gd name="T111" fmla="*/ 2147483647 h 72"/>
              <a:gd name="T112" fmla="*/ 2147483647 w 220"/>
              <a:gd name="T113" fmla="*/ 2147483647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3" name="Freeform 502"/>
          <p:cNvSpPr>
            <a:spLocks/>
          </p:cNvSpPr>
          <p:nvPr>
            <p:custDataLst>
              <p:tags r:id="rId340"/>
            </p:custDataLst>
          </p:nvPr>
        </p:nvSpPr>
        <p:spPr bwMode="auto">
          <a:xfrm>
            <a:off x="6626225" y="2049872"/>
            <a:ext cx="63500" cy="58738"/>
          </a:xfrm>
          <a:custGeom>
            <a:avLst/>
            <a:gdLst>
              <a:gd name="T0" fmla="*/ 2147483647 w 146"/>
              <a:gd name="T1" fmla="*/ 2147483647 h 30"/>
              <a:gd name="T2" fmla="*/ 2147483647 w 146"/>
              <a:gd name="T3" fmla="*/ 2147483647 h 30"/>
              <a:gd name="T4" fmla="*/ 2147483647 w 146"/>
              <a:gd name="T5" fmla="*/ 2147483647 h 30"/>
              <a:gd name="T6" fmla="*/ 2147483647 w 146"/>
              <a:gd name="T7" fmla="*/ 2147483647 h 30"/>
              <a:gd name="T8" fmla="*/ 2147483647 w 146"/>
              <a:gd name="T9" fmla="*/ 2147483647 h 30"/>
              <a:gd name="T10" fmla="*/ 2147483647 w 146"/>
              <a:gd name="T11" fmla="*/ 2147483647 h 30"/>
              <a:gd name="T12" fmla="*/ 2147483647 w 146"/>
              <a:gd name="T13" fmla="*/ 2147483647 h 30"/>
              <a:gd name="T14" fmla="*/ 2147483647 w 146"/>
              <a:gd name="T15" fmla="*/ 2147483647 h 30"/>
              <a:gd name="T16" fmla="*/ 2147483647 w 146"/>
              <a:gd name="T17" fmla="*/ 2147483647 h 30"/>
              <a:gd name="T18" fmla="*/ 2147483647 w 146"/>
              <a:gd name="T19" fmla="*/ 2147483647 h 30"/>
              <a:gd name="T20" fmla="*/ 2147483647 w 146"/>
              <a:gd name="T21" fmla="*/ 2147483647 h 30"/>
              <a:gd name="T22" fmla="*/ 2147483647 w 146"/>
              <a:gd name="T23" fmla="*/ 2147483647 h 30"/>
              <a:gd name="T24" fmla="*/ 2147483647 w 146"/>
              <a:gd name="T25" fmla="*/ 2147483647 h 30"/>
              <a:gd name="T26" fmla="*/ 2147483647 w 146"/>
              <a:gd name="T27" fmla="*/ 2147483647 h 30"/>
              <a:gd name="T28" fmla="*/ 2147483647 w 146"/>
              <a:gd name="T29" fmla="*/ 2147483647 h 30"/>
              <a:gd name="T30" fmla="*/ 2147483647 w 146"/>
              <a:gd name="T31" fmla="*/ 2147483647 h 30"/>
              <a:gd name="T32" fmla="*/ 2147483647 w 146"/>
              <a:gd name="T33" fmla="*/ 2147483647 h 30"/>
              <a:gd name="T34" fmla="*/ 2147483647 w 146"/>
              <a:gd name="T35" fmla="*/ 0 h 30"/>
              <a:gd name="T36" fmla="*/ 2147483647 w 146"/>
              <a:gd name="T37" fmla="*/ 2147483647 h 30"/>
              <a:gd name="T38" fmla="*/ 2147483647 w 146"/>
              <a:gd name="T39" fmla="*/ 2147483647 h 30"/>
              <a:gd name="T40" fmla="*/ 2147483647 w 146"/>
              <a:gd name="T41" fmla="*/ 2147483647 h 30"/>
              <a:gd name="T42" fmla="*/ 0 w 146"/>
              <a:gd name="T43" fmla="*/ 2147483647 h 30"/>
              <a:gd name="T44" fmla="*/ 2147483647 w 146"/>
              <a:gd name="T45" fmla="*/ 2147483647 h 30"/>
              <a:gd name="T46" fmla="*/ 2147483647 w 146"/>
              <a:gd name="T47" fmla="*/ 2147483647 h 30"/>
              <a:gd name="T48" fmla="*/ 2147483647 w 146"/>
              <a:gd name="T49" fmla="*/ 2147483647 h 30"/>
              <a:gd name="T50" fmla="*/ 2147483647 w 146"/>
              <a:gd name="T51" fmla="*/ 2147483647 h 30"/>
              <a:gd name="T52" fmla="*/ 2147483647 w 146"/>
              <a:gd name="T53" fmla="*/ 2147483647 h 30"/>
              <a:gd name="T54" fmla="*/ 2147483647 w 146"/>
              <a:gd name="T55" fmla="*/ 2147483647 h 30"/>
              <a:gd name="T56" fmla="*/ 2147483647 w 146"/>
              <a:gd name="T57" fmla="*/ 2147483647 h 30"/>
              <a:gd name="T58" fmla="*/ 2147483647 w 146"/>
              <a:gd name="T59" fmla="*/ 2147483647 h 30"/>
              <a:gd name="T60" fmla="*/ 2147483647 w 146"/>
              <a:gd name="T61" fmla="*/ 2147483647 h 30"/>
              <a:gd name="T62" fmla="*/ 2147483647 w 146"/>
              <a:gd name="T63" fmla="*/ 2147483647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4" name="Freeform 503"/>
          <p:cNvSpPr>
            <a:spLocks/>
          </p:cNvSpPr>
          <p:nvPr>
            <p:custDataLst>
              <p:tags r:id="rId341"/>
            </p:custDataLst>
          </p:nvPr>
        </p:nvSpPr>
        <p:spPr bwMode="auto">
          <a:xfrm>
            <a:off x="6605588" y="2046697"/>
            <a:ext cx="20637" cy="58738"/>
          </a:xfrm>
          <a:custGeom>
            <a:avLst/>
            <a:gdLst>
              <a:gd name="T0" fmla="*/ 0 w 53"/>
              <a:gd name="T1" fmla="*/ 2147483647 h 9"/>
              <a:gd name="T2" fmla="*/ 2147483647 w 53"/>
              <a:gd name="T3" fmla="*/ 2147483647 h 9"/>
              <a:gd name="T4" fmla="*/ 2147483647 w 53"/>
              <a:gd name="T5" fmla="*/ 2147483647 h 9"/>
              <a:gd name="T6" fmla="*/ 2147483647 w 53"/>
              <a:gd name="T7" fmla="*/ 2147483647 h 9"/>
              <a:gd name="T8" fmla="*/ 2147483647 w 53"/>
              <a:gd name="T9" fmla="*/ 2147483647 h 9"/>
              <a:gd name="T10" fmla="*/ 2147483647 w 53"/>
              <a:gd name="T11" fmla="*/ 2147483647 h 9"/>
              <a:gd name="T12" fmla="*/ 2147483647 w 53"/>
              <a:gd name="T13" fmla="*/ 2147483647 h 9"/>
              <a:gd name="T14" fmla="*/ 2147483647 w 53"/>
              <a:gd name="T15" fmla="*/ 2147483647 h 9"/>
              <a:gd name="T16" fmla="*/ 2147483647 w 53"/>
              <a:gd name="T17" fmla="*/ 0 h 9"/>
              <a:gd name="T18" fmla="*/ 2147483647 w 53"/>
              <a:gd name="T19" fmla="*/ 0 h 9"/>
              <a:gd name="T20" fmla="*/ 2147483647 w 53"/>
              <a:gd name="T21" fmla="*/ 0 h 9"/>
              <a:gd name="T22" fmla="*/ 2147483647 w 53"/>
              <a:gd name="T23" fmla="*/ 2147483647 h 9"/>
              <a:gd name="T24" fmla="*/ 2147483647 w 53"/>
              <a:gd name="T25" fmla="*/ 2147483647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5" name="Line 504"/>
          <p:cNvSpPr>
            <a:spLocks noChangeShapeType="1"/>
          </p:cNvSpPr>
          <p:nvPr>
            <p:custDataLst>
              <p:tags r:id="rId342"/>
            </p:custDataLst>
          </p:nvPr>
        </p:nvSpPr>
        <p:spPr bwMode="auto">
          <a:xfrm flipV="1">
            <a:off x="6607175" y="2045110"/>
            <a:ext cx="0" cy="1587"/>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6" name="Freeform 505"/>
          <p:cNvSpPr>
            <a:spLocks/>
          </p:cNvSpPr>
          <p:nvPr>
            <p:custDataLst>
              <p:tags r:id="rId343"/>
            </p:custDataLst>
          </p:nvPr>
        </p:nvSpPr>
        <p:spPr bwMode="auto">
          <a:xfrm>
            <a:off x="5776913" y="1973672"/>
            <a:ext cx="11112" cy="55563"/>
          </a:xfrm>
          <a:custGeom>
            <a:avLst/>
            <a:gdLst>
              <a:gd name="T0" fmla="*/ 0 w 26"/>
              <a:gd name="T1" fmla="*/ 2147483647 h 25"/>
              <a:gd name="T2" fmla="*/ 2147483647 w 26"/>
              <a:gd name="T3" fmla="*/ 2147483647 h 25"/>
              <a:gd name="T4" fmla="*/ 2147483647 w 26"/>
              <a:gd name="T5" fmla="*/ 2147483647 h 25"/>
              <a:gd name="T6" fmla="*/ 2147483647 w 26"/>
              <a:gd name="T7" fmla="*/ 2147483647 h 25"/>
              <a:gd name="T8" fmla="*/ 2147483647 w 26"/>
              <a:gd name="T9" fmla="*/ 2147483647 h 25"/>
              <a:gd name="T10" fmla="*/ 2147483647 w 26"/>
              <a:gd name="T11" fmla="*/ 2147483647 h 25"/>
              <a:gd name="T12" fmla="*/ 2147483647 w 26"/>
              <a:gd name="T13" fmla="*/ 0 h 25"/>
              <a:gd name="T14" fmla="*/ 2147483647 w 26"/>
              <a:gd name="T15" fmla="*/ 2147483647 h 25"/>
              <a:gd name="T16" fmla="*/ 2147483647 w 26"/>
              <a:gd name="T17" fmla="*/ 2147483647 h 25"/>
              <a:gd name="T18" fmla="*/ 2147483647 w 26"/>
              <a:gd name="T19" fmla="*/ 2147483647 h 25"/>
              <a:gd name="T20" fmla="*/ 0 w 26"/>
              <a:gd name="T21" fmla="*/ 2147483647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7" name="Freeform 506"/>
          <p:cNvSpPr>
            <a:spLocks/>
          </p:cNvSpPr>
          <p:nvPr>
            <p:custDataLst>
              <p:tags r:id="rId344"/>
            </p:custDataLst>
          </p:nvPr>
        </p:nvSpPr>
        <p:spPr bwMode="auto">
          <a:xfrm>
            <a:off x="6526213" y="2045110"/>
            <a:ext cx="9525" cy="57150"/>
          </a:xfrm>
          <a:custGeom>
            <a:avLst/>
            <a:gdLst>
              <a:gd name="T0" fmla="*/ 2147483647 w 33"/>
              <a:gd name="T1" fmla="*/ 2147483647 h 25"/>
              <a:gd name="T2" fmla="*/ 2147483647 w 33"/>
              <a:gd name="T3" fmla="*/ 2147483647 h 25"/>
              <a:gd name="T4" fmla="*/ 2147483647 w 33"/>
              <a:gd name="T5" fmla="*/ 0 h 25"/>
              <a:gd name="T6" fmla="*/ 0 w 33"/>
              <a:gd name="T7" fmla="*/ 0 h 25"/>
              <a:gd name="T8" fmla="*/ 2147483647 w 33"/>
              <a:gd name="T9" fmla="*/ 2147483647 h 25"/>
              <a:gd name="T10" fmla="*/ 2147483647 w 33"/>
              <a:gd name="T11" fmla="*/ 2147483647 h 25"/>
              <a:gd name="T12" fmla="*/ 2147483647 w 33"/>
              <a:gd name="T13" fmla="*/ 2147483647 h 25"/>
              <a:gd name="T14" fmla="*/ 2147483647 w 33"/>
              <a:gd name="T15" fmla="*/ 2147483647 h 25"/>
              <a:gd name="T16" fmla="*/ 2147483647 w 33"/>
              <a:gd name="T17" fmla="*/ 2147483647 h 25"/>
              <a:gd name="T18" fmla="*/ 2147483647 w 33"/>
              <a:gd name="T19" fmla="*/ 214748364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8" name="Freeform 507"/>
          <p:cNvSpPr>
            <a:spLocks/>
          </p:cNvSpPr>
          <p:nvPr>
            <p:custDataLst>
              <p:tags r:id="rId345"/>
            </p:custDataLst>
          </p:nvPr>
        </p:nvSpPr>
        <p:spPr bwMode="auto">
          <a:xfrm>
            <a:off x="6480175" y="2008597"/>
            <a:ext cx="9525" cy="57150"/>
          </a:xfrm>
          <a:custGeom>
            <a:avLst/>
            <a:gdLst>
              <a:gd name="T0" fmla="*/ 0 w 20"/>
              <a:gd name="T1" fmla="*/ 0 h 18"/>
              <a:gd name="T2" fmla="*/ 2147483647 w 20"/>
              <a:gd name="T3" fmla="*/ 2147483647 h 18"/>
              <a:gd name="T4" fmla="*/ 2147483647 w 20"/>
              <a:gd name="T5" fmla="*/ 2147483647 h 18"/>
              <a:gd name="T6" fmla="*/ 2147483647 w 20"/>
              <a:gd name="T7" fmla="*/ 0 h 18"/>
              <a:gd name="T8" fmla="*/ 0 w 20"/>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8">
                <a:moveTo>
                  <a:pt x="0" y="0"/>
                </a:moveTo>
                <a:lnTo>
                  <a:pt x="13" y="18"/>
                </a:lnTo>
                <a:lnTo>
                  <a:pt x="16" y="11"/>
                </a:lnTo>
                <a:lnTo>
                  <a:pt x="20"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79" name="Freeform 508"/>
          <p:cNvSpPr>
            <a:spLocks/>
          </p:cNvSpPr>
          <p:nvPr>
            <p:custDataLst>
              <p:tags r:id="rId346"/>
            </p:custDataLst>
          </p:nvPr>
        </p:nvSpPr>
        <p:spPr bwMode="auto">
          <a:xfrm>
            <a:off x="6980238" y="2578510"/>
            <a:ext cx="12700" cy="58737"/>
          </a:xfrm>
          <a:custGeom>
            <a:avLst/>
            <a:gdLst>
              <a:gd name="T0" fmla="*/ 0 w 33"/>
              <a:gd name="T1" fmla="*/ 2147483647 h 31"/>
              <a:gd name="T2" fmla="*/ 0 w 33"/>
              <a:gd name="T3" fmla="*/ 0 h 31"/>
              <a:gd name="T4" fmla="*/ 2147483647 w 33"/>
              <a:gd name="T5" fmla="*/ 0 h 31"/>
              <a:gd name="T6" fmla="*/ 2147483647 w 33"/>
              <a:gd name="T7" fmla="*/ 0 h 31"/>
              <a:gd name="T8" fmla="*/ 2147483647 w 33"/>
              <a:gd name="T9" fmla="*/ 0 h 31"/>
              <a:gd name="T10" fmla="*/ 2147483647 w 33"/>
              <a:gd name="T11" fmla="*/ 0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0 w 33"/>
              <a:gd name="T29" fmla="*/ 2147483647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80" name="Freeform 509"/>
          <p:cNvSpPr>
            <a:spLocks/>
          </p:cNvSpPr>
          <p:nvPr>
            <p:custDataLst>
              <p:tags r:id="rId347"/>
            </p:custDataLst>
          </p:nvPr>
        </p:nvSpPr>
        <p:spPr bwMode="auto">
          <a:xfrm>
            <a:off x="7273925" y="2100672"/>
            <a:ext cx="55563" cy="58738"/>
          </a:xfrm>
          <a:custGeom>
            <a:avLst/>
            <a:gdLst>
              <a:gd name="T0" fmla="*/ 2147483647 w 129"/>
              <a:gd name="T1" fmla="*/ 2147483647 h 56"/>
              <a:gd name="T2" fmla="*/ 2147483647 w 129"/>
              <a:gd name="T3" fmla="*/ 2147483647 h 56"/>
              <a:gd name="T4" fmla="*/ 2147483647 w 129"/>
              <a:gd name="T5" fmla="*/ 2147483647 h 56"/>
              <a:gd name="T6" fmla="*/ 0 w 129"/>
              <a:gd name="T7" fmla="*/ 2147483647 h 56"/>
              <a:gd name="T8" fmla="*/ 2147483647 w 129"/>
              <a:gd name="T9" fmla="*/ 2147483647 h 56"/>
              <a:gd name="T10" fmla="*/ 2147483647 w 129"/>
              <a:gd name="T11" fmla="*/ 2147483647 h 56"/>
              <a:gd name="T12" fmla="*/ 2147483647 w 129"/>
              <a:gd name="T13" fmla="*/ 2147483647 h 56"/>
              <a:gd name="T14" fmla="*/ 2147483647 w 129"/>
              <a:gd name="T15" fmla="*/ 2147483647 h 56"/>
              <a:gd name="T16" fmla="*/ 2147483647 w 129"/>
              <a:gd name="T17" fmla="*/ 2147483647 h 56"/>
              <a:gd name="T18" fmla="*/ 2147483647 w 129"/>
              <a:gd name="T19" fmla="*/ 2147483647 h 56"/>
              <a:gd name="T20" fmla="*/ 2147483647 w 129"/>
              <a:gd name="T21" fmla="*/ 2147483647 h 56"/>
              <a:gd name="T22" fmla="*/ 2147483647 w 129"/>
              <a:gd name="T23" fmla="*/ 2147483647 h 56"/>
              <a:gd name="T24" fmla="*/ 2147483647 w 129"/>
              <a:gd name="T25" fmla="*/ 0 h 56"/>
              <a:gd name="T26" fmla="*/ 2147483647 w 129"/>
              <a:gd name="T27" fmla="*/ 2147483647 h 56"/>
              <a:gd name="T28" fmla="*/ 2147483647 w 129"/>
              <a:gd name="T29" fmla="*/ 2147483647 h 56"/>
              <a:gd name="T30" fmla="*/ 2147483647 w 129"/>
              <a:gd name="T31" fmla="*/ 2147483647 h 56"/>
              <a:gd name="T32" fmla="*/ 2147483647 w 129"/>
              <a:gd name="T33" fmla="*/ 2147483647 h 56"/>
              <a:gd name="T34" fmla="*/ 2147483647 w 129"/>
              <a:gd name="T35" fmla="*/ 2147483647 h 56"/>
              <a:gd name="T36" fmla="*/ 2147483647 w 129"/>
              <a:gd name="T37" fmla="*/ 2147483647 h 56"/>
              <a:gd name="T38" fmla="*/ 2147483647 w 129"/>
              <a:gd name="T39" fmla="*/ 2147483647 h 56"/>
              <a:gd name="T40" fmla="*/ 2147483647 w 129"/>
              <a:gd name="T41" fmla="*/ 2147483647 h 56"/>
              <a:gd name="T42" fmla="*/ 2147483647 w 129"/>
              <a:gd name="T43" fmla="*/ 2147483647 h 56"/>
              <a:gd name="T44" fmla="*/ 2147483647 w 129"/>
              <a:gd name="T45" fmla="*/ 2147483647 h 56"/>
              <a:gd name="T46" fmla="*/ 2147483647 w 129"/>
              <a:gd name="T47" fmla="*/ 2147483647 h 56"/>
              <a:gd name="T48" fmla="*/ 2147483647 w 129"/>
              <a:gd name="T49" fmla="*/ 2147483647 h 56"/>
              <a:gd name="T50" fmla="*/ 2147483647 w 129"/>
              <a:gd name="T51" fmla="*/ 2147483647 h 56"/>
              <a:gd name="T52" fmla="*/ 2147483647 w 129"/>
              <a:gd name="T53" fmla="*/ 2147483647 h 56"/>
              <a:gd name="T54" fmla="*/ 2147483647 w 129"/>
              <a:gd name="T55" fmla="*/ 2147483647 h 56"/>
              <a:gd name="T56" fmla="*/ 2147483647 w 129"/>
              <a:gd name="T57" fmla="*/ 2147483647 h 56"/>
              <a:gd name="T58" fmla="*/ 2147483647 w 129"/>
              <a:gd name="T59" fmla="*/ 2147483647 h 56"/>
              <a:gd name="T60" fmla="*/ 2147483647 w 129"/>
              <a:gd name="T61" fmla="*/ 2147483647 h 56"/>
              <a:gd name="T62" fmla="*/ 2147483647 w 129"/>
              <a:gd name="T63" fmla="*/ 2147483647 h 56"/>
              <a:gd name="T64" fmla="*/ 2147483647 w 129"/>
              <a:gd name="T65" fmla="*/ 2147483647 h 56"/>
              <a:gd name="T66" fmla="*/ 2147483647 w 129"/>
              <a:gd name="T67" fmla="*/ 2147483647 h 56"/>
              <a:gd name="T68" fmla="*/ 2147483647 w 129"/>
              <a:gd name="T69" fmla="*/ 2147483647 h 56"/>
              <a:gd name="T70" fmla="*/ 2147483647 w 129"/>
              <a:gd name="T71" fmla="*/ 2147483647 h 56"/>
              <a:gd name="T72" fmla="*/ 2147483647 w 129"/>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81" name="Freeform 510"/>
          <p:cNvSpPr>
            <a:spLocks/>
          </p:cNvSpPr>
          <p:nvPr>
            <p:custDataLst>
              <p:tags r:id="rId348"/>
            </p:custDataLst>
          </p:nvPr>
        </p:nvSpPr>
        <p:spPr bwMode="auto">
          <a:xfrm>
            <a:off x="7410450" y="2453097"/>
            <a:ext cx="14288" cy="57150"/>
          </a:xfrm>
          <a:custGeom>
            <a:avLst/>
            <a:gdLst>
              <a:gd name="T0" fmla="*/ 2147483647 w 41"/>
              <a:gd name="T1" fmla="*/ 2147483647 h 42"/>
              <a:gd name="T2" fmla="*/ 0 w 41"/>
              <a:gd name="T3" fmla="*/ 2147483647 h 42"/>
              <a:gd name="T4" fmla="*/ 0 w 41"/>
              <a:gd name="T5" fmla="*/ 2147483647 h 42"/>
              <a:gd name="T6" fmla="*/ 2147483647 w 41"/>
              <a:gd name="T7" fmla="*/ 2147483647 h 42"/>
              <a:gd name="T8" fmla="*/ 2147483647 w 41"/>
              <a:gd name="T9" fmla="*/ 2147483647 h 42"/>
              <a:gd name="T10" fmla="*/ 2147483647 w 41"/>
              <a:gd name="T11" fmla="*/ 2147483647 h 42"/>
              <a:gd name="T12" fmla="*/ 2147483647 w 41"/>
              <a:gd name="T13" fmla="*/ 0 h 42"/>
              <a:gd name="T14" fmla="*/ 2147483647 w 41"/>
              <a:gd name="T15" fmla="*/ 2147483647 h 42"/>
              <a:gd name="T16" fmla="*/ 2147483647 w 41"/>
              <a:gd name="T17" fmla="*/ 2147483647 h 42"/>
              <a:gd name="T18" fmla="*/ 2147483647 w 41"/>
              <a:gd name="T19" fmla="*/ 2147483647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82" name="Freeform 511"/>
          <p:cNvSpPr>
            <a:spLocks/>
          </p:cNvSpPr>
          <p:nvPr>
            <p:custDataLst>
              <p:tags r:id="rId349"/>
            </p:custDataLst>
          </p:nvPr>
        </p:nvSpPr>
        <p:spPr bwMode="auto">
          <a:xfrm>
            <a:off x="7559675" y="2565810"/>
            <a:ext cx="42863" cy="60325"/>
          </a:xfrm>
          <a:custGeom>
            <a:avLst/>
            <a:gdLst>
              <a:gd name="T0" fmla="*/ 2147483647 w 93"/>
              <a:gd name="T1" fmla="*/ 2147483647 h 39"/>
              <a:gd name="T2" fmla="*/ 2147483647 w 93"/>
              <a:gd name="T3" fmla="*/ 2147483647 h 39"/>
              <a:gd name="T4" fmla="*/ 2147483647 w 93"/>
              <a:gd name="T5" fmla="*/ 2147483647 h 39"/>
              <a:gd name="T6" fmla="*/ 2147483647 w 93"/>
              <a:gd name="T7" fmla="*/ 2147483647 h 39"/>
              <a:gd name="T8" fmla="*/ 2147483647 w 93"/>
              <a:gd name="T9" fmla="*/ 2147483647 h 39"/>
              <a:gd name="T10" fmla="*/ 2147483647 w 93"/>
              <a:gd name="T11" fmla="*/ 2147483647 h 39"/>
              <a:gd name="T12" fmla="*/ 2147483647 w 93"/>
              <a:gd name="T13" fmla="*/ 2147483647 h 39"/>
              <a:gd name="T14" fmla="*/ 2147483647 w 93"/>
              <a:gd name="T15" fmla="*/ 2147483647 h 39"/>
              <a:gd name="T16" fmla="*/ 2147483647 w 93"/>
              <a:gd name="T17" fmla="*/ 2147483647 h 39"/>
              <a:gd name="T18" fmla="*/ 2147483647 w 93"/>
              <a:gd name="T19" fmla="*/ 2147483647 h 39"/>
              <a:gd name="T20" fmla="*/ 2147483647 w 93"/>
              <a:gd name="T21" fmla="*/ 2147483647 h 39"/>
              <a:gd name="T22" fmla="*/ 2147483647 w 93"/>
              <a:gd name="T23" fmla="*/ 2147483647 h 39"/>
              <a:gd name="T24" fmla="*/ 2147483647 w 93"/>
              <a:gd name="T25" fmla="*/ 2147483647 h 39"/>
              <a:gd name="T26" fmla="*/ 2147483647 w 93"/>
              <a:gd name="T27" fmla="*/ 2147483647 h 39"/>
              <a:gd name="T28" fmla="*/ 2147483647 w 93"/>
              <a:gd name="T29" fmla="*/ 2147483647 h 39"/>
              <a:gd name="T30" fmla="*/ 0 w 93"/>
              <a:gd name="T31" fmla="*/ 2147483647 h 39"/>
              <a:gd name="T32" fmla="*/ 2147483647 w 93"/>
              <a:gd name="T33" fmla="*/ 2147483647 h 39"/>
              <a:gd name="T34" fmla="*/ 2147483647 w 93"/>
              <a:gd name="T35" fmla="*/ 0 h 39"/>
              <a:gd name="T36" fmla="*/ 2147483647 w 93"/>
              <a:gd name="T37" fmla="*/ 0 h 39"/>
              <a:gd name="T38" fmla="*/ 2147483647 w 93"/>
              <a:gd name="T39" fmla="*/ 2147483647 h 39"/>
              <a:gd name="T40" fmla="*/ 2147483647 w 93"/>
              <a:gd name="T41" fmla="*/ 2147483647 h 39"/>
              <a:gd name="T42" fmla="*/ 2147483647 w 93"/>
              <a:gd name="T43" fmla="*/ 2147483647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83" name="Freeform 512"/>
          <p:cNvSpPr>
            <a:spLocks/>
          </p:cNvSpPr>
          <p:nvPr>
            <p:custDataLst>
              <p:tags r:id="rId350"/>
            </p:custDataLst>
          </p:nvPr>
        </p:nvSpPr>
        <p:spPr bwMode="auto">
          <a:xfrm>
            <a:off x="7610475" y="2581685"/>
            <a:ext cx="19050" cy="58737"/>
          </a:xfrm>
          <a:custGeom>
            <a:avLst/>
            <a:gdLst>
              <a:gd name="T0" fmla="*/ 2147483647 w 39"/>
              <a:gd name="T1" fmla="*/ 2147483647 h 19"/>
              <a:gd name="T2" fmla="*/ 2147483647 w 39"/>
              <a:gd name="T3" fmla="*/ 2147483647 h 19"/>
              <a:gd name="T4" fmla="*/ 2147483647 w 39"/>
              <a:gd name="T5" fmla="*/ 2147483647 h 19"/>
              <a:gd name="T6" fmla="*/ 2147483647 w 39"/>
              <a:gd name="T7" fmla="*/ 2147483647 h 19"/>
              <a:gd name="T8" fmla="*/ 2147483647 w 39"/>
              <a:gd name="T9" fmla="*/ 2147483647 h 19"/>
              <a:gd name="T10" fmla="*/ 2147483647 w 39"/>
              <a:gd name="T11" fmla="*/ 2147483647 h 19"/>
              <a:gd name="T12" fmla="*/ 0 w 39"/>
              <a:gd name="T13" fmla="*/ 2147483647 h 19"/>
              <a:gd name="T14" fmla="*/ 0 w 39"/>
              <a:gd name="T15" fmla="*/ 0 h 19"/>
              <a:gd name="T16" fmla="*/ 2147483647 w 39"/>
              <a:gd name="T17" fmla="*/ 2147483647 h 19"/>
              <a:gd name="T18" fmla="*/ 2147483647 w 39"/>
              <a:gd name="T19" fmla="*/ 2147483647 h 19"/>
              <a:gd name="T20" fmla="*/ 2147483647 w 39"/>
              <a:gd name="T21" fmla="*/ 2147483647 h 19"/>
              <a:gd name="T22" fmla="*/ 2147483647 w 39"/>
              <a:gd name="T23" fmla="*/ 2147483647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545" name="Freeform 513"/>
          <p:cNvSpPr>
            <a:spLocks/>
          </p:cNvSpPr>
          <p:nvPr>
            <p:custDataLst>
              <p:tags r:id="rId351"/>
            </p:custDataLst>
          </p:nvPr>
        </p:nvSpPr>
        <p:spPr bwMode="auto">
          <a:xfrm>
            <a:off x="7475538" y="2708685"/>
            <a:ext cx="14287" cy="57150"/>
          </a:xfrm>
          <a:custGeom>
            <a:avLst/>
            <a:gdLst>
              <a:gd name="T0" fmla="*/ 0 w 26"/>
              <a:gd name="T1" fmla="*/ 2147483647 h 36"/>
              <a:gd name="T2" fmla="*/ 2147483647 w 26"/>
              <a:gd name="T3" fmla="*/ 2147483647 h 36"/>
              <a:gd name="T4" fmla="*/ 2147483647 w 26"/>
              <a:gd name="T5" fmla="*/ 2147483647 h 36"/>
              <a:gd name="T6" fmla="*/ 2147483647 w 26"/>
              <a:gd name="T7" fmla="*/ 2147483647 h 36"/>
              <a:gd name="T8" fmla="*/ 2147483647 w 26"/>
              <a:gd name="T9" fmla="*/ 0 h 36"/>
              <a:gd name="T10" fmla="*/ 2147483647 w 26"/>
              <a:gd name="T11" fmla="*/ 2147483647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2147483647 w 26"/>
              <a:gd name="T27" fmla="*/ 2147483647 h 36"/>
              <a:gd name="T28" fmla="*/ 0 w 26"/>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chemeClr val="tx1">
              <a:lumMod val="75000"/>
            </a:schemeClr>
          </a:solidFill>
          <a:ln w="9525" cap="flat" cmpd="sng">
            <a:solidFill>
              <a:srgbClr val="FFFFFF"/>
            </a:solidFill>
            <a:prstDash val="solid"/>
            <a:round/>
            <a:headEnd type="none" w="med" len="med"/>
            <a:tailEnd type="none" w="med" len="med"/>
          </a:ln>
          <a:effectLst/>
        </p:spPr>
        <p:txBody>
          <a:bodyPr/>
          <a:lstStyle/>
          <a:p>
            <a:pPr>
              <a:defRPr/>
            </a:pPr>
            <a:endParaRPr lang="en-GB">
              <a:latin typeface="Arial" charset="0"/>
              <a:cs typeface="Arial" charset="0"/>
            </a:endParaRPr>
          </a:p>
        </p:txBody>
      </p:sp>
      <p:sp>
        <p:nvSpPr>
          <p:cNvPr id="8546" name="Freeform 514"/>
          <p:cNvSpPr>
            <a:spLocks/>
          </p:cNvSpPr>
          <p:nvPr>
            <p:custDataLst>
              <p:tags r:id="rId352"/>
            </p:custDataLst>
          </p:nvPr>
        </p:nvSpPr>
        <p:spPr bwMode="auto">
          <a:xfrm>
            <a:off x="7486650" y="2737260"/>
            <a:ext cx="3175" cy="60325"/>
          </a:xfrm>
          <a:custGeom>
            <a:avLst/>
            <a:gdLst>
              <a:gd name="T0" fmla="*/ 0 w 6"/>
              <a:gd name="T1" fmla="*/ 2147483647 h 37"/>
              <a:gd name="T2" fmla="*/ 0 w 6"/>
              <a:gd name="T3" fmla="*/ 0 h 37"/>
              <a:gd name="T4" fmla="*/ 2147483647 w 6"/>
              <a:gd name="T5" fmla="*/ 0 h 37"/>
              <a:gd name="T6" fmla="*/ 2147483647 w 6"/>
              <a:gd name="T7" fmla="*/ 2147483647 h 37"/>
              <a:gd name="T8" fmla="*/ 0 w 6"/>
              <a:gd name="T9" fmla="*/ 214748364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7">
                <a:moveTo>
                  <a:pt x="0" y="37"/>
                </a:moveTo>
                <a:lnTo>
                  <a:pt x="0" y="0"/>
                </a:lnTo>
                <a:lnTo>
                  <a:pt x="6" y="0"/>
                </a:lnTo>
                <a:lnTo>
                  <a:pt x="6" y="31"/>
                </a:lnTo>
                <a:lnTo>
                  <a:pt x="0" y="37"/>
                </a:lnTo>
              </a:path>
            </a:pathLst>
          </a:custGeom>
          <a:solidFill>
            <a:schemeClr val="tx1">
              <a:lumMod val="75000"/>
            </a:schemeClr>
          </a:solidFill>
          <a:ln w="9525" cap="flat" cmpd="sng">
            <a:solidFill>
              <a:srgbClr val="FFFFFF"/>
            </a:solidFill>
            <a:prstDash val="solid"/>
            <a:round/>
            <a:headEnd type="none" w="med" len="med"/>
            <a:tailEnd type="none" w="med" len="med"/>
          </a:ln>
          <a:effectLst/>
        </p:spPr>
        <p:txBody>
          <a:bodyPr/>
          <a:lstStyle/>
          <a:p>
            <a:pPr>
              <a:defRPr/>
            </a:pPr>
            <a:endParaRPr lang="en-GB">
              <a:latin typeface="Arial" charset="0"/>
              <a:cs typeface="Arial" charset="0"/>
            </a:endParaRPr>
          </a:p>
        </p:txBody>
      </p:sp>
      <p:sp>
        <p:nvSpPr>
          <p:cNvPr id="8547" name="Freeform 515"/>
          <p:cNvSpPr>
            <a:spLocks/>
          </p:cNvSpPr>
          <p:nvPr>
            <p:custDataLst>
              <p:tags r:id="rId353"/>
            </p:custDataLst>
          </p:nvPr>
        </p:nvSpPr>
        <p:spPr bwMode="auto">
          <a:xfrm>
            <a:off x="7473950" y="2819810"/>
            <a:ext cx="9525" cy="55562"/>
          </a:xfrm>
          <a:custGeom>
            <a:avLst/>
            <a:gdLst>
              <a:gd name="T0" fmla="*/ 0 w 20"/>
              <a:gd name="T1" fmla="*/ 2147483647 h 43"/>
              <a:gd name="T2" fmla="*/ 0 w 20"/>
              <a:gd name="T3" fmla="*/ 2147483647 h 43"/>
              <a:gd name="T4" fmla="*/ 0 w 20"/>
              <a:gd name="T5" fmla="*/ 2147483647 h 43"/>
              <a:gd name="T6" fmla="*/ 2147483647 w 20"/>
              <a:gd name="T7" fmla="*/ 2147483647 h 43"/>
              <a:gd name="T8" fmla="*/ 2147483647 w 20"/>
              <a:gd name="T9" fmla="*/ 0 h 43"/>
              <a:gd name="T10" fmla="*/ 2147483647 w 20"/>
              <a:gd name="T11" fmla="*/ 2147483647 h 43"/>
              <a:gd name="T12" fmla="*/ 2147483647 w 20"/>
              <a:gd name="T13" fmla="*/ 2147483647 h 43"/>
              <a:gd name="T14" fmla="*/ 2147483647 w 20"/>
              <a:gd name="T15" fmla="*/ 2147483647 h 43"/>
              <a:gd name="T16" fmla="*/ 2147483647 w 20"/>
              <a:gd name="T17" fmla="*/ 2147483647 h 43"/>
              <a:gd name="T18" fmla="*/ 2147483647 w 20"/>
              <a:gd name="T19" fmla="*/ 2147483647 h 43"/>
              <a:gd name="T20" fmla="*/ 2147483647 w 20"/>
              <a:gd name="T21" fmla="*/ 2147483647 h 43"/>
              <a:gd name="T22" fmla="*/ 2147483647 w 20"/>
              <a:gd name="T23" fmla="*/ 2147483647 h 43"/>
              <a:gd name="T24" fmla="*/ 2147483647 w 20"/>
              <a:gd name="T25" fmla="*/ 2147483647 h 43"/>
              <a:gd name="T26" fmla="*/ 2147483647 w 20"/>
              <a:gd name="T27" fmla="*/ 2147483647 h 43"/>
              <a:gd name="T28" fmla="*/ 2147483647 w 20"/>
              <a:gd name="T29" fmla="*/ 2147483647 h 43"/>
              <a:gd name="T30" fmla="*/ 2147483647 w 20"/>
              <a:gd name="T31" fmla="*/ 2147483647 h 43"/>
              <a:gd name="T32" fmla="*/ 2147483647 w 20"/>
              <a:gd name="T33" fmla="*/ 2147483647 h 43"/>
              <a:gd name="T34" fmla="*/ 2147483647 w 20"/>
              <a:gd name="T35" fmla="*/ 2147483647 h 43"/>
              <a:gd name="T36" fmla="*/ 0 w 20"/>
              <a:gd name="T37" fmla="*/ 2147483647 h 43"/>
              <a:gd name="T38" fmla="*/ 0 w 20"/>
              <a:gd name="T39" fmla="*/ 2147483647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chemeClr val="tx1">
              <a:lumMod val="75000"/>
            </a:schemeClr>
          </a:solidFill>
          <a:ln w="9525" cap="flat" cmpd="sng">
            <a:solidFill>
              <a:srgbClr val="FFFFFF"/>
            </a:solidFill>
            <a:prstDash val="solid"/>
            <a:round/>
            <a:headEnd type="none" w="med" len="med"/>
            <a:tailEnd type="none" w="med" len="med"/>
          </a:ln>
          <a:effectLst/>
        </p:spPr>
        <p:txBody>
          <a:bodyPr/>
          <a:lstStyle/>
          <a:p>
            <a:pPr>
              <a:defRPr/>
            </a:pPr>
            <a:endParaRPr lang="en-GB">
              <a:latin typeface="Arial" charset="0"/>
              <a:cs typeface="Arial" charset="0"/>
            </a:endParaRPr>
          </a:p>
        </p:txBody>
      </p:sp>
      <p:sp>
        <p:nvSpPr>
          <p:cNvPr id="8548" name="Freeform 516"/>
          <p:cNvSpPr>
            <a:spLocks/>
          </p:cNvSpPr>
          <p:nvPr>
            <p:custDataLst>
              <p:tags r:id="rId354"/>
            </p:custDataLst>
          </p:nvPr>
        </p:nvSpPr>
        <p:spPr bwMode="auto">
          <a:xfrm>
            <a:off x="7451725" y="2854735"/>
            <a:ext cx="0" cy="58737"/>
          </a:xfrm>
          <a:custGeom>
            <a:avLst/>
            <a:gdLst>
              <a:gd name="T0" fmla="*/ 2147483647 h 30"/>
              <a:gd name="T1" fmla="*/ 2147483647 h 30"/>
              <a:gd name="T2" fmla="*/ 2147483647 h 30"/>
              <a:gd name="T3" fmla="*/ 2147483647 h 30"/>
              <a:gd name="T4" fmla="*/ 0 h 30"/>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30">
                <a:moveTo>
                  <a:pt x="0" y="30"/>
                </a:moveTo>
                <a:lnTo>
                  <a:pt x="0" y="25"/>
                </a:lnTo>
                <a:lnTo>
                  <a:pt x="0" y="18"/>
                </a:lnTo>
                <a:lnTo>
                  <a:pt x="0" y="9"/>
                </a:lnTo>
                <a:lnTo>
                  <a:pt x="0" y="0"/>
                </a:lnTo>
              </a:path>
            </a:pathLst>
          </a:custGeom>
          <a:solidFill>
            <a:schemeClr val="tx1">
              <a:lumMod val="75000"/>
            </a:schemeClr>
          </a:solidFill>
          <a:ln w="9525" cap="flat" cmpd="sng">
            <a:solidFill>
              <a:srgbClr val="FFFFFF"/>
            </a:solidFill>
            <a:prstDash val="solid"/>
            <a:round/>
            <a:headEnd type="none" w="med" len="med"/>
            <a:tailEnd type="none" w="med" len="med"/>
          </a:ln>
          <a:effectLst/>
        </p:spPr>
        <p:txBody>
          <a:bodyPr/>
          <a:lstStyle/>
          <a:p>
            <a:pPr>
              <a:defRPr/>
            </a:pPr>
            <a:endParaRPr lang="en-GB">
              <a:latin typeface="Arial" charset="0"/>
              <a:cs typeface="Arial" charset="0"/>
            </a:endParaRPr>
          </a:p>
        </p:txBody>
      </p:sp>
      <p:sp>
        <p:nvSpPr>
          <p:cNvPr id="8549" name="Freeform 517"/>
          <p:cNvSpPr>
            <a:spLocks/>
          </p:cNvSpPr>
          <p:nvPr>
            <p:custDataLst>
              <p:tags r:id="rId355"/>
            </p:custDataLst>
          </p:nvPr>
        </p:nvSpPr>
        <p:spPr bwMode="auto">
          <a:xfrm>
            <a:off x="7451725" y="2854735"/>
            <a:ext cx="7938" cy="58737"/>
          </a:xfrm>
          <a:custGeom>
            <a:avLst/>
            <a:gdLst>
              <a:gd name="T0" fmla="*/ 0 w 20"/>
              <a:gd name="T1" fmla="*/ 0 h 24"/>
              <a:gd name="T2" fmla="*/ 2147483647 w 20"/>
              <a:gd name="T3" fmla="*/ 0 h 24"/>
              <a:gd name="T4" fmla="*/ 0 w 20"/>
              <a:gd name="T5" fmla="*/ 2147483647 h 24"/>
              <a:gd name="T6" fmla="*/ 0 60000 65536"/>
              <a:gd name="T7" fmla="*/ 0 60000 65536"/>
              <a:gd name="T8" fmla="*/ 0 60000 65536"/>
            </a:gdLst>
            <a:ahLst/>
            <a:cxnLst>
              <a:cxn ang="T6">
                <a:pos x="T0" y="T1"/>
              </a:cxn>
              <a:cxn ang="T7">
                <a:pos x="T2" y="T3"/>
              </a:cxn>
              <a:cxn ang="T8">
                <a:pos x="T4" y="T5"/>
              </a:cxn>
            </a:cxnLst>
            <a:rect l="0" t="0" r="r" b="b"/>
            <a:pathLst>
              <a:path w="20" h="24">
                <a:moveTo>
                  <a:pt x="0" y="0"/>
                </a:moveTo>
                <a:lnTo>
                  <a:pt x="20" y="0"/>
                </a:lnTo>
                <a:lnTo>
                  <a:pt x="0" y="24"/>
                </a:lnTo>
              </a:path>
            </a:pathLst>
          </a:custGeom>
          <a:solidFill>
            <a:schemeClr val="tx1">
              <a:lumMod val="75000"/>
            </a:schemeClr>
          </a:solidFill>
          <a:ln w="9525" cap="flat" cmpd="sng">
            <a:solidFill>
              <a:srgbClr val="FFFFFF"/>
            </a:solidFill>
            <a:prstDash val="solid"/>
            <a:round/>
            <a:headEnd type="none" w="med" len="med"/>
            <a:tailEnd type="none" w="med" len="med"/>
          </a:ln>
          <a:effectLst/>
        </p:spPr>
        <p:txBody>
          <a:bodyPr/>
          <a:lstStyle/>
          <a:p>
            <a:pPr>
              <a:defRPr/>
            </a:pPr>
            <a:endParaRPr lang="en-GB">
              <a:latin typeface="Arial" charset="0"/>
              <a:cs typeface="Arial" charset="0"/>
            </a:endParaRPr>
          </a:p>
        </p:txBody>
      </p:sp>
      <p:sp>
        <p:nvSpPr>
          <p:cNvPr id="44389" name="Freeform 518"/>
          <p:cNvSpPr>
            <a:spLocks/>
          </p:cNvSpPr>
          <p:nvPr>
            <p:custDataLst>
              <p:tags r:id="rId356"/>
            </p:custDataLst>
          </p:nvPr>
        </p:nvSpPr>
        <p:spPr bwMode="auto">
          <a:xfrm>
            <a:off x="7205663" y="2441985"/>
            <a:ext cx="17462" cy="60325"/>
          </a:xfrm>
          <a:custGeom>
            <a:avLst/>
            <a:gdLst>
              <a:gd name="T0" fmla="*/ 0 w 46"/>
              <a:gd name="T1" fmla="*/ 0 h 19"/>
              <a:gd name="T2" fmla="*/ 2147483647 w 46"/>
              <a:gd name="T3" fmla="*/ 2147483647 h 19"/>
              <a:gd name="T4" fmla="*/ 2147483647 w 46"/>
              <a:gd name="T5" fmla="*/ 2147483647 h 19"/>
              <a:gd name="T6" fmla="*/ 2147483647 w 46"/>
              <a:gd name="T7" fmla="*/ 2147483647 h 19"/>
              <a:gd name="T8" fmla="*/ 2147483647 w 46"/>
              <a:gd name="T9" fmla="*/ 2147483647 h 19"/>
              <a:gd name="T10" fmla="*/ 2147483647 w 46"/>
              <a:gd name="T11" fmla="*/ 2147483647 h 19"/>
              <a:gd name="T12" fmla="*/ 2147483647 w 46"/>
              <a:gd name="T13" fmla="*/ 2147483647 h 19"/>
              <a:gd name="T14" fmla="*/ 2147483647 w 46"/>
              <a:gd name="T15" fmla="*/ 2147483647 h 19"/>
              <a:gd name="T16" fmla="*/ 2147483647 w 46"/>
              <a:gd name="T17" fmla="*/ 2147483647 h 19"/>
              <a:gd name="T18" fmla="*/ 2147483647 w 46"/>
              <a:gd name="T19" fmla="*/ 2147483647 h 19"/>
              <a:gd name="T20" fmla="*/ 2147483647 w 46"/>
              <a:gd name="T21" fmla="*/ 2147483647 h 19"/>
              <a:gd name="T22" fmla="*/ 2147483647 w 46"/>
              <a:gd name="T23" fmla="*/ 2147483647 h 19"/>
              <a:gd name="T24" fmla="*/ 2147483647 w 46"/>
              <a:gd name="T25" fmla="*/ 2147483647 h 19"/>
              <a:gd name="T26" fmla="*/ 2147483647 w 46"/>
              <a:gd name="T27" fmla="*/ 2147483647 h 19"/>
              <a:gd name="T28" fmla="*/ 2147483647 w 46"/>
              <a:gd name="T29" fmla="*/ 2147483647 h 19"/>
              <a:gd name="T30" fmla="*/ 2147483647 w 46"/>
              <a:gd name="T31" fmla="*/ 2147483647 h 19"/>
              <a:gd name="T32" fmla="*/ 0 w 46"/>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90" name="Freeform 519"/>
          <p:cNvSpPr>
            <a:spLocks/>
          </p:cNvSpPr>
          <p:nvPr>
            <p:custDataLst>
              <p:tags r:id="rId357"/>
            </p:custDataLst>
          </p:nvPr>
        </p:nvSpPr>
        <p:spPr bwMode="auto">
          <a:xfrm>
            <a:off x="4521200" y="2581685"/>
            <a:ext cx="47625" cy="58737"/>
          </a:xfrm>
          <a:custGeom>
            <a:avLst/>
            <a:gdLst>
              <a:gd name="T0" fmla="*/ 2147483647 w 100"/>
              <a:gd name="T1" fmla="*/ 0 h 55"/>
              <a:gd name="T2" fmla="*/ 2147483647 w 100"/>
              <a:gd name="T3" fmla="*/ 2147483647 h 55"/>
              <a:gd name="T4" fmla="*/ 2147483647 w 100"/>
              <a:gd name="T5" fmla="*/ 2147483647 h 55"/>
              <a:gd name="T6" fmla="*/ 2147483647 w 100"/>
              <a:gd name="T7" fmla="*/ 2147483647 h 55"/>
              <a:gd name="T8" fmla="*/ 0 w 100"/>
              <a:gd name="T9" fmla="*/ 2147483647 h 55"/>
              <a:gd name="T10" fmla="*/ 2147483647 w 100"/>
              <a:gd name="T11" fmla="*/ 2147483647 h 55"/>
              <a:gd name="T12" fmla="*/ 2147483647 w 100"/>
              <a:gd name="T13" fmla="*/ 2147483647 h 55"/>
              <a:gd name="T14" fmla="*/ 2147483647 w 100"/>
              <a:gd name="T15" fmla="*/ 2147483647 h 55"/>
              <a:gd name="T16" fmla="*/ 2147483647 w 100"/>
              <a:gd name="T17" fmla="*/ 2147483647 h 55"/>
              <a:gd name="T18" fmla="*/ 2147483647 w 100"/>
              <a:gd name="T19" fmla="*/ 2147483647 h 55"/>
              <a:gd name="T20" fmla="*/ 2147483647 w 100"/>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91" name="Freeform 520"/>
          <p:cNvSpPr>
            <a:spLocks/>
          </p:cNvSpPr>
          <p:nvPr>
            <p:custDataLst>
              <p:tags r:id="rId358"/>
            </p:custDataLst>
          </p:nvPr>
        </p:nvSpPr>
        <p:spPr bwMode="auto">
          <a:xfrm>
            <a:off x="4970463" y="2173697"/>
            <a:ext cx="42862" cy="58738"/>
          </a:xfrm>
          <a:custGeom>
            <a:avLst/>
            <a:gdLst>
              <a:gd name="T0" fmla="*/ 2147483647 w 99"/>
              <a:gd name="T1" fmla="*/ 2147483647 h 51"/>
              <a:gd name="T2" fmla="*/ 2147483647 w 99"/>
              <a:gd name="T3" fmla="*/ 2147483647 h 51"/>
              <a:gd name="T4" fmla="*/ 2147483647 w 99"/>
              <a:gd name="T5" fmla="*/ 0 h 51"/>
              <a:gd name="T6" fmla="*/ 2147483647 w 99"/>
              <a:gd name="T7" fmla="*/ 0 h 51"/>
              <a:gd name="T8" fmla="*/ 2147483647 w 99"/>
              <a:gd name="T9" fmla="*/ 2147483647 h 51"/>
              <a:gd name="T10" fmla="*/ 2147483647 w 99"/>
              <a:gd name="T11" fmla="*/ 2147483647 h 51"/>
              <a:gd name="T12" fmla="*/ 2147483647 w 99"/>
              <a:gd name="T13" fmla="*/ 2147483647 h 51"/>
              <a:gd name="T14" fmla="*/ 2147483647 w 99"/>
              <a:gd name="T15" fmla="*/ 2147483647 h 51"/>
              <a:gd name="T16" fmla="*/ 2147483647 w 99"/>
              <a:gd name="T17" fmla="*/ 2147483647 h 51"/>
              <a:gd name="T18" fmla="*/ 2147483647 w 99"/>
              <a:gd name="T19" fmla="*/ 2147483647 h 51"/>
              <a:gd name="T20" fmla="*/ 2147483647 w 99"/>
              <a:gd name="T21" fmla="*/ 2147483647 h 51"/>
              <a:gd name="T22" fmla="*/ 2147483647 w 99"/>
              <a:gd name="T23" fmla="*/ 2147483647 h 51"/>
              <a:gd name="T24" fmla="*/ 2147483647 w 99"/>
              <a:gd name="T25" fmla="*/ 2147483647 h 51"/>
              <a:gd name="T26" fmla="*/ 2147483647 w 99"/>
              <a:gd name="T27" fmla="*/ 2147483647 h 51"/>
              <a:gd name="T28" fmla="*/ 2147483647 w 99"/>
              <a:gd name="T29" fmla="*/ 2147483647 h 51"/>
              <a:gd name="T30" fmla="*/ 2147483647 w 99"/>
              <a:gd name="T31" fmla="*/ 2147483647 h 51"/>
              <a:gd name="T32" fmla="*/ 2147483647 w 99"/>
              <a:gd name="T33" fmla="*/ 2147483647 h 51"/>
              <a:gd name="T34" fmla="*/ 2147483647 w 99"/>
              <a:gd name="T35" fmla="*/ 2147483647 h 51"/>
              <a:gd name="T36" fmla="*/ 2147483647 w 99"/>
              <a:gd name="T37" fmla="*/ 2147483647 h 51"/>
              <a:gd name="T38" fmla="*/ 2147483647 w 99"/>
              <a:gd name="T39" fmla="*/ 2147483647 h 51"/>
              <a:gd name="T40" fmla="*/ 2147483647 w 99"/>
              <a:gd name="T41" fmla="*/ 2147483647 h 51"/>
              <a:gd name="T42" fmla="*/ 2147483647 w 99"/>
              <a:gd name="T43" fmla="*/ 2147483647 h 51"/>
              <a:gd name="T44" fmla="*/ 2147483647 w 99"/>
              <a:gd name="T45" fmla="*/ 2147483647 h 51"/>
              <a:gd name="T46" fmla="*/ 2147483647 w 99"/>
              <a:gd name="T47" fmla="*/ 2147483647 h 51"/>
              <a:gd name="T48" fmla="*/ 2147483647 w 99"/>
              <a:gd name="T49" fmla="*/ 2147483647 h 51"/>
              <a:gd name="T50" fmla="*/ 2147483647 w 99"/>
              <a:gd name="T51" fmla="*/ 2147483647 h 51"/>
              <a:gd name="T52" fmla="*/ 2147483647 w 99"/>
              <a:gd name="T53" fmla="*/ 2147483647 h 51"/>
              <a:gd name="T54" fmla="*/ 0 w 99"/>
              <a:gd name="T55" fmla="*/ 2147483647 h 51"/>
              <a:gd name="T56" fmla="*/ 2147483647 w 99"/>
              <a:gd name="T57" fmla="*/ 2147483647 h 51"/>
              <a:gd name="T58" fmla="*/ 2147483647 w 99"/>
              <a:gd name="T59" fmla="*/ 2147483647 h 51"/>
              <a:gd name="T60" fmla="*/ 2147483647 w 99"/>
              <a:gd name="T61" fmla="*/ 2147483647 h 51"/>
              <a:gd name="T62" fmla="*/ 2147483647 w 99"/>
              <a:gd name="T63" fmla="*/ 2147483647 h 51"/>
              <a:gd name="T64" fmla="*/ 2147483647 w 99"/>
              <a:gd name="T65" fmla="*/ 2147483647 h 51"/>
              <a:gd name="T66" fmla="*/ 2147483647 w 99"/>
              <a:gd name="T67" fmla="*/ 2147483647 h 51"/>
              <a:gd name="T68" fmla="*/ 2147483647 w 99"/>
              <a:gd name="T69" fmla="*/ 2147483647 h 51"/>
              <a:gd name="T70" fmla="*/ 2147483647 w 99"/>
              <a:gd name="T71" fmla="*/ 2147483647 h 51"/>
              <a:gd name="T72" fmla="*/ 2147483647 w 99"/>
              <a:gd name="T73" fmla="*/ 2147483647 h 51"/>
              <a:gd name="T74" fmla="*/ 2147483647 w 99"/>
              <a:gd name="T75" fmla="*/ 2147483647 h 51"/>
              <a:gd name="T76" fmla="*/ 2147483647 w 99"/>
              <a:gd name="T77" fmla="*/ 2147483647 h 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92" name="Freeform 521"/>
          <p:cNvSpPr>
            <a:spLocks/>
          </p:cNvSpPr>
          <p:nvPr>
            <p:custDataLst>
              <p:tags r:id="rId359"/>
            </p:custDataLst>
          </p:nvPr>
        </p:nvSpPr>
        <p:spPr bwMode="auto">
          <a:xfrm>
            <a:off x="5005388" y="1986372"/>
            <a:ext cx="228600" cy="163513"/>
          </a:xfrm>
          <a:custGeom>
            <a:avLst/>
            <a:gdLst>
              <a:gd name="T0" fmla="*/ 2147483647 w 525"/>
              <a:gd name="T1" fmla="*/ 2147483647 h 311"/>
              <a:gd name="T2" fmla="*/ 2147483647 w 525"/>
              <a:gd name="T3" fmla="*/ 2147483647 h 311"/>
              <a:gd name="T4" fmla="*/ 2147483647 w 525"/>
              <a:gd name="T5" fmla="*/ 2147483647 h 311"/>
              <a:gd name="T6" fmla="*/ 2147483647 w 525"/>
              <a:gd name="T7" fmla="*/ 2147483647 h 311"/>
              <a:gd name="T8" fmla="*/ 2147483647 w 525"/>
              <a:gd name="T9" fmla="*/ 2147483647 h 311"/>
              <a:gd name="T10" fmla="*/ 2147483647 w 525"/>
              <a:gd name="T11" fmla="*/ 2147483647 h 311"/>
              <a:gd name="T12" fmla="*/ 2147483647 w 525"/>
              <a:gd name="T13" fmla="*/ 2147483647 h 311"/>
              <a:gd name="T14" fmla="*/ 2147483647 w 525"/>
              <a:gd name="T15" fmla="*/ 2147483647 h 311"/>
              <a:gd name="T16" fmla="*/ 2147483647 w 525"/>
              <a:gd name="T17" fmla="*/ 2147483647 h 311"/>
              <a:gd name="T18" fmla="*/ 2147483647 w 525"/>
              <a:gd name="T19" fmla="*/ 2147483647 h 311"/>
              <a:gd name="T20" fmla="*/ 2147483647 w 525"/>
              <a:gd name="T21" fmla="*/ 2147483647 h 311"/>
              <a:gd name="T22" fmla="*/ 2147483647 w 525"/>
              <a:gd name="T23" fmla="*/ 2147483647 h 311"/>
              <a:gd name="T24" fmla="*/ 2147483647 w 525"/>
              <a:gd name="T25" fmla="*/ 2147483647 h 311"/>
              <a:gd name="T26" fmla="*/ 2147483647 w 525"/>
              <a:gd name="T27" fmla="*/ 2147483647 h 311"/>
              <a:gd name="T28" fmla="*/ 2147483647 w 525"/>
              <a:gd name="T29" fmla="*/ 2147483647 h 311"/>
              <a:gd name="T30" fmla="*/ 2147483647 w 525"/>
              <a:gd name="T31" fmla="*/ 2147483647 h 311"/>
              <a:gd name="T32" fmla="*/ 2147483647 w 525"/>
              <a:gd name="T33" fmla="*/ 2147483647 h 311"/>
              <a:gd name="T34" fmla="*/ 2147483647 w 525"/>
              <a:gd name="T35" fmla="*/ 2147483647 h 311"/>
              <a:gd name="T36" fmla="*/ 2147483647 w 525"/>
              <a:gd name="T37" fmla="*/ 2147483647 h 311"/>
              <a:gd name="T38" fmla="*/ 2147483647 w 525"/>
              <a:gd name="T39" fmla="*/ 2147483647 h 311"/>
              <a:gd name="T40" fmla="*/ 2147483647 w 525"/>
              <a:gd name="T41" fmla="*/ 2147483647 h 311"/>
              <a:gd name="T42" fmla="*/ 2147483647 w 525"/>
              <a:gd name="T43" fmla="*/ 2147483647 h 311"/>
              <a:gd name="T44" fmla="*/ 2147483647 w 525"/>
              <a:gd name="T45" fmla="*/ 2147483647 h 311"/>
              <a:gd name="T46" fmla="*/ 2147483647 w 525"/>
              <a:gd name="T47" fmla="*/ 2147483647 h 311"/>
              <a:gd name="T48" fmla="*/ 2147483647 w 525"/>
              <a:gd name="T49" fmla="*/ 2147483647 h 311"/>
              <a:gd name="T50" fmla="*/ 2147483647 w 525"/>
              <a:gd name="T51" fmla="*/ 2147483647 h 311"/>
              <a:gd name="T52" fmla="*/ 2147483647 w 525"/>
              <a:gd name="T53" fmla="*/ 2147483647 h 311"/>
              <a:gd name="T54" fmla="*/ 2147483647 w 525"/>
              <a:gd name="T55" fmla="*/ 2147483647 h 311"/>
              <a:gd name="T56" fmla="*/ 2147483647 w 525"/>
              <a:gd name="T57" fmla="*/ 2147483647 h 311"/>
              <a:gd name="T58" fmla="*/ 2147483647 w 525"/>
              <a:gd name="T59" fmla="*/ 2147483647 h 311"/>
              <a:gd name="T60" fmla="*/ 2147483647 w 525"/>
              <a:gd name="T61" fmla="*/ 2147483647 h 311"/>
              <a:gd name="T62" fmla="*/ 2147483647 w 525"/>
              <a:gd name="T63" fmla="*/ 2147483647 h 311"/>
              <a:gd name="T64" fmla="*/ 2147483647 w 525"/>
              <a:gd name="T65" fmla="*/ 2147483647 h 311"/>
              <a:gd name="T66" fmla="*/ 2147483647 w 525"/>
              <a:gd name="T67" fmla="*/ 2147483647 h 311"/>
              <a:gd name="T68" fmla="*/ 2147483647 w 525"/>
              <a:gd name="T69" fmla="*/ 2147483647 h 311"/>
              <a:gd name="T70" fmla="*/ 2147483647 w 525"/>
              <a:gd name="T71" fmla="*/ 2147483647 h 311"/>
              <a:gd name="T72" fmla="*/ 2147483647 w 525"/>
              <a:gd name="T73" fmla="*/ 2147483647 h 311"/>
              <a:gd name="T74" fmla="*/ 2147483647 w 525"/>
              <a:gd name="T75" fmla="*/ 2147483647 h 311"/>
              <a:gd name="T76" fmla="*/ 0 w 525"/>
              <a:gd name="T77" fmla="*/ 2147483647 h 311"/>
              <a:gd name="T78" fmla="*/ 2147483647 w 525"/>
              <a:gd name="T79" fmla="*/ 2147483647 h 311"/>
              <a:gd name="T80" fmla="*/ 2147483647 w 525"/>
              <a:gd name="T81" fmla="*/ 2147483647 h 311"/>
              <a:gd name="T82" fmla="*/ 2147483647 w 525"/>
              <a:gd name="T83" fmla="*/ 2147483647 h 311"/>
              <a:gd name="T84" fmla="*/ 2147483647 w 525"/>
              <a:gd name="T85" fmla="*/ 2147483647 h 311"/>
              <a:gd name="T86" fmla="*/ 2147483647 w 525"/>
              <a:gd name="T87" fmla="*/ 2147483647 h 311"/>
              <a:gd name="T88" fmla="*/ 2147483647 w 525"/>
              <a:gd name="T89" fmla="*/ 2147483647 h 311"/>
              <a:gd name="T90" fmla="*/ 2147483647 w 525"/>
              <a:gd name="T91" fmla="*/ 2147483647 h 311"/>
              <a:gd name="T92" fmla="*/ 2147483647 w 525"/>
              <a:gd name="T93" fmla="*/ 2147483647 h 311"/>
              <a:gd name="T94" fmla="*/ 2147483647 w 525"/>
              <a:gd name="T95" fmla="*/ 2147483647 h 311"/>
              <a:gd name="T96" fmla="*/ 2147483647 w 525"/>
              <a:gd name="T97" fmla="*/ 2147483647 h 311"/>
              <a:gd name="T98" fmla="*/ 2147483647 w 525"/>
              <a:gd name="T99" fmla="*/ 2147483647 h 311"/>
              <a:gd name="T100" fmla="*/ 2147483647 w 525"/>
              <a:gd name="T101" fmla="*/ 2147483647 h 311"/>
              <a:gd name="T102" fmla="*/ 2147483647 w 525"/>
              <a:gd name="T103" fmla="*/ 2147483647 h 311"/>
              <a:gd name="T104" fmla="*/ 2147483647 w 525"/>
              <a:gd name="T105" fmla="*/ 2147483647 h 311"/>
              <a:gd name="T106" fmla="*/ 2147483647 w 525"/>
              <a:gd name="T107" fmla="*/ 2147483647 h 311"/>
              <a:gd name="T108" fmla="*/ 2147483647 w 525"/>
              <a:gd name="T109" fmla="*/ 2147483647 h 311"/>
              <a:gd name="T110" fmla="*/ 2147483647 w 525"/>
              <a:gd name="T111" fmla="*/ 2147483647 h 3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93" name="Freeform 522"/>
          <p:cNvSpPr>
            <a:spLocks/>
          </p:cNvSpPr>
          <p:nvPr>
            <p:custDataLst>
              <p:tags r:id="rId360"/>
            </p:custDataLst>
          </p:nvPr>
        </p:nvSpPr>
        <p:spPr bwMode="auto">
          <a:xfrm>
            <a:off x="4797425" y="2297522"/>
            <a:ext cx="31750" cy="55563"/>
          </a:xfrm>
          <a:custGeom>
            <a:avLst/>
            <a:gdLst>
              <a:gd name="T0" fmla="*/ 2147483647 w 79"/>
              <a:gd name="T1" fmla="*/ 0 h 38"/>
              <a:gd name="T2" fmla="*/ 2147483647 w 79"/>
              <a:gd name="T3" fmla="*/ 2147483647 h 38"/>
              <a:gd name="T4" fmla="*/ 2147483647 w 79"/>
              <a:gd name="T5" fmla="*/ 2147483647 h 38"/>
              <a:gd name="T6" fmla="*/ 2147483647 w 79"/>
              <a:gd name="T7" fmla="*/ 2147483647 h 38"/>
              <a:gd name="T8" fmla="*/ 2147483647 w 79"/>
              <a:gd name="T9" fmla="*/ 2147483647 h 38"/>
              <a:gd name="T10" fmla="*/ 2147483647 w 79"/>
              <a:gd name="T11" fmla="*/ 2147483647 h 38"/>
              <a:gd name="T12" fmla="*/ 2147483647 w 79"/>
              <a:gd name="T13" fmla="*/ 2147483647 h 38"/>
              <a:gd name="T14" fmla="*/ 2147483647 w 79"/>
              <a:gd name="T15" fmla="*/ 2147483647 h 38"/>
              <a:gd name="T16" fmla="*/ 2147483647 w 79"/>
              <a:gd name="T17" fmla="*/ 2147483647 h 38"/>
              <a:gd name="T18" fmla="*/ 2147483647 w 79"/>
              <a:gd name="T19" fmla="*/ 2147483647 h 38"/>
              <a:gd name="T20" fmla="*/ 2147483647 w 79"/>
              <a:gd name="T21" fmla="*/ 2147483647 h 38"/>
              <a:gd name="T22" fmla="*/ 2147483647 w 79"/>
              <a:gd name="T23" fmla="*/ 2147483647 h 38"/>
              <a:gd name="T24" fmla="*/ 2147483647 w 79"/>
              <a:gd name="T25" fmla="*/ 2147483647 h 38"/>
              <a:gd name="T26" fmla="*/ 2147483647 w 79"/>
              <a:gd name="T27" fmla="*/ 2147483647 h 38"/>
              <a:gd name="T28" fmla="*/ 2147483647 w 79"/>
              <a:gd name="T29" fmla="*/ 2147483647 h 38"/>
              <a:gd name="T30" fmla="*/ 2147483647 w 79"/>
              <a:gd name="T31" fmla="*/ 2147483647 h 38"/>
              <a:gd name="T32" fmla="*/ 2147483647 w 79"/>
              <a:gd name="T33" fmla="*/ 2147483647 h 38"/>
              <a:gd name="T34" fmla="*/ 2147483647 w 79"/>
              <a:gd name="T35" fmla="*/ 2147483647 h 38"/>
              <a:gd name="T36" fmla="*/ 2147483647 w 79"/>
              <a:gd name="T37" fmla="*/ 2147483647 h 38"/>
              <a:gd name="T38" fmla="*/ 2147483647 w 79"/>
              <a:gd name="T39" fmla="*/ 2147483647 h 38"/>
              <a:gd name="T40" fmla="*/ 2147483647 w 79"/>
              <a:gd name="T41" fmla="*/ 2147483647 h 38"/>
              <a:gd name="T42" fmla="*/ 2147483647 w 79"/>
              <a:gd name="T43" fmla="*/ 2147483647 h 38"/>
              <a:gd name="T44" fmla="*/ 2147483647 w 79"/>
              <a:gd name="T45" fmla="*/ 2147483647 h 38"/>
              <a:gd name="T46" fmla="*/ 0 w 79"/>
              <a:gd name="T47" fmla="*/ 2147483647 h 38"/>
              <a:gd name="T48" fmla="*/ 0 w 79"/>
              <a:gd name="T49" fmla="*/ 2147483647 h 38"/>
              <a:gd name="T50" fmla="*/ 2147483647 w 79"/>
              <a:gd name="T51" fmla="*/ 2147483647 h 38"/>
              <a:gd name="T52" fmla="*/ 2147483647 w 79"/>
              <a:gd name="T53" fmla="*/ 2147483647 h 38"/>
              <a:gd name="T54" fmla="*/ 2147483647 w 79"/>
              <a:gd name="T55" fmla="*/ 2147483647 h 38"/>
              <a:gd name="T56" fmla="*/ 2147483647 w 79"/>
              <a:gd name="T57" fmla="*/ 2147483647 h 38"/>
              <a:gd name="T58" fmla="*/ 2147483647 w 79"/>
              <a:gd name="T59" fmla="*/ 2147483647 h 38"/>
              <a:gd name="T60" fmla="*/ 2147483647 w 79"/>
              <a:gd name="T61" fmla="*/ 0 h 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555" name="Freeform 523"/>
          <p:cNvSpPr>
            <a:spLocks/>
          </p:cNvSpPr>
          <p:nvPr>
            <p:custDataLst>
              <p:tags r:id="rId361"/>
            </p:custDataLst>
          </p:nvPr>
        </p:nvSpPr>
        <p:spPr bwMode="auto">
          <a:xfrm>
            <a:off x="7102475" y="2594385"/>
            <a:ext cx="196850" cy="268287"/>
          </a:xfrm>
          <a:custGeom>
            <a:avLst/>
            <a:gdLst>
              <a:gd name="T0" fmla="*/ 2147483647 w 459"/>
              <a:gd name="T1" fmla="*/ 2147483647 h 511"/>
              <a:gd name="T2" fmla="*/ 2147483647 w 459"/>
              <a:gd name="T3" fmla="*/ 2147483647 h 511"/>
              <a:gd name="T4" fmla="*/ 0 w 459"/>
              <a:gd name="T5" fmla="*/ 0 h 511"/>
              <a:gd name="T6" fmla="*/ 2147483647 w 459"/>
              <a:gd name="T7" fmla="*/ 2147483647 h 511"/>
              <a:gd name="T8" fmla="*/ 2147483647 w 459"/>
              <a:gd name="T9" fmla="*/ 2147483647 h 511"/>
              <a:gd name="T10" fmla="*/ 2147483647 w 459"/>
              <a:gd name="T11" fmla="*/ 2147483647 h 511"/>
              <a:gd name="T12" fmla="*/ 2147483647 w 459"/>
              <a:gd name="T13" fmla="*/ 2147483647 h 511"/>
              <a:gd name="T14" fmla="*/ 2147483647 w 459"/>
              <a:gd name="T15" fmla="*/ 2147483647 h 511"/>
              <a:gd name="T16" fmla="*/ 2147483647 w 459"/>
              <a:gd name="T17" fmla="*/ 2147483647 h 511"/>
              <a:gd name="T18" fmla="*/ 2147483647 w 459"/>
              <a:gd name="T19" fmla="*/ 2147483647 h 511"/>
              <a:gd name="T20" fmla="*/ 2147483647 w 459"/>
              <a:gd name="T21" fmla="*/ 2147483647 h 511"/>
              <a:gd name="T22" fmla="*/ 2147483647 w 459"/>
              <a:gd name="T23" fmla="*/ 2147483647 h 511"/>
              <a:gd name="T24" fmla="*/ 2147483647 w 459"/>
              <a:gd name="T25" fmla="*/ 2147483647 h 511"/>
              <a:gd name="T26" fmla="*/ 2147483647 w 459"/>
              <a:gd name="T27" fmla="*/ 2147483647 h 511"/>
              <a:gd name="T28" fmla="*/ 2147483647 w 459"/>
              <a:gd name="T29" fmla="*/ 2147483647 h 511"/>
              <a:gd name="T30" fmla="*/ 2147483647 w 459"/>
              <a:gd name="T31" fmla="*/ 2147483647 h 511"/>
              <a:gd name="T32" fmla="*/ 2147483647 w 459"/>
              <a:gd name="T33" fmla="*/ 2147483647 h 511"/>
              <a:gd name="T34" fmla="*/ 2147483647 w 459"/>
              <a:gd name="T35" fmla="*/ 2147483647 h 511"/>
              <a:gd name="T36" fmla="*/ 2147483647 w 459"/>
              <a:gd name="T37" fmla="*/ 2147483647 h 511"/>
              <a:gd name="T38" fmla="*/ 2147483647 w 459"/>
              <a:gd name="T39" fmla="*/ 2147483647 h 511"/>
              <a:gd name="T40" fmla="*/ 2147483647 w 459"/>
              <a:gd name="T41" fmla="*/ 2147483647 h 511"/>
              <a:gd name="T42" fmla="*/ 2147483647 w 459"/>
              <a:gd name="T43" fmla="*/ 2147483647 h 511"/>
              <a:gd name="T44" fmla="*/ 2147483647 w 459"/>
              <a:gd name="T45" fmla="*/ 2147483647 h 511"/>
              <a:gd name="T46" fmla="*/ 2147483647 w 459"/>
              <a:gd name="T47" fmla="*/ 2147483647 h 511"/>
              <a:gd name="T48" fmla="*/ 2147483647 w 459"/>
              <a:gd name="T49" fmla="*/ 2147483647 h 511"/>
              <a:gd name="T50" fmla="*/ 2147483647 w 459"/>
              <a:gd name="T51" fmla="*/ 2147483647 h 511"/>
              <a:gd name="T52" fmla="*/ 2147483647 w 459"/>
              <a:gd name="T53" fmla="*/ 2147483647 h 511"/>
              <a:gd name="T54" fmla="*/ 2147483647 w 459"/>
              <a:gd name="T55" fmla="*/ 2147483647 h 511"/>
              <a:gd name="T56" fmla="*/ 2147483647 w 459"/>
              <a:gd name="T57" fmla="*/ 2147483647 h 511"/>
              <a:gd name="T58" fmla="*/ 2147483647 w 459"/>
              <a:gd name="T59" fmla="*/ 2147483647 h 511"/>
              <a:gd name="T60" fmla="*/ 2147483647 w 459"/>
              <a:gd name="T61" fmla="*/ 2147483647 h 511"/>
              <a:gd name="T62" fmla="*/ 2147483647 w 459"/>
              <a:gd name="T63" fmla="*/ 2147483647 h 511"/>
              <a:gd name="T64" fmla="*/ 2147483647 w 459"/>
              <a:gd name="T65" fmla="*/ 2147483647 h 511"/>
              <a:gd name="T66" fmla="*/ 2147483647 w 459"/>
              <a:gd name="T67" fmla="*/ 2147483647 h 511"/>
              <a:gd name="T68" fmla="*/ 2147483647 w 459"/>
              <a:gd name="T69" fmla="*/ 2147483647 h 511"/>
              <a:gd name="T70" fmla="*/ 2147483647 w 459"/>
              <a:gd name="T71" fmla="*/ 2147483647 h 511"/>
              <a:gd name="T72" fmla="*/ 2147483647 w 459"/>
              <a:gd name="T73" fmla="*/ 2147483647 h 511"/>
              <a:gd name="T74" fmla="*/ 2147483647 w 459"/>
              <a:gd name="T75" fmla="*/ 2147483647 h 511"/>
              <a:gd name="T76" fmla="*/ 2147483647 w 459"/>
              <a:gd name="T77" fmla="*/ 2147483647 h 511"/>
              <a:gd name="T78" fmla="*/ 2147483647 w 459"/>
              <a:gd name="T79" fmla="*/ 2147483647 h 511"/>
              <a:gd name="T80" fmla="*/ 2147483647 w 459"/>
              <a:gd name="T81" fmla="*/ 2147483647 h 511"/>
              <a:gd name="T82" fmla="*/ 2147483647 w 459"/>
              <a:gd name="T83" fmla="*/ 2147483647 h 511"/>
              <a:gd name="T84" fmla="*/ 2147483647 w 459"/>
              <a:gd name="T85" fmla="*/ 2147483647 h 511"/>
              <a:gd name="T86" fmla="*/ 2147483647 w 459"/>
              <a:gd name="T87" fmla="*/ 2147483647 h 511"/>
              <a:gd name="T88" fmla="*/ 2147483647 w 459"/>
              <a:gd name="T89" fmla="*/ 2147483647 h 511"/>
              <a:gd name="T90" fmla="*/ 2147483647 w 459"/>
              <a:gd name="T91" fmla="*/ 2147483647 h 511"/>
              <a:gd name="T92" fmla="*/ 2147483647 w 459"/>
              <a:gd name="T93" fmla="*/ 2147483647 h 5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chemeClr val="tx1">
              <a:lumMod val="75000"/>
            </a:schemeClr>
          </a:solidFill>
          <a:ln w="9525" cap="flat" cmpd="sng">
            <a:solidFill>
              <a:srgbClr val="FFFFFF"/>
            </a:solidFill>
            <a:prstDash val="solid"/>
            <a:round/>
            <a:headEnd type="none" w="med" len="med"/>
            <a:tailEnd type="none" w="med" len="med"/>
          </a:ln>
        </p:spPr>
        <p:txBody>
          <a:bodyPr/>
          <a:lstStyle/>
          <a:p>
            <a:pPr>
              <a:defRPr/>
            </a:pPr>
            <a:endParaRPr lang="en-GB">
              <a:latin typeface="Arial" charset="0"/>
              <a:cs typeface="Arial" charset="0"/>
            </a:endParaRPr>
          </a:p>
        </p:txBody>
      </p:sp>
      <p:grpSp>
        <p:nvGrpSpPr>
          <p:cNvPr id="44395" name="Group 524"/>
          <p:cNvGrpSpPr>
            <a:grpSpLocks/>
          </p:cNvGrpSpPr>
          <p:nvPr>
            <p:custDataLst>
              <p:tags r:id="rId362"/>
            </p:custDataLst>
          </p:nvPr>
        </p:nvGrpSpPr>
        <p:grpSpPr bwMode="auto">
          <a:xfrm>
            <a:off x="5892800" y="2549935"/>
            <a:ext cx="671513" cy="384175"/>
            <a:chOff x="4115" y="1551"/>
            <a:chExt cx="504" cy="244"/>
          </a:xfrm>
        </p:grpSpPr>
        <p:sp>
          <p:nvSpPr>
            <p:cNvPr id="44435" name="Freeform 525"/>
            <p:cNvSpPr>
              <a:spLocks/>
            </p:cNvSpPr>
            <p:nvPr/>
          </p:nvSpPr>
          <p:spPr bwMode="auto">
            <a:xfrm>
              <a:off x="4540" y="1551"/>
              <a:ext cx="79" cy="86"/>
            </a:xfrm>
            <a:custGeom>
              <a:avLst/>
              <a:gdLst>
                <a:gd name="T0" fmla="*/ 0 w 240"/>
                <a:gd name="T1" fmla="*/ 0 h 259"/>
                <a:gd name="T2" fmla="*/ 0 w 240"/>
                <a:gd name="T3" fmla="*/ 0 h 259"/>
                <a:gd name="T4" fmla="*/ 0 w 240"/>
                <a:gd name="T5" fmla="*/ 0 h 259"/>
                <a:gd name="T6" fmla="*/ 0 w 240"/>
                <a:gd name="T7" fmla="*/ 0 h 259"/>
                <a:gd name="T8" fmla="*/ 0 w 240"/>
                <a:gd name="T9" fmla="*/ 0 h 259"/>
                <a:gd name="T10" fmla="*/ 0 w 240"/>
                <a:gd name="T11" fmla="*/ 0 h 259"/>
                <a:gd name="T12" fmla="*/ 0 w 240"/>
                <a:gd name="T13" fmla="*/ 0 h 259"/>
                <a:gd name="T14" fmla="*/ 0 w 240"/>
                <a:gd name="T15" fmla="*/ 0 h 259"/>
                <a:gd name="T16" fmla="*/ 0 w 240"/>
                <a:gd name="T17" fmla="*/ 0 h 259"/>
                <a:gd name="T18" fmla="*/ 0 w 240"/>
                <a:gd name="T19" fmla="*/ 0 h 259"/>
                <a:gd name="T20" fmla="*/ 0 w 240"/>
                <a:gd name="T21" fmla="*/ 0 h 259"/>
                <a:gd name="T22" fmla="*/ 0 w 240"/>
                <a:gd name="T23" fmla="*/ 0 h 259"/>
                <a:gd name="T24" fmla="*/ 0 w 240"/>
                <a:gd name="T25" fmla="*/ 0 h 259"/>
                <a:gd name="T26" fmla="*/ 0 w 240"/>
                <a:gd name="T27" fmla="*/ 0 h 259"/>
                <a:gd name="T28" fmla="*/ 0 w 240"/>
                <a:gd name="T29" fmla="*/ 0 h 259"/>
                <a:gd name="T30" fmla="*/ 0 w 240"/>
                <a:gd name="T31" fmla="*/ 0 h 259"/>
                <a:gd name="T32" fmla="*/ 0 w 240"/>
                <a:gd name="T33" fmla="*/ 0 h 2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solidFill>
              <a:srgbClr val="C0C0C0"/>
            </a:solidFill>
            <a:ln w="9525" cmpd="sng">
              <a:solidFill>
                <a:srgbClr val="FFFFFF"/>
              </a:solidFill>
              <a:prstDash val="solid"/>
              <a:round/>
              <a:headEnd/>
              <a:tailEnd/>
            </a:ln>
          </p:spPr>
          <p:txBody>
            <a:bodyPr/>
            <a:lstStyle/>
            <a:p>
              <a:endParaRPr lang="en-GB"/>
            </a:p>
          </p:txBody>
        </p:sp>
        <p:sp>
          <p:nvSpPr>
            <p:cNvPr id="44436" name="Freeform 526"/>
            <p:cNvSpPr>
              <a:spLocks/>
            </p:cNvSpPr>
            <p:nvPr/>
          </p:nvSpPr>
          <p:spPr bwMode="auto">
            <a:xfrm>
              <a:off x="4115" y="1761"/>
              <a:ext cx="84" cy="34"/>
            </a:xfrm>
            <a:custGeom>
              <a:avLst/>
              <a:gdLst>
                <a:gd name="T0" fmla="*/ 0 w 259"/>
                <a:gd name="T1" fmla="*/ 0 h 104"/>
                <a:gd name="T2" fmla="*/ 0 w 259"/>
                <a:gd name="T3" fmla="*/ 0 h 104"/>
                <a:gd name="T4" fmla="*/ 0 w 259"/>
                <a:gd name="T5" fmla="*/ 0 h 104"/>
                <a:gd name="T6" fmla="*/ 0 w 259"/>
                <a:gd name="T7" fmla="*/ 0 h 104"/>
                <a:gd name="T8" fmla="*/ 0 w 259"/>
                <a:gd name="T9" fmla="*/ 0 h 104"/>
                <a:gd name="T10" fmla="*/ 0 w 259"/>
                <a:gd name="T11" fmla="*/ 0 h 104"/>
                <a:gd name="T12" fmla="*/ 0 w 259"/>
                <a:gd name="T13" fmla="*/ 0 h 104"/>
                <a:gd name="T14" fmla="*/ 0 w 259"/>
                <a:gd name="T15" fmla="*/ 0 h 104"/>
                <a:gd name="T16" fmla="*/ 0 w 259"/>
                <a:gd name="T17" fmla="*/ 0 h 104"/>
                <a:gd name="T18" fmla="*/ 0 w 259"/>
                <a:gd name="T19" fmla="*/ 0 h 104"/>
                <a:gd name="T20" fmla="*/ 0 w 259"/>
                <a:gd name="T21" fmla="*/ 0 h 104"/>
                <a:gd name="T22" fmla="*/ 0 w 259"/>
                <a:gd name="T23" fmla="*/ 0 h 104"/>
                <a:gd name="T24" fmla="*/ 0 w 259"/>
                <a:gd name="T25" fmla="*/ 0 h 104"/>
                <a:gd name="T26" fmla="*/ 0 w 259"/>
                <a:gd name="T27" fmla="*/ 0 h 104"/>
                <a:gd name="T28" fmla="*/ 0 w 259"/>
                <a:gd name="T29" fmla="*/ 0 h 104"/>
                <a:gd name="T30" fmla="*/ 0 w 259"/>
                <a:gd name="T31" fmla="*/ 0 h 104"/>
                <a:gd name="T32" fmla="*/ 0 w 259"/>
                <a:gd name="T33" fmla="*/ 0 h 1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solidFill>
              <a:srgbClr val="C0C0C0"/>
            </a:solidFill>
            <a:ln w="9525" cmpd="sng">
              <a:solidFill>
                <a:srgbClr val="FFFFFF"/>
              </a:solidFill>
              <a:prstDash val="solid"/>
              <a:round/>
              <a:headEnd/>
              <a:tailEnd/>
            </a:ln>
          </p:spPr>
          <p:txBody>
            <a:bodyPr/>
            <a:lstStyle/>
            <a:p>
              <a:endParaRPr lang="en-GB"/>
            </a:p>
          </p:txBody>
        </p:sp>
      </p:grpSp>
      <p:sp>
        <p:nvSpPr>
          <p:cNvPr id="44396" name="Freeform 527"/>
          <p:cNvSpPr>
            <a:spLocks/>
          </p:cNvSpPr>
          <p:nvPr>
            <p:custDataLst>
              <p:tags r:id="rId363"/>
            </p:custDataLst>
          </p:nvPr>
        </p:nvSpPr>
        <p:spPr bwMode="auto">
          <a:xfrm>
            <a:off x="4949825" y="3299235"/>
            <a:ext cx="530225" cy="511175"/>
          </a:xfrm>
          <a:custGeom>
            <a:avLst/>
            <a:gdLst>
              <a:gd name="T0" fmla="*/ 2147483647 w 1227"/>
              <a:gd name="T1" fmla="*/ 2147483647 h 979"/>
              <a:gd name="T2" fmla="*/ 2147483647 w 1227"/>
              <a:gd name="T3" fmla="*/ 2147483647 h 979"/>
              <a:gd name="T4" fmla="*/ 2147483647 w 1227"/>
              <a:gd name="T5" fmla="*/ 2147483647 h 979"/>
              <a:gd name="T6" fmla="*/ 2147483647 w 1227"/>
              <a:gd name="T7" fmla="*/ 2147483647 h 979"/>
              <a:gd name="T8" fmla="*/ 2147483647 w 1227"/>
              <a:gd name="T9" fmla="*/ 2147483647 h 979"/>
              <a:gd name="T10" fmla="*/ 2147483647 w 1227"/>
              <a:gd name="T11" fmla="*/ 2147483647 h 979"/>
              <a:gd name="T12" fmla="*/ 2147483647 w 1227"/>
              <a:gd name="T13" fmla="*/ 2147483647 h 979"/>
              <a:gd name="T14" fmla="*/ 2147483647 w 1227"/>
              <a:gd name="T15" fmla="*/ 2147483647 h 979"/>
              <a:gd name="T16" fmla="*/ 2147483647 w 1227"/>
              <a:gd name="T17" fmla="*/ 2147483647 h 979"/>
              <a:gd name="T18" fmla="*/ 2147483647 w 1227"/>
              <a:gd name="T19" fmla="*/ 2147483647 h 979"/>
              <a:gd name="T20" fmla="*/ 2147483647 w 1227"/>
              <a:gd name="T21" fmla="*/ 2147483647 h 979"/>
              <a:gd name="T22" fmla="*/ 2147483647 w 1227"/>
              <a:gd name="T23" fmla="*/ 2147483647 h 979"/>
              <a:gd name="T24" fmla="*/ 2147483647 w 1227"/>
              <a:gd name="T25" fmla="*/ 2147483647 h 979"/>
              <a:gd name="T26" fmla="*/ 2147483647 w 1227"/>
              <a:gd name="T27" fmla="*/ 2147483647 h 979"/>
              <a:gd name="T28" fmla="*/ 2147483647 w 1227"/>
              <a:gd name="T29" fmla="*/ 2147483647 h 979"/>
              <a:gd name="T30" fmla="*/ 2147483647 w 1227"/>
              <a:gd name="T31" fmla="*/ 2147483647 h 979"/>
              <a:gd name="T32" fmla="*/ 2147483647 w 1227"/>
              <a:gd name="T33" fmla="*/ 2147483647 h 979"/>
              <a:gd name="T34" fmla="*/ 2147483647 w 1227"/>
              <a:gd name="T35" fmla="*/ 2147483647 h 979"/>
              <a:gd name="T36" fmla="*/ 2147483647 w 1227"/>
              <a:gd name="T37" fmla="*/ 2147483647 h 979"/>
              <a:gd name="T38" fmla="*/ 2147483647 w 1227"/>
              <a:gd name="T39" fmla="*/ 2147483647 h 979"/>
              <a:gd name="T40" fmla="*/ 2147483647 w 1227"/>
              <a:gd name="T41" fmla="*/ 2147483647 h 979"/>
              <a:gd name="T42" fmla="*/ 2147483647 w 1227"/>
              <a:gd name="T43" fmla="*/ 2147483647 h 979"/>
              <a:gd name="T44" fmla="*/ 2147483647 w 1227"/>
              <a:gd name="T45" fmla="*/ 2147483647 h 979"/>
              <a:gd name="T46" fmla="*/ 2147483647 w 1227"/>
              <a:gd name="T47" fmla="*/ 2147483647 h 979"/>
              <a:gd name="T48" fmla="*/ 2147483647 w 1227"/>
              <a:gd name="T49" fmla="*/ 2147483647 h 979"/>
              <a:gd name="T50" fmla="*/ 2147483647 w 1227"/>
              <a:gd name="T51" fmla="*/ 2147483647 h 979"/>
              <a:gd name="T52" fmla="*/ 2147483647 w 1227"/>
              <a:gd name="T53" fmla="*/ 2147483647 h 979"/>
              <a:gd name="T54" fmla="*/ 2147483647 w 1227"/>
              <a:gd name="T55" fmla="*/ 2147483647 h 979"/>
              <a:gd name="T56" fmla="*/ 2147483647 w 1227"/>
              <a:gd name="T57" fmla="*/ 2147483647 h 979"/>
              <a:gd name="T58" fmla="*/ 0 w 1227"/>
              <a:gd name="T59" fmla="*/ 2147483647 h 979"/>
              <a:gd name="T60" fmla="*/ 2147483647 w 1227"/>
              <a:gd name="T61" fmla="*/ 2147483647 h 979"/>
              <a:gd name="T62" fmla="*/ 2147483647 w 1227"/>
              <a:gd name="T63" fmla="*/ 2147483647 h 979"/>
              <a:gd name="T64" fmla="*/ 2147483647 w 1227"/>
              <a:gd name="T65" fmla="*/ 2147483647 h 979"/>
              <a:gd name="T66" fmla="*/ 2147483647 w 1227"/>
              <a:gd name="T67" fmla="*/ 2147483647 h 979"/>
              <a:gd name="T68" fmla="*/ 2147483647 w 1227"/>
              <a:gd name="T69" fmla="*/ 2147483647 h 979"/>
              <a:gd name="T70" fmla="*/ 2147483647 w 1227"/>
              <a:gd name="T71" fmla="*/ 2147483647 h 979"/>
              <a:gd name="T72" fmla="*/ 2147483647 w 1227"/>
              <a:gd name="T73" fmla="*/ 2147483647 h 979"/>
              <a:gd name="T74" fmla="*/ 2147483647 w 1227"/>
              <a:gd name="T75" fmla="*/ 2147483647 h 979"/>
              <a:gd name="T76" fmla="*/ 2147483647 w 1227"/>
              <a:gd name="T77" fmla="*/ 2147483647 h 979"/>
              <a:gd name="T78" fmla="*/ 2147483647 w 1227"/>
              <a:gd name="T79" fmla="*/ 2147483647 h 979"/>
              <a:gd name="T80" fmla="*/ 2147483647 w 1227"/>
              <a:gd name="T81" fmla="*/ 2147483647 h 979"/>
              <a:gd name="T82" fmla="*/ 2147483647 w 1227"/>
              <a:gd name="T83" fmla="*/ 2147483647 h 979"/>
              <a:gd name="T84" fmla="*/ 2147483647 w 1227"/>
              <a:gd name="T85" fmla="*/ 2147483647 h 979"/>
              <a:gd name="T86" fmla="*/ 2147483647 w 1227"/>
              <a:gd name="T87" fmla="*/ 2147483647 h 979"/>
              <a:gd name="T88" fmla="*/ 2147483647 w 1227"/>
              <a:gd name="T89" fmla="*/ 2147483647 h 979"/>
              <a:gd name="T90" fmla="*/ 2147483647 w 1227"/>
              <a:gd name="T91" fmla="*/ 2147483647 h 979"/>
              <a:gd name="T92" fmla="*/ 2147483647 w 1227"/>
              <a:gd name="T93" fmla="*/ 2147483647 h 979"/>
              <a:gd name="T94" fmla="*/ 2147483647 w 1227"/>
              <a:gd name="T95" fmla="*/ 2147483647 h 979"/>
              <a:gd name="T96" fmla="*/ 2147483647 w 1227"/>
              <a:gd name="T97" fmla="*/ 2147483647 h 979"/>
              <a:gd name="T98" fmla="*/ 2147483647 w 1227"/>
              <a:gd name="T99" fmla="*/ 2147483647 h 979"/>
              <a:gd name="T100" fmla="*/ 2147483647 w 1227"/>
              <a:gd name="T101" fmla="*/ 2147483647 h 979"/>
              <a:gd name="T102" fmla="*/ 2147483647 w 1227"/>
              <a:gd name="T103" fmla="*/ 2147483647 h 979"/>
              <a:gd name="T104" fmla="*/ 2147483647 w 1227"/>
              <a:gd name="T105" fmla="*/ 2147483647 h 979"/>
              <a:gd name="T106" fmla="*/ 2147483647 w 1227"/>
              <a:gd name="T107" fmla="*/ 2147483647 h 979"/>
              <a:gd name="T108" fmla="*/ 2147483647 w 1227"/>
              <a:gd name="T109" fmla="*/ 2147483647 h 979"/>
              <a:gd name="T110" fmla="*/ 2147483647 w 1227"/>
              <a:gd name="T111" fmla="*/ 2147483647 h 979"/>
              <a:gd name="T112" fmla="*/ 2147483647 w 1227"/>
              <a:gd name="T113" fmla="*/ 2147483647 h 9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97" name="Freeform 528"/>
          <p:cNvSpPr>
            <a:spLocks/>
          </p:cNvSpPr>
          <p:nvPr>
            <p:custDataLst>
              <p:tags r:id="rId364"/>
            </p:custDataLst>
          </p:nvPr>
        </p:nvSpPr>
        <p:spPr bwMode="auto">
          <a:xfrm>
            <a:off x="4424363" y="2843622"/>
            <a:ext cx="57150" cy="57150"/>
          </a:xfrm>
          <a:custGeom>
            <a:avLst/>
            <a:gdLst>
              <a:gd name="T0" fmla="*/ 2147483647 w 146"/>
              <a:gd name="T1" fmla="*/ 2147483647 h 81"/>
              <a:gd name="T2" fmla="*/ 2147483647 w 146"/>
              <a:gd name="T3" fmla="*/ 2147483647 h 81"/>
              <a:gd name="T4" fmla="*/ 2147483647 w 146"/>
              <a:gd name="T5" fmla="*/ 2147483647 h 81"/>
              <a:gd name="T6" fmla="*/ 2147483647 w 146"/>
              <a:gd name="T7" fmla="*/ 2147483647 h 81"/>
              <a:gd name="T8" fmla="*/ 2147483647 w 146"/>
              <a:gd name="T9" fmla="*/ 2147483647 h 81"/>
              <a:gd name="T10" fmla="*/ 2147483647 w 146"/>
              <a:gd name="T11" fmla="*/ 2147483647 h 81"/>
              <a:gd name="T12" fmla="*/ 2147483647 w 146"/>
              <a:gd name="T13" fmla="*/ 2147483647 h 81"/>
              <a:gd name="T14" fmla="*/ 2147483647 w 146"/>
              <a:gd name="T15" fmla="*/ 2147483647 h 81"/>
              <a:gd name="T16" fmla="*/ 2147483647 w 146"/>
              <a:gd name="T17" fmla="*/ 2147483647 h 81"/>
              <a:gd name="T18" fmla="*/ 2147483647 w 146"/>
              <a:gd name="T19" fmla="*/ 2147483647 h 81"/>
              <a:gd name="T20" fmla="*/ 2147483647 w 146"/>
              <a:gd name="T21" fmla="*/ 2147483647 h 81"/>
              <a:gd name="T22" fmla="*/ 2147483647 w 146"/>
              <a:gd name="T23" fmla="*/ 2147483647 h 81"/>
              <a:gd name="T24" fmla="*/ 2147483647 w 146"/>
              <a:gd name="T25" fmla="*/ 2147483647 h 81"/>
              <a:gd name="T26" fmla="*/ 2147483647 w 146"/>
              <a:gd name="T27" fmla="*/ 2147483647 h 81"/>
              <a:gd name="T28" fmla="*/ 0 w 146"/>
              <a:gd name="T29" fmla="*/ 2147483647 h 81"/>
              <a:gd name="T30" fmla="*/ 0 w 146"/>
              <a:gd name="T31" fmla="*/ 2147483647 h 81"/>
              <a:gd name="T32" fmla="*/ 0 w 146"/>
              <a:gd name="T33" fmla="*/ 2147483647 h 81"/>
              <a:gd name="T34" fmla="*/ 0 w 146"/>
              <a:gd name="T35" fmla="*/ 2147483647 h 81"/>
              <a:gd name="T36" fmla="*/ 0 w 146"/>
              <a:gd name="T37" fmla="*/ 2147483647 h 81"/>
              <a:gd name="T38" fmla="*/ 2147483647 w 146"/>
              <a:gd name="T39" fmla="*/ 2147483647 h 81"/>
              <a:gd name="T40" fmla="*/ 2147483647 w 146"/>
              <a:gd name="T41" fmla="*/ 2147483647 h 81"/>
              <a:gd name="T42" fmla="*/ 2147483647 w 146"/>
              <a:gd name="T43" fmla="*/ 2147483647 h 81"/>
              <a:gd name="T44" fmla="*/ 2147483647 w 146"/>
              <a:gd name="T45" fmla="*/ 2147483647 h 81"/>
              <a:gd name="T46" fmla="*/ 2147483647 w 146"/>
              <a:gd name="T47" fmla="*/ 2147483647 h 81"/>
              <a:gd name="T48" fmla="*/ 2147483647 w 146"/>
              <a:gd name="T49" fmla="*/ 2147483647 h 81"/>
              <a:gd name="T50" fmla="*/ 2147483647 w 146"/>
              <a:gd name="T51" fmla="*/ 2147483647 h 81"/>
              <a:gd name="T52" fmla="*/ 2147483647 w 146"/>
              <a:gd name="T53" fmla="*/ 2147483647 h 81"/>
              <a:gd name="T54" fmla="*/ 2147483647 w 146"/>
              <a:gd name="T55" fmla="*/ 2147483647 h 81"/>
              <a:gd name="T56" fmla="*/ 2147483647 w 146"/>
              <a:gd name="T57" fmla="*/ 0 h 81"/>
              <a:gd name="T58" fmla="*/ 2147483647 w 146"/>
              <a:gd name="T59" fmla="*/ 2147483647 h 81"/>
              <a:gd name="T60" fmla="*/ 2147483647 w 146"/>
              <a:gd name="T61" fmla="*/ 2147483647 h 81"/>
              <a:gd name="T62" fmla="*/ 2147483647 w 146"/>
              <a:gd name="T63" fmla="*/ 2147483647 h 81"/>
              <a:gd name="T64" fmla="*/ 2147483647 w 146"/>
              <a:gd name="T65" fmla="*/ 2147483647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rgbClr val="859CC6"/>
          </a:solidFill>
          <a:ln w="9525" cap="flat" cmpd="sng">
            <a:solidFill>
              <a:srgbClr val="FFFFFF"/>
            </a:solidFill>
            <a:prstDash val="solid"/>
            <a:round/>
            <a:headEnd type="none" w="med" len="med"/>
            <a:tailEnd type="none" w="med" len="med"/>
          </a:ln>
          <a:extLst/>
        </p:spPr>
        <p:txBody>
          <a:bodyPr/>
          <a:lstStyle/>
          <a:p>
            <a:endParaRPr lang="en-GB"/>
          </a:p>
        </p:txBody>
      </p:sp>
      <p:sp>
        <p:nvSpPr>
          <p:cNvPr id="44398" name="Freeform 529"/>
          <p:cNvSpPr>
            <a:spLocks/>
          </p:cNvSpPr>
          <p:nvPr>
            <p:custDataLst>
              <p:tags r:id="rId365"/>
            </p:custDataLst>
          </p:nvPr>
        </p:nvSpPr>
        <p:spPr bwMode="auto">
          <a:xfrm>
            <a:off x="4164013" y="3056347"/>
            <a:ext cx="15875" cy="57150"/>
          </a:xfrm>
          <a:custGeom>
            <a:avLst/>
            <a:gdLst>
              <a:gd name="T0" fmla="*/ 2147483647 w 34"/>
              <a:gd name="T1" fmla="*/ 2147483647 h 49"/>
              <a:gd name="T2" fmla="*/ 2147483647 w 34"/>
              <a:gd name="T3" fmla="*/ 2147483647 h 49"/>
              <a:gd name="T4" fmla="*/ 2147483647 w 34"/>
              <a:gd name="T5" fmla="*/ 2147483647 h 49"/>
              <a:gd name="T6" fmla="*/ 2147483647 w 34"/>
              <a:gd name="T7" fmla="*/ 2147483647 h 49"/>
              <a:gd name="T8" fmla="*/ 2147483647 w 34"/>
              <a:gd name="T9" fmla="*/ 2147483647 h 49"/>
              <a:gd name="T10" fmla="*/ 2147483647 w 34"/>
              <a:gd name="T11" fmla="*/ 2147483647 h 49"/>
              <a:gd name="T12" fmla="*/ 2147483647 w 34"/>
              <a:gd name="T13" fmla="*/ 2147483647 h 49"/>
              <a:gd name="T14" fmla="*/ 2147483647 w 34"/>
              <a:gd name="T15" fmla="*/ 2147483647 h 49"/>
              <a:gd name="T16" fmla="*/ 2147483647 w 34"/>
              <a:gd name="T17" fmla="*/ 0 h 49"/>
              <a:gd name="T18" fmla="*/ 2147483647 w 34"/>
              <a:gd name="T19" fmla="*/ 0 h 49"/>
              <a:gd name="T20" fmla="*/ 0 w 34"/>
              <a:gd name="T21" fmla="*/ 0 h 49"/>
              <a:gd name="T22" fmla="*/ 2147483647 w 34"/>
              <a:gd name="T23" fmla="*/ 2147483647 h 49"/>
              <a:gd name="T24" fmla="*/ 2147483647 w 34"/>
              <a:gd name="T25" fmla="*/ 2147483647 h 49"/>
              <a:gd name="T26" fmla="*/ 2147483647 w 34"/>
              <a:gd name="T27" fmla="*/ 2147483647 h 49"/>
              <a:gd name="T28" fmla="*/ 2147483647 w 34"/>
              <a:gd name="T29" fmla="*/ 2147483647 h 49"/>
              <a:gd name="T30" fmla="*/ 2147483647 w 34"/>
              <a:gd name="T31" fmla="*/ 2147483647 h 49"/>
              <a:gd name="T32" fmla="*/ 2147483647 w 34"/>
              <a:gd name="T33" fmla="*/ 2147483647 h 49"/>
              <a:gd name="T34" fmla="*/ 2147483647 w 34"/>
              <a:gd name="T35" fmla="*/ 2147483647 h 49"/>
              <a:gd name="T36" fmla="*/ 2147483647 w 34"/>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399" name="Freeform 530"/>
          <p:cNvSpPr>
            <a:spLocks/>
          </p:cNvSpPr>
          <p:nvPr>
            <p:custDataLst>
              <p:tags r:id="rId366"/>
            </p:custDataLst>
          </p:nvPr>
        </p:nvSpPr>
        <p:spPr bwMode="auto">
          <a:xfrm>
            <a:off x="3756025" y="3402422"/>
            <a:ext cx="28575" cy="57150"/>
          </a:xfrm>
          <a:custGeom>
            <a:avLst/>
            <a:gdLst>
              <a:gd name="T0" fmla="*/ 2147483647 w 60"/>
              <a:gd name="T1" fmla="*/ 0 h 74"/>
              <a:gd name="T2" fmla="*/ 2147483647 w 60"/>
              <a:gd name="T3" fmla="*/ 2147483647 h 74"/>
              <a:gd name="T4" fmla="*/ 2147483647 w 60"/>
              <a:gd name="T5" fmla="*/ 2147483647 h 74"/>
              <a:gd name="T6" fmla="*/ 2147483647 w 60"/>
              <a:gd name="T7" fmla="*/ 2147483647 h 74"/>
              <a:gd name="T8" fmla="*/ 2147483647 w 60"/>
              <a:gd name="T9" fmla="*/ 2147483647 h 74"/>
              <a:gd name="T10" fmla="*/ 2147483647 w 60"/>
              <a:gd name="T11" fmla="*/ 2147483647 h 74"/>
              <a:gd name="T12" fmla="*/ 2147483647 w 60"/>
              <a:gd name="T13" fmla="*/ 2147483647 h 74"/>
              <a:gd name="T14" fmla="*/ 2147483647 w 60"/>
              <a:gd name="T15" fmla="*/ 2147483647 h 74"/>
              <a:gd name="T16" fmla="*/ 2147483647 w 60"/>
              <a:gd name="T17" fmla="*/ 2147483647 h 74"/>
              <a:gd name="T18" fmla="*/ 2147483647 w 60"/>
              <a:gd name="T19" fmla="*/ 2147483647 h 74"/>
              <a:gd name="T20" fmla="*/ 2147483647 w 60"/>
              <a:gd name="T21" fmla="*/ 2147483647 h 74"/>
              <a:gd name="T22" fmla="*/ 2147483647 w 60"/>
              <a:gd name="T23" fmla="*/ 2147483647 h 74"/>
              <a:gd name="T24" fmla="*/ 2147483647 w 60"/>
              <a:gd name="T25" fmla="*/ 2147483647 h 74"/>
              <a:gd name="T26" fmla="*/ 2147483647 w 60"/>
              <a:gd name="T27" fmla="*/ 2147483647 h 74"/>
              <a:gd name="T28" fmla="*/ 0 w 60"/>
              <a:gd name="T29" fmla="*/ 2147483647 h 74"/>
              <a:gd name="T30" fmla="*/ 2147483647 w 60"/>
              <a:gd name="T31" fmla="*/ 2147483647 h 74"/>
              <a:gd name="T32" fmla="*/ 2147483647 w 60"/>
              <a:gd name="T33" fmla="*/ 2147483647 h 74"/>
              <a:gd name="T34" fmla="*/ 2147483647 w 60"/>
              <a:gd name="T35" fmla="*/ 2147483647 h 74"/>
              <a:gd name="T36" fmla="*/ 2147483647 w 60"/>
              <a:gd name="T37" fmla="*/ 2147483647 h 74"/>
              <a:gd name="T38" fmla="*/ 2147483647 w 60"/>
              <a:gd name="T39" fmla="*/ 2147483647 h 74"/>
              <a:gd name="T40" fmla="*/ 2147483647 w 60"/>
              <a:gd name="T41" fmla="*/ 2147483647 h 74"/>
              <a:gd name="T42" fmla="*/ 2147483647 w 60"/>
              <a:gd name="T43" fmla="*/ 2147483647 h 74"/>
              <a:gd name="T44" fmla="*/ 2147483647 w 60"/>
              <a:gd name="T45" fmla="*/ 2147483647 h 74"/>
              <a:gd name="T46" fmla="*/ 2147483647 w 60"/>
              <a:gd name="T47" fmla="*/ 0 h 74"/>
              <a:gd name="T48" fmla="*/ 2147483647 w 60"/>
              <a:gd name="T49" fmla="*/ 0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00" name="Freeform 531"/>
          <p:cNvSpPr>
            <a:spLocks/>
          </p:cNvSpPr>
          <p:nvPr>
            <p:custDataLst>
              <p:tags r:id="rId367"/>
            </p:custDataLst>
          </p:nvPr>
        </p:nvSpPr>
        <p:spPr bwMode="auto">
          <a:xfrm>
            <a:off x="3697288" y="3418297"/>
            <a:ext cx="23812" cy="60325"/>
          </a:xfrm>
          <a:custGeom>
            <a:avLst/>
            <a:gdLst>
              <a:gd name="T0" fmla="*/ 2147483647 w 47"/>
              <a:gd name="T1" fmla="*/ 2147483647 h 45"/>
              <a:gd name="T2" fmla="*/ 2147483647 w 47"/>
              <a:gd name="T3" fmla="*/ 2147483647 h 45"/>
              <a:gd name="T4" fmla="*/ 2147483647 w 47"/>
              <a:gd name="T5" fmla="*/ 2147483647 h 45"/>
              <a:gd name="T6" fmla="*/ 2147483647 w 47"/>
              <a:gd name="T7" fmla="*/ 2147483647 h 45"/>
              <a:gd name="T8" fmla="*/ 2147483647 w 47"/>
              <a:gd name="T9" fmla="*/ 2147483647 h 45"/>
              <a:gd name="T10" fmla="*/ 2147483647 w 47"/>
              <a:gd name="T11" fmla="*/ 2147483647 h 45"/>
              <a:gd name="T12" fmla="*/ 2147483647 w 47"/>
              <a:gd name="T13" fmla="*/ 0 h 45"/>
              <a:gd name="T14" fmla="*/ 2147483647 w 47"/>
              <a:gd name="T15" fmla="*/ 2147483647 h 45"/>
              <a:gd name="T16" fmla="*/ 2147483647 w 47"/>
              <a:gd name="T17" fmla="*/ 2147483647 h 45"/>
              <a:gd name="T18" fmla="*/ 2147483647 w 47"/>
              <a:gd name="T19" fmla="*/ 2147483647 h 45"/>
              <a:gd name="T20" fmla="*/ 2147483647 w 47"/>
              <a:gd name="T21" fmla="*/ 2147483647 h 45"/>
              <a:gd name="T22" fmla="*/ 2147483647 w 47"/>
              <a:gd name="T23" fmla="*/ 2147483647 h 45"/>
              <a:gd name="T24" fmla="*/ 2147483647 w 47"/>
              <a:gd name="T25" fmla="*/ 2147483647 h 45"/>
              <a:gd name="T26" fmla="*/ 2147483647 w 47"/>
              <a:gd name="T27" fmla="*/ 2147483647 h 45"/>
              <a:gd name="T28" fmla="*/ 2147483647 w 47"/>
              <a:gd name="T29" fmla="*/ 2147483647 h 45"/>
              <a:gd name="T30" fmla="*/ 2147483647 w 47"/>
              <a:gd name="T31" fmla="*/ 2147483647 h 45"/>
              <a:gd name="T32" fmla="*/ 2147483647 w 47"/>
              <a:gd name="T33" fmla="*/ 2147483647 h 45"/>
              <a:gd name="T34" fmla="*/ 2147483647 w 47"/>
              <a:gd name="T35" fmla="*/ 2147483647 h 45"/>
              <a:gd name="T36" fmla="*/ 0 w 47"/>
              <a:gd name="T37" fmla="*/ 2147483647 h 45"/>
              <a:gd name="T38" fmla="*/ 2147483647 w 47"/>
              <a:gd name="T39" fmla="*/ 2147483647 h 45"/>
              <a:gd name="T40" fmla="*/ 2147483647 w 47"/>
              <a:gd name="T41" fmla="*/ 2147483647 h 45"/>
              <a:gd name="T42" fmla="*/ 2147483647 w 47"/>
              <a:gd name="T43" fmla="*/ 2147483647 h 45"/>
              <a:gd name="T44" fmla="*/ 2147483647 w 47"/>
              <a:gd name="T45" fmla="*/ 2147483647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01" name="Freeform 532"/>
          <p:cNvSpPr>
            <a:spLocks/>
          </p:cNvSpPr>
          <p:nvPr>
            <p:custDataLst>
              <p:tags r:id="rId368"/>
            </p:custDataLst>
          </p:nvPr>
        </p:nvSpPr>
        <p:spPr bwMode="auto">
          <a:xfrm>
            <a:off x="3671888" y="3411947"/>
            <a:ext cx="6350" cy="57150"/>
          </a:xfrm>
          <a:custGeom>
            <a:avLst/>
            <a:gdLst>
              <a:gd name="T0" fmla="*/ 2147483647 w 26"/>
              <a:gd name="T1" fmla="*/ 2147483647 h 36"/>
              <a:gd name="T2" fmla="*/ 2147483647 w 26"/>
              <a:gd name="T3" fmla="*/ 2147483647 h 36"/>
              <a:gd name="T4" fmla="*/ 2147483647 w 26"/>
              <a:gd name="T5" fmla="*/ 2147483647 h 36"/>
              <a:gd name="T6" fmla="*/ 2147483647 w 26"/>
              <a:gd name="T7" fmla="*/ 2147483647 h 36"/>
              <a:gd name="T8" fmla="*/ 0 w 26"/>
              <a:gd name="T9" fmla="*/ 0 h 36"/>
              <a:gd name="T10" fmla="*/ 2147483647 w 26"/>
              <a:gd name="T11" fmla="*/ 0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02" name="Freeform 533"/>
          <p:cNvSpPr>
            <a:spLocks/>
          </p:cNvSpPr>
          <p:nvPr>
            <p:custDataLst>
              <p:tags r:id="rId369"/>
            </p:custDataLst>
          </p:nvPr>
        </p:nvSpPr>
        <p:spPr bwMode="auto">
          <a:xfrm>
            <a:off x="4943475" y="3140485"/>
            <a:ext cx="174625" cy="158750"/>
          </a:xfrm>
          <a:custGeom>
            <a:avLst/>
            <a:gdLst>
              <a:gd name="T0" fmla="*/ 2147483647 w 405"/>
              <a:gd name="T1" fmla="*/ 2147483647 h 302"/>
              <a:gd name="T2" fmla="*/ 2147483647 w 405"/>
              <a:gd name="T3" fmla="*/ 2147483647 h 302"/>
              <a:gd name="T4" fmla="*/ 2147483647 w 405"/>
              <a:gd name="T5" fmla="*/ 2147483647 h 302"/>
              <a:gd name="T6" fmla="*/ 2147483647 w 405"/>
              <a:gd name="T7" fmla="*/ 2147483647 h 302"/>
              <a:gd name="T8" fmla="*/ 2147483647 w 405"/>
              <a:gd name="T9" fmla="*/ 2147483647 h 302"/>
              <a:gd name="T10" fmla="*/ 2147483647 w 405"/>
              <a:gd name="T11" fmla="*/ 2147483647 h 302"/>
              <a:gd name="T12" fmla="*/ 2147483647 w 405"/>
              <a:gd name="T13" fmla="*/ 2147483647 h 302"/>
              <a:gd name="T14" fmla="*/ 2147483647 w 405"/>
              <a:gd name="T15" fmla="*/ 2147483647 h 302"/>
              <a:gd name="T16" fmla="*/ 2147483647 w 405"/>
              <a:gd name="T17" fmla="*/ 2147483647 h 302"/>
              <a:gd name="T18" fmla="*/ 2147483647 w 405"/>
              <a:gd name="T19" fmla="*/ 2147483647 h 302"/>
              <a:gd name="T20" fmla="*/ 2147483647 w 405"/>
              <a:gd name="T21" fmla="*/ 2147483647 h 302"/>
              <a:gd name="T22" fmla="*/ 2147483647 w 405"/>
              <a:gd name="T23" fmla="*/ 2147483647 h 302"/>
              <a:gd name="T24" fmla="*/ 2147483647 w 405"/>
              <a:gd name="T25" fmla="*/ 2147483647 h 302"/>
              <a:gd name="T26" fmla="*/ 2147483647 w 405"/>
              <a:gd name="T27" fmla="*/ 2147483647 h 302"/>
              <a:gd name="T28" fmla="*/ 2147483647 w 405"/>
              <a:gd name="T29" fmla="*/ 2147483647 h 302"/>
              <a:gd name="T30" fmla="*/ 2147483647 w 405"/>
              <a:gd name="T31" fmla="*/ 2147483647 h 302"/>
              <a:gd name="T32" fmla="*/ 2147483647 w 405"/>
              <a:gd name="T33" fmla="*/ 2147483647 h 302"/>
              <a:gd name="T34" fmla="*/ 2147483647 w 405"/>
              <a:gd name="T35" fmla="*/ 2147483647 h 302"/>
              <a:gd name="T36" fmla="*/ 2147483647 w 405"/>
              <a:gd name="T37" fmla="*/ 2147483647 h 302"/>
              <a:gd name="T38" fmla="*/ 2147483647 w 405"/>
              <a:gd name="T39" fmla="*/ 2147483647 h 302"/>
              <a:gd name="T40" fmla="*/ 2147483647 w 405"/>
              <a:gd name="T41" fmla="*/ 2147483647 h 302"/>
              <a:gd name="T42" fmla="*/ 2147483647 w 405"/>
              <a:gd name="T43" fmla="*/ 2147483647 h 302"/>
              <a:gd name="T44" fmla="*/ 2147483647 w 405"/>
              <a:gd name="T45" fmla="*/ 2147483647 h 302"/>
              <a:gd name="T46" fmla="*/ 2147483647 w 405"/>
              <a:gd name="T47" fmla="*/ 2147483647 h 302"/>
              <a:gd name="T48" fmla="*/ 2147483647 w 405"/>
              <a:gd name="T49" fmla="*/ 2147483647 h 302"/>
              <a:gd name="T50" fmla="*/ 2147483647 w 405"/>
              <a:gd name="T51" fmla="*/ 2147483647 h 302"/>
              <a:gd name="T52" fmla="*/ 2147483647 w 405"/>
              <a:gd name="T53" fmla="*/ 2147483647 h 302"/>
              <a:gd name="T54" fmla="*/ 2147483647 w 405"/>
              <a:gd name="T55" fmla="*/ 2147483647 h 302"/>
              <a:gd name="T56" fmla="*/ 2147483647 w 405"/>
              <a:gd name="T57" fmla="*/ 2147483647 h 302"/>
              <a:gd name="T58" fmla="*/ 2147483647 w 405"/>
              <a:gd name="T59" fmla="*/ 2147483647 h 302"/>
              <a:gd name="T60" fmla="*/ 2147483647 w 405"/>
              <a:gd name="T61" fmla="*/ 2147483647 h 302"/>
              <a:gd name="T62" fmla="*/ 2147483647 w 405"/>
              <a:gd name="T63" fmla="*/ 2147483647 h 302"/>
              <a:gd name="T64" fmla="*/ 2147483647 w 405"/>
              <a:gd name="T65" fmla="*/ 2147483647 h 302"/>
              <a:gd name="T66" fmla="*/ 2147483647 w 405"/>
              <a:gd name="T67" fmla="*/ 2147483647 h 302"/>
              <a:gd name="T68" fmla="*/ 2147483647 w 405"/>
              <a:gd name="T69" fmla="*/ 2147483647 h 302"/>
              <a:gd name="T70" fmla="*/ 2147483647 w 405"/>
              <a:gd name="T71" fmla="*/ 2147483647 h 302"/>
              <a:gd name="T72" fmla="*/ 2147483647 w 405"/>
              <a:gd name="T73" fmla="*/ 2147483647 h 302"/>
              <a:gd name="T74" fmla="*/ 2147483647 w 405"/>
              <a:gd name="T75" fmla="*/ 2147483647 h 302"/>
              <a:gd name="T76" fmla="*/ 2147483647 w 405"/>
              <a:gd name="T77" fmla="*/ 2147483647 h 302"/>
              <a:gd name="T78" fmla="*/ 2147483647 w 405"/>
              <a:gd name="T79" fmla="*/ 2147483647 h 302"/>
              <a:gd name="T80" fmla="*/ 2147483647 w 405"/>
              <a:gd name="T81" fmla="*/ 2147483647 h 302"/>
              <a:gd name="T82" fmla="*/ 2147483647 w 405"/>
              <a:gd name="T83" fmla="*/ 2147483647 h 302"/>
              <a:gd name="T84" fmla="*/ 2147483647 w 405"/>
              <a:gd name="T85" fmla="*/ 2147483647 h 302"/>
              <a:gd name="T86" fmla="*/ 2147483647 w 405"/>
              <a:gd name="T87" fmla="*/ 2147483647 h 302"/>
              <a:gd name="T88" fmla="*/ 2147483647 w 405"/>
              <a:gd name="T89" fmla="*/ 2147483647 h 302"/>
              <a:gd name="T90" fmla="*/ 2147483647 w 405"/>
              <a:gd name="T91" fmla="*/ 2147483647 h 3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rgbClr val="C0C0C0"/>
          </a:solidFill>
          <a:ln w="9525" cmpd="sng">
            <a:solidFill>
              <a:srgbClr val="FFFFFF"/>
            </a:solidFill>
            <a:prstDash val="solid"/>
            <a:round/>
            <a:headEnd/>
            <a:tailEnd/>
          </a:ln>
        </p:spPr>
        <p:txBody>
          <a:bodyPr/>
          <a:lstStyle/>
          <a:p>
            <a:endParaRPr lang="en-GB"/>
          </a:p>
        </p:txBody>
      </p:sp>
      <p:sp>
        <p:nvSpPr>
          <p:cNvPr id="8564" name="Freeform 534"/>
          <p:cNvSpPr>
            <a:spLocks/>
          </p:cNvSpPr>
          <p:nvPr>
            <p:custDataLst>
              <p:tags r:id="rId370"/>
            </p:custDataLst>
          </p:nvPr>
        </p:nvSpPr>
        <p:spPr bwMode="auto">
          <a:xfrm>
            <a:off x="7037388" y="3521485"/>
            <a:ext cx="42862" cy="79375"/>
          </a:xfrm>
          <a:custGeom>
            <a:avLst/>
            <a:gdLst>
              <a:gd name="T0" fmla="*/ 2147483647 w 100"/>
              <a:gd name="T1" fmla="*/ 2147483647 h 155"/>
              <a:gd name="T2" fmla="*/ 2147483647 w 100"/>
              <a:gd name="T3" fmla="*/ 2147483647 h 155"/>
              <a:gd name="T4" fmla="*/ 2147483647 w 100"/>
              <a:gd name="T5" fmla="*/ 2147483647 h 155"/>
              <a:gd name="T6" fmla="*/ 2147483647 w 100"/>
              <a:gd name="T7" fmla="*/ 2147483647 h 155"/>
              <a:gd name="T8" fmla="*/ 2147483647 w 100"/>
              <a:gd name="T9" fmla="*/ 2147483647 h 155"/>
              <a:gd name="T10" fmla="*/ 2147483647 w 100"/>
              <a:gd name="T11" fmla="*/ 2147483647 h 155"/>
              <a:gd name="T12" fmla="*/ 2147483647 w 100"/>
              <a:gd name="T13" fmla="*/ 2147483647 h 155"/>
              <a:gd name="T14" fmla="*/ 2147483647 w 100"/>
              <a:gd name="T15" fmla="*/ 2147483647 h 155"/>
              <a:gd name="T16" fmla="*/ 2147483647 w 100"/>
              <a:gd name="T17" fmla="*/ 2147483647 h 155"/>
              <a:gd name="T18" fmla="*/ 2147483647 w 100"/>
              <a:gd name="T19" fmla="*/ 2147483647 h 155"/>
              <a:gd name="T20" fmla="*/ 2147483647 w 100"/>
              <a:gd name="T21" fmla="*/ 2147483647 h 155"/>
              <a:gd name="T22" fmla="*/ 2147483647 w 100"/>
              <a:gd name="T23" fmla="*/ 2147483647 h 155"/>
              <a:gd name="T24" fmla="*/ 2147483647 w 100"/>
              <a:gd name="T25" fmla="*/ 2147483647 h 155"/>
              <a:gd name="T26" fmla="*/ 2147483647 w 100"/>
              <a:gd name="T27" fmla="*/ 2147483647 h 155"/>
              <a:gd name="T28" fmla="*/ 2147483647 w 100"/>
              <a:gd name="T29" fmla="*/ 2147483647 h 155"/>
              <a:gd name="T30" fmla="*/ 2147483647 w 100"/>
              <a:gd name="T31" fmla="*/ 2147483647 h 155"/>
              <a:gd name="T32" fmla="*/ 2147483647 w 100"/>
              <a:gd name="T33" fmla="*/ 2147483647 h 155"/>
              <a:gd name="T34" fmla="*/ 2147483647 w 100"/>
              <a:gd name="T35" fmla="*/ 2147483647 h 155"/>
              <a:gd name="T36" fmla="*/ 2147483647 w 100"/>
              <a:gd name="T37" fmla="*/ 2147483647 h 155"/>
              <a:gd name="T38" fmla="*/ 2147483647 w 100"/>
              <a:gd name="T39" fmla="*/ 2147483647 h 155"/>
              <a:gd name="T40" fmla="*/ 2147483647 w 100"/>
              <a:gd name="T41" fmla="*/ 2147483647 h 155"/>
              <a:gd name="T42" fmla="*/ 2147483647 w 100"/>
              <a:gd name="T43" fmla="*/ 2147483647 h 155"/>
              <a:gd name="T44" fmla="*/ 2147483647 w 100"/>
              <a:gd name="T45" fmla="*/ 2147483647 h 155"/>
              <a:gd name="T46" fmla="*/ 0 w 100"/>
              <a:gd name="T47" fmla="*/ 2147483647 h 155"/>
              <a:gd name="T48" fmla="*/ 0 w 100"/>
              <a:gd name="T49" fmla="*/ 2147483647 h 155"/>
              <a:gd name="T50" fmla="*/ 0 w 100"/>
              <a:gd name="T51" fmla="*/ 2147483647 h 155"/>
              <a:gd name="T52" fmla="*/ 0 w 100"/>
              <a:gd name="T53" fmla="*/ 2147483647 h 155"/>
              <a:gd name="T54" fmla="*/ 0 w 100"/>
              <a:gd name="T55" fmla="*/ 2147483647 h 155"/>
              <a:gd name="T56" fmla="*/ 0 w 100"/>
              <a:gd name="T57" fmla="*/ 2147483647 h 155"/>
              <a:gd name="T58" fmla="*/ 2147483647 w 100"/>
              <a:gd name="T59" fmla="*/ 2147483647 h 155"/>
              <a:gd name="T60" fmla="*/ 2147483647 w 100"/>
              <a:gd name="T61" fmla="*/ 2147483647 h 155"/>
              <a:gd name="T62" fmla="*/ 2147483647 w 100"/>
              <a:gd name="T63" fmla="*/ 2147483647 h 155"/>
              <a:gd name="T64" fmla="*/ 2147483647 w 100"/>
              <a:gd name="T65" fmla="*/ 2147483647 h 155"/>
              <a:gd name="T66" fmla="*/ 2147483647 w 100"/>
              <a:gd name="T67" fmla="*/ 2147483647 h 155"/>
              <a:gd name="T68" fmla="*/ 2147483647 w 100"/>
              <a:gd name="T69" fmla="*/ 2147483647 h 155"/>
              <a:gd name="T70" fmla="*/ 2147483647 w 100"/>
              <a:gd name="T71" fmla="*/ 2147483647 h 155"/>
              <a:gd name="T72" fmla="*/ 2147483647 w 100"/>
              <a:gd name="T73" fmla="*/ 2147483647 h 155"/>
              <a:gd name="T74" fmla="*/ 2147483647 w 100"/>
              <a:gd name="T75" fmla="*/ 2147483647 h 155"/>
              <a:gd name="T76" fmla="*/ 2147483647 w 100"/>
              <a:gd name="T77" fmla="*/ 2147483647 h 155"/>
              <a:gd name="T78" fmla="*/ 2147483647 w 100"/>
              <a:gd name="T79" fmla="*/ 0 h 155"/>
              <a:gd name="T80" fmla="*/ 2147483647 w 100"/>
              <a:gd name="T81" fmla="*/ 0 h 155"/>
              <a:gd name="T82" fmla="*/ 2147483647 w 100"/>
              <a:gd name="T83" fmla="*/ 0 h 155"/>
              <a:gd name="T84" fmla="*/ 2147483647 w 100"/>
              <a:gd name="T85" fmla="*/ 2147483647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chemeClr val="tx1">
              <a:lumMod val="75000"/>
            </a:schemeClr>
          </a:solidFill>
          <a:ln w="9525" cmpd="sng">
            <a:solidFill>
              <a:srgbClr val="FFFFFF"/>
            </a:solidFill>
            <a:prstDash val="solid"/>
            <a:round/>
            <a:headEnd/>
            <a:tailEnd/>
          </a:ln>
        </p:spPr>
        <p:txBody>
          <a:bodyPr/>
          <a:lstStyle/>
          <a:p>
            <a:pPr>
              <a:defRPr/>
            </a:pPr>
            <a:endParaRPr lang="en-GB">
              <a:latin typeface="Arial" charset="0"/>
              <a:cs typeface="Arial" charset="0"/>
            </a:endParaRPr>
          </a:p>
        </p:txBody>
      </p:sp>
      <p:grpSp>
        <p:nvGrpSpPr>
          <p:cNvPr id="44404" name="Group 535"/>
          <p:cNvGrpSpPr>
            <a:grpSpLocks/>
          </p:cNvGrpSpPr>
          <p:nvPr>
            <p:custDataLst>
              <p:tags r:id="rId371"/>
            </p:custDataLst>
          </p:nvPr>
        </p:nvGrpSpPr>
        <p:grpSpPr bwMode="auto">
          <a:xfrm>
            <a:off x="4684713" y="2989672"/>
            <a:ext cx="482600" cy="201613"/>
            <a:chOff x="3289" y="1830"/>
            <a:chExt cx="363" cy="128"/>
          </a:xfrm>
        </p:grpSpPr>
        <p:sp>
          <p:nvSpPr>
            <p:cNvPr id="44430" name="Freeform 536"/>
            <p:cNvSpPr>
              <a:spLocks/>
            </p:cNvSpPr>
            <p:nvPr/>
          </p:nvSpPr>
          <p:spPr bwMode="auto">
            <a:xfrm>
              <a:off x="3289" y="1871"/>
              <a:ext cx="4" cy="3"/>
            </a:xfrm>
            <a:custGeom>
              <a:avLst/>
              <a:gdLst>
                <a:gd name="T0" fmla="*/ 0 w 13"/>
                <a:gd name="T1" fmla="*/ 0 h 7"/>
                <a:gd name="T2" fmla="*/ 0 w 13"/>
                <a:gd name="T3" fmla="*/ 0 h 7"/>
                <a:gd name="T4" fmla="*/ 0 w 13"/>
                <a:gd name="T5" fmla="*/ 0 h 7"/>
                <a:gd name="T6" fmla="*/ 0 w 13"/>
                <a:gd name="T7" fmla="*/ 0 h 7"/>
                <a:gd name="T8" fmla="*/ 0 w 13"/>
                <a:gd name="T9" fmla="*/ 0 h 7"/>
                <a:gd name="T10" fmla="*/ 0 w 13"/>
                <a:gd name="T11" fmla="*/ 0 h 7"/>
                <a:gd name="T12" fmla="*/ 0 w 13"/>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7">
                  <a:moveTo>
                    <a:pt x="13" y="0"/>
                  </a:moveTo>
                  <a:lnTo>
                    <a:pt x="12" y="1"/>
                  </a:lnTo>
                  <a:lnTo>
                    <a:pt x="9" y="3"/>
                  </a:lnTo>
                  <a:lnTo>
                    <a:pt x="4" y="5"/>
                  </a:lnTo>
                  <a:lnTo>
                    <a:pt x="0" y="7"/>
                  </a:lnTo>
                  <a:lnTo>
                    <a:pt x="7" y="3"/>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31" name="Freeform 537"/>
            <p:cNvSpPr>
              <a:spLocks/>
            </p:cNvSpPr>
            <p:nvPr/>
          </p:nvSpPr>
          <p:spPr bwMode="auto">
            <a:xfrm>
              <a:off x="3324" y="1937"/>
              <a:ext cx="10" cy="3"/>
            </a:xfrm>
            <a:custGeom>
              <a:avLst/>
              <a:gdLst>
                <a:gd name="T0" fmla="*/ 0 w 34"/>
                <a:gd name="T1" fmla="*/ 0 h 8"/>
                <a:gd name="T2" fmla="*/ 0 w 34"/>
                <a:gd name="T3" fmla="*/ 0 h 8"/>
                <a:gd name="T4" fmla="*/ 0 w 34"/>
                <a:gd name="T5" fmla="*/ 0 h 8"/>
                <a:gd name="T6" fmla="*/ 0 w 34"/>
                <a:gd name="T7" fmla="*/ 0 h 8"/>
                <a:gd name="T8" fmla="*/ 0 w 34"/>
                <a:gd name="T9" fmla="*/ 0 h 8"/>
                <a:gd name="T10" fmla="*/ 0 w 34"/>
                <a:gd name="T11" fmla="*/ 0 h 8"/>
                <a:gd name="T12" fmla="*/ 0 w 34"/>
                <a:gd name="T13" fmla="*/ 0 h 8"/>
                <a:gd name="T14" fmla="*/ 0 w 34"/>
                <a:gd name="T15" fmla="*/ 0 h 8"/>
                <a:gd name="T16" fmla="*/ 0 w 34"/>
                <a:gd name="T17" fmla="*/ 0 h 8"/>
                <a:gd name="T18" fmla="*/ 0 w 34"/>
                <a:gd name="T19" fmla="*/ 0 h 8"/>
                <a:gd name="T20" fmla="*/ 0 w 34"/>
                <a:gd name="T21" fmla="*/ 0 h 8"/>
                <a:gd name="T22" fmla="*/ 0 w 34"/>
                <a:gd name="T23" fmla="*/ 0 h 8"/>
                <a:gd name="T24" fmla="*/ 0 w 34"/>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32" name="Freeform 538"/>
            <p:cNvSpPr>
              <a:spLocks/>
            </p:cNvSpPr>
            <p:nvPr/>
          </p:nvSpPr>
          <p:spPr bwMode="auto">
            <a:xfrm>
              <a:off x="3343" y="1948"/>
              <a:ext cx="4" cy="8"/>
            </a:xfrm>
            <a:custGeom>
              <a:avLst/>
              <a:gdLst>
                <a:gd name="T0" fmla="*/ 0 w 13"/>
                <a:gd name="T1" fmla="*/ 0 h 24"/>
                <a:gd name="T2" fmla="*/ 0 w 13"/>
                <a:gd name="T3" fmla="*/ 0 h 24"/>
                <a:gd name="T4" fmla="*/ 0 w 13"/>
                <a:gd name="T5" fmla="*/ 0 h 24"/>
                <a:gd name="T6" fmla="*/ 0 w 13"/>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4">
                  <a:moveTo>
                    <a:pt x="0" y="24"/>
                  </a:moveTo>
                  <a:lnTo>
                    <a:pt x="0" y="0"/>
                  </a:lnTo>
                  <a:lnTo>
                    <a:pt x="13" y="12"/>
                  </a:lnTo>
                  <a:lnTo>
                    <a:pt x="0"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33" name="Freeform 539"/>
            <p:cNvSpPr>
              <a:spLocks/>
            </p:cNvSpPr>
            <p:nvPr/>
          </p:nvSpPr>
          <p:spPr bwMode="auto">
            <a:xfrm>
              <a:off x="3313" y="1834"/>
              <a:ext cx="34" cy="23"/>
            </a:xfrm>
            <a:custGeom>
              <a:avLst/>
              <a:gdLst>
                <a:gd name="T0" fmla="*/ 0 w 107"/>
                <a:gd name="T1" fmla="*/ 0 h 69"/>
                <a:gd name="T2" fmla="*/ 0 w 107"/>
                <a:gd name="T3" fmla="*/ 0 h 69"/>
                <a:gd name="T4" fmla="*/ 0 w 107"/>
                <a:gd name="T5" fmla="*/ 0 h 69"/>
                <a:gd name="T6" fmla="*/ 0 w 107"/>
                <a:gd name="T7" fmla="*/ 0 h 69"/>
                <a:gd name="T8" fmla="*/ 0 w 107"/>
                <a:gd name="T9" fmla="*/ 0 h 69"/>
                <a:gd name="T10" fmla="*/ 0 w 107"/>
                <a:gd name="T11" fmla="*/ 0 h 69"/>
                <a:gd name="T12" fmla="*/ 0 w 107"/>
                <a:gd name="T13" fmla="*/ 0 h 69"/>
                <a:gd name="T14" fmla="*/ 0 w 107"/>
                <a:gd name="T15" fmla="*/ 0 h 69"/>
                <a:gd name="T16" fmla="*/ 0 w 107"/>
                <a:gd name="T17" fmla="*/ 0 h 69"/>
                <a:gd name="T18" fmla="*/ 0 w 107"/>
                <a:gd name="T19" fmla="*/ 0 h 69"/>
                <a:gd name="T20" fmla="*/ 0 w 107"/>
                <a:gd name="T21" fmla="*/ 0 h 69"/>
                <a:gd name="T22" fmla="*/ 0 w 107"/>
                <a:gd name="T23" fmla="*/ 0 h 69"/>
                <a:gd name="T24" fmla="*/ 0 w 107"/>
                <a:gd name="T25" fmla="*/ 0 h 69"/>
                <a:gd name="T26" fmla="*/ 0 w 107"/>
                <a:gd name="T27" fmla="*/ 0 h 69"/>
                <a:gd name="T28" fmla="*/ 0 w 107"/>
                <a:gd name="T29" fmla="*/ 0 h 69"/>
                <a:gd name="T30" fmla="*/ 0 w 107"/>
                <a:gd name="T31" fmla="*/ 0 h 69"/>
                <a:gd name="T32" fmla="*/ 0 w 107"/>
                <a:gd name="T33" fmla="*/ 0 h 69"/>
                <a:gd name="T34" fmla="*/ 0 w 107"/>
                <a:gd name="T35" fmla="*/ 0 h 69"/>
                <a:gd name="T36" fmla="*/ 0 w 107"/>
                <a:gd name="T37" fmla="*/ 0 h 69"/>
                <a:gd name="T38" fmla="*/ 0 w 107"/>
                <a:gd name="T39" fmla="*/ 0 h 69"/>
                <a:gd name="T40" fmla="*/ 0 w 107"/>
                <a:gd name="T41" fmla="*/ 0 h 69"/>
                <a:gd name="T42" fmla="*/ 0 w 107"/>
                <a:gd name="T43" fmla="*/ 0 h 69"/>
                <a:gd name="T44" fmla="*/ 0 w 107"/>
                <a:gd name="T45" fmla="*/ 0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34" name="Freeform 540"/>
            <p:cNvSpPr>
              <a:spLocks/>
            </p:cNvSpPr>
            <p:nvPr/>
          </p:nvSpPr>
          <p:spPr bwMode="auto">
            <a:xfrm>
              <a:off x="3302" y="1830"/>
              <a:ext cx="350" cy="128"/>
            </a:xfrm>
            <a:custGeom>
              <a:avLst/>
              <a:gdLst>
                <a:gd name="T0" fmla="*/ 0 w 1070"/>
                <a:gd name="T1" fmla="*/ 0 h 382"/>
                <a:gd name="T2" fmla="*/ 0 w 1070"/>
                <a:gd name="T3" fmla="*/ 0 h 382"/>
                <a:gd name="T4" fmla="*/ 0 w 1070"/>
                <a:gd name="T5" fmla="*/ 0 h 382"/>
                <a:gd name="T6" fmla="*/ 0 w 1070"/>
                <a:gd name="T7" fmla="*/ 0 h 382"/>
                <a:gd name="T8" fmla="*/ 0 w 1070"/>
                <a:gd name="T9" fmla="*/ 0 h 382"/>
                <a:gd name="T10" fmla="*/ 0 w 1070"/>
                <a:gd name="T11" fmla="*/ 0 h 382"/>
                <a:gd name="T12" fmla="*/ 0 w 1070"/>
                <a:gd name="T13" fmla="*/ 0 h 382"/>
                <a:gd name="T14" fmla="*/ 0 w 1070"/>
                <a:gd name="T15" fmla="*/ 0 h 382"/>
                <a:gd name="T16" fmla="*/ 0 w 1070"/>
                <a:gd name="T17" fmla="*/ 0 h 382"/>
                <a:gd name="T18" fmla="*/ 0 w 1070"/>
                <a:gd name="T19" fmla="*/ 0 h 382"/>
                <a:gd name="T20" fmla="*/ 0 w 1070"/>
                <a:gd name="T21" fmla="*/ 0 h 382"/>
                <a:gd name="T22" fmla="*/ 0 w 1070"/>
                <a:gd name="T23" fmla="*/ 0 h 382"/>
                <a:gd name="T24" fmla="*/ 0 w 1070"/>
                <a:gd name="T25" fmla="*/ 0 h 382"/>
                <a:gd name="T26" fmla="*/ 0 w 1070"/>
                <a:gd name="T27" fmla="*/ 0 h 382"/>
                <a:gd name="T28" fmla="*/ 0 w 1070"/>
                <a:gd name="T29" fmla="*/ 0 h 382"/>
                <a:gd name="T30" fmla="*/ 0 w 1070"/>
                <a:gd name="T31" fmla="*/ 0 h 382"/>
                <a:gd name="T32" fmla="*/ 0 w 1070"/>
                <a:gd name="T33" fmla="*/ 0 h 382"/>
                <a:gd name="T34" fmla="*/ 0 w 1070"/>
                <a:gd name="T35" fmla="*/ 0 h 382"/>
                <a:gd name="T36" fmla="*/ 0 w 1070"/>
                <a:gd name="T37" fmla="*/ 0 h 382"/>
                <a:gd name="T38" fmla="*/ 0 w 1070"/>
                <a:gd name="T39" fmla="*/ 0 h 382"/>
                <a:gd name="T40" fmla="*/ 0 w 1070"/>
                <a:gd name="T41" fmla="*/ 0 h 382"/>
                <a:gd name="T42" fmla="*/ 0 w 1070"/>
                <a:gd name="T43" fmla="*/ 0 h 382"/>
                <a:gd name="T44" fmla="*/ 0 w 1070"/>
                <a:gd name="T45" fmla="*/ 0 h 382"/>
                <a:gd name="T46" fmla="*/ 0 w 1070"/>
                <a:gd name="T47" fmla="*/ 0 h 382"/>
                <a:gd name="T48" fmla="*/ 0 w 1070"/>
                <a:gd name="T49" fmla="*/ 0 h 382"/>
                <a:gd name="T50" fmla="*/ 0 w 1070"/>
                <a:gd name="T51" fmla="*/ 0 h 382"/>
                <a:gd name="T52" fmla="*/ 0 w 1070"/>
                <a:gd name="T53" fmla="*/ 0 h 382"/>
                <a:gd name="T54" fmla="*/ 0 w 1070"/>
                <a:gd name="T55" fmla="*/ 0 h 382"/>
                <a:gd name="T56" fmla="*/ 0 w 1070"/>
                <a:gd name="T57" fmla="*/ 0 h 382"/>
                <a:gd name="T58" fmla="*/ 0 w 1070"/>
                <a:gd name="T59" fmla="*/ 0 h 382"/>
                <a:gd name="T60" fmla="*/ 0 w 1070"/>
                <a:gd name="T61" fmla="*/ 0 h 382"/>
                <a:gd name="T62" fmla="*/ 0 w 1070"/>
                <a:gd name="T63" fmla="*/ 0 h 382"/>
                <a:gd name="T64" fmla="*/ 0 w 1070"/>
                <a:gd name="T65" fmla="*/ 0 h 382"/>
                <a:gd name="T66" fmla="*/ 0 w 1070"/>
                <a:gd name="T67" fmla="*/ 0 h 382"/>
                <a:gd name="T68" fmla="*/ 0 w 1070"/>
                <a:gd name="T69" fmla="*/ 0 h 382"/>
                <a:gd name="T70" fmla="*/ 0 w 1070"/>
                <a:gd name="T71" fmla="*/ 0 h 382"/>
                <a:gd name="T72" fmla="*/ 0 w 1070"/>
                <a:gd name="T73" fmla="*/ 0 h 382"/>
                <a:gd name="T74" fmla="*/ 0 w 1070"/>
                <a:gd name="T75" fmla="*/ 0 h 382"/>
                <a:gd name="T76" fmla="*/ 0 w 1070"/>
                <a:gd name="T77" fmla="*/ 0 h 382"/>
                <a:gd name="T78" fmla="*/ 0 w 1070"/>
                <a:gd name="T79" fmla="*/ 0 h 382"/>
                <a:gd name="T80" fmla="*/ 0 w 1070"/>
                <a:gd name="T81" fmla="*/ 0 h 382"/>
                <a:gd name="T82" fmla="*/ 0 w 1070"/>
                <a:gd name="T83" fmla="*/ 0 h 382"/>
                <a:gd name="T84" fmla="*/ 0 w 1070"/>
                <a:gd name="T85" fmla="*/ 0 h 382"/>
                <a:gd name="T86" fmla="*/ 0 w 1070"/>
                <a:gd name="T87" fmla="*/ 0 h 382"/>
                <a:gd name="T88" fmla="*/ 0 w 1070"/>
                <a:gd name="T89" fmla="*/ 0 h 382"/>
                <a:gd name="T90" fmla="*/ 0 w 1070"/>
                <a:gd name="T91" fmla="*/ 0 h 382"/>
                <a:gd name="T92" fmla="*/ 0 w 1070"/>
                <a:gd name="T93" fmla="*/ 0 h 382"/>
                <a:gd name="T94" fmla="*/ 0 w 1070"/>
                <a:gd name="T95" fmla="*/ 0 h 382"/>
                <a:gd name="T96" fmla="*/ 0 w 1070"/>
                <a:gd name="T97" fmla="*/ 0 h 382"/>
                <a:gd name="T98" fmla="*/ 0 w 1070"/>
                <a:gd name="T99" fmla="*/ 0 h 382"/>
                <a:gd name="T100" fmla="*/ 0 w 1070"/>
                <a:gd name="T101" fmla="*/ 0 h 382"/>
                <a:gd name="T102" fmla="*/ 0 w 1070"/>
                <a:gd name="T103" fmla="*/ 0 h 382"/>
                <a:gd name="T104" fmla="*/ 0 w 1070"/>
                <a:gd name="T105" fmla="*/ 0 h 382"/>
                <a:gd name="T106" fmla="*/ 0 w 1070"/>
                <a:gd name="T107" fmla="*/ 0 h 382"/>
                <a:gd name="T108" fmla="*/ 0 w 1070"/>
                <a:gd name="T109" fmla="*/ 0 h 3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44405" name="Freeform 541"/>
          <p:cNvSpPr>
            <a:spLocks/>
          </p:cNvSpPr>
          <p:nvPr>
            <p:custDataLst>
              <p:tags r:id="rId372"/>
            </p:custDataLst>
          </p:nvPr>
        </p:nvSpPr>
        <p:spPr bwMode="auto">
          <a:xfrm>
            <a:off x="2673350" y="4142197"/>
            <a:ext cx="100013" cy="122238"/>
          </a:xfrm>
          <a:custGeom>
            <a:avLst/>
            <a:gdLst>
              <a:gd name="T0" fmla="*/ 2147483647 w 226"/>
              <a:gd name="T1" fmla="*/ 2147483647 h 237"/>
              <a:gd name="T2" fmla="*/ 2147483647 w 226"/>
              <a:gd name="T3" fmla="*/ 2147483647 h 237"/>
              <a:gd name="T4" fmla="*/ 2147483647 w 226"/>
              <a:gd name="T5" fmla="*/ 2147483647 h 237"/>
              <a:gd name="T6" fmla="*/ 2147483647 w 226"/>
              <a:gd name="T7" fmla="*/ 2147483647 h 237"/>
              <a:gd name="T8" fmla="*/ 2147483647 w 226"/>
              <a:gd name="T9" fmla="*/ 2147483647 h 237"/>
              <a:gd name="T10" fmla="*/ 2147483647 w 226"/>
              <a:gd name="T11" fmla="*/ 2147483647 h 237"/>
              <a:gd name="T12" fmla="*/ 2147483647 w 226"/>
              <a:gd name="T13" fmla="*/ 2147483647 h 237"/>
              <a:gd name="T14" fmla="*/ 2147483647 w 226"/>
              <a:gd name="T15" fmla="*/ 2147483647 h 237"/>
              <a:gd name="T16" fmla="*/ 2147483647 w 226"/>
              <a:gd name="T17" fmla="*/ 2147483647 h 237"/>
              <a:gd name="T18" fmla="*/ 2147483647 w 226"/>
              <a:gd name="T19" fmla="*/ 2147483647 h 237"/>
              <a:gd name="T20" fmla="*/ 2147483647 w 226"/>
              <a:gd name="T21" fmla="*/ 2147483647 h 237"/>
              <a:gd name="T22" fmla="*/ 2147483647 w 226"/>
              <a:gd name="T23" fmla="*/ 2147483647 h 237"/>
              <a:gd name="T24" fmla="*/ 2147483647 w 226"/>
              <a:gd name="T25" fmla="*/ 2147483647 h 237"/>
              <a:gd name="T26" fmla="*/ 2147483647 w 226"/>
              <a:gd name="T27" fmla="*/ 2147483647 h 237"/>
              <a:gd name="T28" fmla="*/ 2147483647 w 226"/>
              <a:gd name="T29" fmla="*/ 2147483647 h 237"/>
              <a:gd name="T30" fmla="*/ 2147483647 w 226"/>
              <a:gd name="T31" fmla="*/ 2147483647 h 237"/>
              <a:gd name="T32" fmla="*/ 2147483647 w 226"/>
              <a:gd name="T33" fmla="*/ 2147483647 h 237"/>
              <a:gd name="T34" fmla="*/ 2147483647 w 226"/>
              <a:gd name="T35" fmla="*/ 2147483647 h 237"/>
              <a:gd name="T36" fmla="*/ 2147483647 w 226"/>
              <a:gd name="T37" fmla="*/ 2147483647 h 237"/>
              <a:gd name="T38" fmla="*/ 2147483647 w 226"/>
              <a:gd name="T39" fmla="*/ 2147483647 h 237"/>
              <a:gd name="T40" fmla="*/ 2147483647 w 226"/>
              <a:gd name="T41" fmla="*/ 2147483647 h 237"/>
              <a:gd name="T42" fmla="*/ 2147483647 w 226"/>
              <a:gd name="T43" fmla="*/ 2147483647 h 237"/>
              <a:gd name="T44" fmla="*/ 2147483647 w 226"/>
              <a:gd name="T45" fmla="*/ 2147483647 h 237"/>
              <a:gd name="T46" fmla="*/ 2147483647 w 226"/>
              <a:gd name="T47" fmla="*/ 2147483647 h 237"/>
              <a:gd name="T48" fmla="*/ 2147483647 w 226"/>
              <a:gd name="T49" fmla="*/ 2147483647 h 237"/>
              <a:gd name="T50" fmla="*/ 2147483647 w 226"/>
              <a:gd name="T51" fmla="*/ 2147483647 h 237"/>
              <a:gd name="T52" fmla="*/ 2147483647 w 226"/>
              <a:gd name="T53" fmla="*/ 2147483647 h 237"/>
              <a:gd name="T54" fmla="*/ 2147483647 w 226"/>
              <a:gd name="T55" fmla="*/ 2147483647 h 237"/>
              <a:gd name="T56" fmla="*/ 2147483647 w 226"/>
              <a:gd name="T57" fmla="*/ 2147483647 h 237"/>
              <a:gd name="T58" fmla="*/ 0 w 226"/>
              <a:gd name="T59" fmla="*/ 2147483647 h 237"/>
              <a:gd name="T60" fmla="*/ 2147483647 w 226"/>
              <a:gd name="T61" fmla="*/ 2147483647 h 237"/>
              <a:gd name="T62" fmla="*/ 2147483647 w 226"/>
              <a:gd name="T63" fmla="*/ 2147483647 h 237"/>
              <a:gd name="T64" fmla="*/ 2147483647 w 226"/>
              <a:gd name="T65" fmla="*/ 2147483647 h 237"/>
              <a:gd name="T66" fmla="*/ 2147483647 w 226"/>
              <a:gd name="T67" fmla="*/ 2147483647 h 237"/>
              <a:gd name="T68" fmla="*/ 2147483647 w 226"/>
              <a:gd name="T69" fmla="*/ 2147483647 h 237"/>
              <a:gd name="T70" fmla="*/ 2147483647 w 226"/>
              <a:gd name="T71" fmla="*/ 2147483647 h 2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06" name="Freeform 542"/>
          <p:cNvSpPr>
            <a:spLocks/>
          </p:cNvSpPr>
          <p:nvPr>
            <p:custDataLst>
              <p:tags r:id="rId373"/>
            </p:custDataLst>
          </p:nvPr>
        </p:nvSpPr>
        <p:spPr bwMode="auto">
          <a:xfrm>
            <a:off x="6618288" y="3578635"/>
            <a:ext cx="207962" cy="458787"/>
          </a:xfrm>
          <a:custGeom>
            <a:avLst/>
            <a:gdLst>
              <a:gd name="T0" fmla="*/ 2147483647 w 478"/>
              <a:gd name="T1" fmla="*/ 2147483647 h 875"/>
              <a:gd name="T2" fmla="*/ 2147483647 w 478"/>
              <a:gd name="T3" fmla="*/ 2147483647 h 875"/>
              <a:gd name="T4" fmla="*/ 2147483647 w 478"/>
              <a:gd name="T5" fmla="*/ 2147483647 h 875"/>
              <a:gd name="T6" fmla="*/ 2147483647 w 478"/>
              <a:gd name="T7" fmla="*/ 2147483647 h 875"/>
              <a:gd name="T8" fmla="*/ 2147483647 w 478"/>
              <a:gd name="T9" fmla="*/ 2147483647 h 875"/>
              <a:gd name="T10" fmla="*/ 2147483647 w 478"/>
              <a:gd name="T11" fmla="*/ 2147483647 h 875"/>
              <a:gd name="T12" fmla="*/ 2147483647 w 478"/>
              <a:gd name="T13" fmla="*/ 2147483647 h 875"/>
              <a:gd name="T14" fmla="*/ 2147483647 w 478"/>
              <a:gd name="T15" fmla="*/ 2147483647 h 875"/>
              <a:gd name="T16" fmla="*/ 2147483647 w 478"/>
              <a:gd name="T17" fmla="*/ 2147483647 h 875"/>
              <a:gd name="T18" fmla="*/ 2147483647 w 478"/>
              <a:gd name="T19" fmla="*/ 2147483647 h 875"/>
              <a:gd name="T20" fmla="*/ 2147483647 w 478"/>
              <a:gd name="T21" fmla="*/ 2147483647 h 875"/>
              <a:gd name="T22" fmla="*/ 2147483647 w 478"/>
              <a:gd name="T23" fmla="*/ 2147483647 h 875"/>
              <a:gd name="T24" fmla="*/ 2147483647 w 478"/>
              <a:gd name="T25" fmla="*/ 2147483647 h 875"/>
              <a:gd name="T26" fmla="*/ 2147483647 w 478"/>
              <a:gd name="T27" fmla="*/ 2147483647 h 875"/>
              <a:gd name="T28" fmla="*/ 2147483647 w 478"/>
              <a:gd name="T29" fmla="*/ 2147483647 h 875"/>
              <a:gd name="T30" fmla="*/ 2147483647 w 478"/>
              <a:gd name="T31" fmla="*/ 2147483647 h 875"/>
              <a:gd name="T32" fmla="*/ 2147483647 w 478"/>
              <a:gd name="T33" fmla="*/ 2147483647 h 875"/>
              <a:gd name="T34" fmla="*/ 2147483647 w 478"/>
              <a:gd name="T35" fmla="*/ 2147483647 h 875"/>
              <a:gd name="T36" fmla="*/ 2147483647 w 478"/>
              <a:gd name="T37" fmla="*/ 2147483647 h 875"/>
              <a:gd name="T38" fmla="*/ 2147483647 w 478"/>
              <a:gd name="T39" fmla="*/ 2147483647 h 875"/>
              <a:gd name="T40" fmla="*/ 2147483647 w 478"/>
              <a:gd name="T41" fmla="*/ 2147483647 h 875"/>
              <a:gd name="T42" fmla="*/ 2147483647 w 478"/>
              <a:gd name="T43" fmla="*/ 2147483647 h 875"/>
              <a:gd name="T44" fmla="*/ 2147483647 w 478"/>
              <a:gd name="T45" fmla="*/ 2147483647 h 875"/>
              <a:gd name="T46" fmla="*/ 2147483647 w 478"/>
              <a:gd name="T47" fmla="*/ 2147483647 h 875"/>
              <a:gd name="T48" fmla="*/ 2147483647 w 478"/>
              <a:gd name="T49" fmla="*/ 2147483647 h 875"/>
              <a:gd name="T50" fmla="*/ 2147483647 w 478"/>
              <a:gd name="T51" fmla="*/ 2147483647 h 875"/>
              <a:gd name="T52" fmla="*/ 2147483647 w 478"/>
              <a:gd name="T53" fmla="*/ 2147483647 h 875"/>
              <a:gd name="T54" fmla="*/ 2147483647 w 478"/>
              <a:gd name="T55" fmla="*/ 2147483647 h 875"/>
              <a:gd name="T56" fmla="*/ 2147483647 w 478"/>
              <a:gd name="T57" fmla="*/ 2147483647 h 875"/>
              <a:gd name="T58" fmla="*/ 2147483647 w 478"/>
              <a:gd name="T59" fmla="*/ 2147483647 h 875"/>
              <a:gd name="T60" fmla="*/ 2147483647 w 478"/>
              <a:gd name="T61" fmla="*/ 2147483647 h 875"/>
              <a:gd name="T62" fmla="*/ 2147483647 w 478"/>
              <a:gd name="T63" fmla="*/ 2147483647 h 875"/>
              <a:gd name="T64" fmla="*/ 2147483647 w 478"/>
              <a:gd name="T65" fmla="*/ 2147483647 h 875"/>
              <a:gd name="T66" fmla="*/ 2147483647 w 478"/>
              <a:gd name="T67" fmla="*/ 2147483647 h 875"/>
              <a:gd name="T68" fmla="*/ 2147483647 w 478"/>
              <a:gd name="T69" fmla="*/ 2147483647 h 875"/>
              <a:gd name="T70" fmla="*/ 2147483647 w 478"/>
              <a:gd name="T71" fmla="*/ 2147483647 h 875"/>
              <a:gd name="T72" fmla="*/ 2147483647 w 478"/>
              <a:gd name="T73" fmla="*/ 2147483647 h 875"/>
              <a:gd name="T74" fmla="*/ 2147483647 w 478"/>
              <a:gd name="T75" fmla="*/ 2147483647 h 875"/>
              <a:gd name="T76" fmla="*/ 2147483647 w 478"/>
              <a:gd name="T77" fmla="*/ 2147483647 h 875"/>
              <a:gd name="T78" fmla="*/ 2147483647 w 478"/>
              <a:gd name="T79" fmla="*/ 2147483647 h 875"/>
              <a:gd name="T80" fmla="*/ 2147483647 w 478"/>
              <a:gd name="T81" fmla="*/ 2147483647 h 875"/>
              <a:gd name="T82" fmla="*/ 2147483647 w 478"/>
              <a:gd name="T83" fmla="*/ 2147483647 h 875"/>
              <a:gd name="T84" fmla="*/ 2147483647 w 478"/>
              <a:gd name="T85" fmla="*/ 2147483647 h 875"/>
              <a:gd name="T86" fmla="*/ 2147483647 w 478"/>
              <a:gd name="T87" fmla="*/ 2147483647 h 875"/>
              <a:gd name="T88" fmla="*/ 2147483647 w 478"/>
              <a:gd name="T89" fmla="*/ 2147483647 h 875"/>
              <a:gd name="T90" fmla="*/ 2147483647 w 478"/>
              <a:gd name="T91" fmla="*/ 2147483647 h 875"/>
              <a:gd name="T92" fmla="*/ 2147483647 w 478"/>
              <a:gd name="T93" fmla="*/ 2147483647 h 875"/>
              <a:gd name="T94" fmla="*/ 2147483647 w 478"/>
              <a:gd name="T95" fmla="*/ 2147483647 h 875"/>
              <a:gd name="T96" fmla="*/ 2147483647 w 478"/>
              <a:gd name="T97" fmla="*/ 2147483647 h 875"/>
              <a:gd name="T98" fmla="*/ 2147483647 w 478"/>
              <a:gd name="T99" fmla="*/ 2147483647 h 875"/>
              <a:gd name="T100" fmla="*/ 2147483647 w 478"/>
              <a:gd name="T101" fmla="*/ 2147483647 h 8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C0C0C0"/>
          </a:solidFill>
          <a:ln w="9525" cmpd="sng">
            <a:solidFill>
              <a:srgbClr val="FFFFFF"/>
            </a:solidFill>
            <a:prstDash val="solid"/>
            <a:round/>
            <a:headEnd/>
            <a:tailEnd/>
          </a:ln>
        </p:spPr>
        <p:txBody>
          <a:bodyPr/>
          <a:lstStyle/>
          <a:p>
            <a:endParaRPr lang="en-GB"/>
          </a:p>
        </p:txBody>
      </p:sp>
      <p:sp>
        <p:nvSpPr>
          <p:cNvPr id="44407" name="Freeform 543"/>
          <p:cNvSpPr>
            <a:spLocks/>
          </p:cNvSpPr>
          <p:nvPr>
            <p:custDataLst>
              <p:tags r:id="rId374"/>
            </p:custDataLst>
          </p:nvPr>
        </p:nvSpPr>
        <p:spPr bwMode="auto">
          <a:xfrm>
            <a:off x="6705600" y="4264435"/>
            <a:ext cx="25400" cy="57150"/>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endParaRPr lang="en-GB"/>
          </a:p>
        </p:txBody>
      </p:sp>
      <p:sp>
        <p:nvSpPr>
          <p:cNvPr id="44408" name="Freeform 544"/>
          <p:cNvSpPr>
            <a:spLocks/>
          </p:cNvSpPr>
          <p:nvPr>
            <p:custDataLst>
              <p:tags r:id="rId375"/>
            </p:custDataLst>
          </p:nvPr>
        </p:nvSpPr>
        <p:spPr bwMode="auto">
          <a:xfrm>
            <a:off x="5397500" y="3523072"/>
            <a:ext cx="174625" cy="271463"/>
          </a:xfrm>
          <a:custGeom>
            <a:avLst/>
            <a:gdLst>
              <a:gd name="T0" fmla="*/ 2147483647 w 399"/>
              <a:gd name="T1" fmla="*/ 2147483647 h 518"/>
              <a:gd name="T2" fmla="*/ 2147483647 w 399"/>
              <a:gd name="T3" fmla="*/ 2147483647 h 518"/>
              <a:gd name="T4" fmla="*/ 2147483647 w 399"/>
              <a:gd name="T5" fmla="*/ 2147483647 h 518"/>
              <a:gd name="T6" fmla="*/ 2147483647 w 399"/>
              <a:gd name="T7" fmla="*/ 2147483647 h 518"/>
              <a:gd name="T8" fmla="*/ 2147483647 w 399"/>
              <a:gd name="T9" fmla="*/ 2147483647 h 518"/>
              <a:gd name="T10" fmla="*/ 2147483647 w 399"/>
              <a:gd name="T11" fmla="*/ 2147483647 h 518"/>
              <a:gd name="T12" fmla="*/ 2147483647 w 399"/>
              <a:gd name="T13" fmla="*/ 2147483647 h 518"/>
              <a:gd name="T14" fmla="*/ 2147483647 w 399"/>
              <a:gd name="T15" fmla="*/ 2147483647 h 518"/>
              <a:gd name="T16" fmla="*/ 2147483647 w 399"/>
              <a:gd name="T17" fmla="*/ 2147483647 h 518"/>
              <a:gd name="T18" fmla="*/ 2147483647 w 399"/>
              <a:gd name="T19" fmla="*/ 2147483647 h 518"/>
              <a:gd name="T20" fmla="*/ 2147483647 w 399"/>
              <a:gd name="T21" fmla="*/ 2147483647 h 518"/>
              <a:gd name="T22" fmla="*/ 2147483647 w 399"/>
              <a:gd name="T23" fmla="*/ 2147483647 h 518"/>
              <a:gd name="T24" fmla="*/ 2147483647 w 399"/>
              <a:gd name="T25" fmla="*/ 2147483647 h 518"/>
              <a:gd name="T26" fmla="*/ 2147483647 w 399"/>
              <a:gd name="T27" fmla="*/ 2147483647 h 518"/>
              <a:gd name="T28" fmla="*/ 2147483647 w 399"/>
              <a:gd name="T29" fmla="*/ 2147483647 h 518"/>
              <a:gd name="T30" fmla="*/ 2147483647 w 399"/>
              <a:gd name="T31" fmla="*/ 2147483647 h 518"/>
              <a:gd name="T32" fmla="*/ 2147483647 w 399"/>
              <a:gd name="T33" fmla="*/ 2147483647 h 518"/>
              <a:gd name="T34" fmla="*/ 2147483647 w 399"/>
              <a:gd name="T35" fmla="*/ 2147483647 h 518"/>
              <a:gd name="T36" fmla="*/ 2147483647 w 399"/>
              <a:gd name="T37" fmla="*/ 2147483647 h 518"/>
              <a:gd name="T38" fmla="*/ 2147483647 w 399"/>
              <a:gd name="T39" fmla="*/ 2147483647 h 518"/>
              <a:gd name="T40" fmla="*/ 2147483647 w 399"/>
              <a:gd name="T41" fmla="*/ 2147483647 h 518"/>
              <a:gd name="T42" fmla="*/ 2147483647 w 399"/>
              <a:gd name="T43" fmla="*/ 2147483647 h 518"/>
              <a:gd name="T44" fmla="*/ 2147483647 w 399"/>
              <a:gd name="T45" fmla="*/ 2147483647 h 518"/>
              <a:gd name="T46" fmla="*/ 2147483647 w 399"/>
              <a:gd name="T47" fmla="*/ 2147483647 h 518"/>
              <a:gd name="T48" fmla="*/ 2147483647 w 399"/>
              <a:gd name="T49" fmla="*/ 2147483647 h 518"/>
              <a:gd name="T50" fmla="*/ 2147483647 w 399"/>
              <a:gd name="T51" fmla="*/ 2147483647 h 518"/>
              <a:gd name="T52" fmla="*/ 2147483647 w 399"/>
              <a:gd name="T53" fmla="*/ 2147483647 h 518"/>
              <a:gd name="T54" fmla="*/ 2147483647 w 399"/>
              <a:gd name="T55" fmla="*/ 2147483647 h 518"/>
              <a:gd name="T56" fmla="*/ 2147483647 w 399"/>
              <a:gd name="T57" fmla="*/ 2147483647 h 518"/>
              <a:gd name="T58" fmla="*/ 2147483647 w 399"/>
              <a:gd name="T59" fmla="*/ 2147483647 h 518"/>
              <a:gd name="T60" fmla="*/ 2147483647 w 399"/>
              <a:gd name="T61" fmla="*/ 2147483647 h 518"/>
              <a:gd name="T62" fmla="*/ 2147483647 w 399"/>
              <a:gd name="T63" fmla="*/ 2147483647 h 518"/>
              <a:gd name="T64" fmla="*/ 2147483647 w 399"/>
              <a:gd name="T65" fmla="*/ 2147483647 h 518"/>
              <a:gd name="T66" fmla="*/ 2147483647 w 399"/>
              <a:gd name="T67" fmla="*/ 2147483647 h 518"/>
              <a:gd name="T68" fmla="*/ 2147483647 w 399"/>
              <a:gd name="T69" fmla="*/ 2147483647 h 518"/>
              <a:gd name="T70" fmla="*/ 2147483647 w 399"/>
              <a:gd name="T71" fmla="*/ 2147483647 h 518"/>
              <a:gd name="T72" fmla="*/ 2147483647 w 399"/>
              <a:gd name="T73" fmla="*/ 2147483647 h 518"/>
              <a:gd name="T74" fmla="*/ 2147483647 w 399"/>
              <a:gd name="T75" fmla="*/ 2147483647 h 518"/>
              <a:gd name="T76" fmla="*/ 2147483647 w 399"/>
              <a:gd name="T77" fmla="*/ 2147483647 h 518"/>
              <a:gd name="T78" fmla="*/ 2147483647 w 399"/>
              <a:gd name="T79" fmla="*/ 2147483647 h 518"/>
              <a:gd name="T80" fmla="*/ 2147483647 w 399"/>
              <a:gd name="T81" fmla="*/ 2147483647 h 518"/>
              <a:gd name="T82" fmla="*/ 2147483647 w 399"/>
              <a:gd name="T83" fmla="*/ 2147483647 h 518"/>
              <a:gd name="T84" fmla="*/ 2147483647 w 399"/>
              <a:gd name="T85" fmla="*/ 2147483647 h 518"/>
              <a:gd name="T86" fmla="*/ 0 w 399"/>
              <a:gd name="T87" fmla="*/ 2147483647 h 518"/>
              <a:gd name="T88" fmla="*/ 2147483647 w 399"/>
              <a:gd name="T89" fmla="*/ 2147483647 h 518"/>
              <a:gd name="T90" fmla="*/ 2147483647 w 399"/>
              <a:gd name="T91" fmla="*/ 0 h 5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09" name="Freeform 545"/>
          <p:cNvSpPr>
            <a:spLocks/>
          </p:cNvSpPr>
          <p:nvPr>
            <p:custDataLst>
              <p:tags r:id="rId376"/>
            </p:custDataLst>
          </p:nvPr>
        </p:nvSpPr>
        <p:spPr bwMode="auto">
          <a:xfrm>
            <a:off x="4124325" y="3577047"/>
            <a:ext cx="376238" cy="385763"/>
          </a:xfrm>
          <a:custGeom>
            <a:avLst/>
            <a:gdLst>
              <a:gd name="T0" fmla="*/ 2147483647 w 866"/>
              <a:gd name="T1" fmla="*/ 2147483647 h 740"/>
              <a:gd name="T2" fmla="*/ 2147483647 w 866"/>
              <a:gd name="T3" fmla="*/ 2147483647 h 740"/>
              <a:gd name="T4" fmla="*/ 2147483647 w 866"/>
              <a:gd name="T5" fmla="*/ 2147483647 h 740"/>
              <a:gd name="T6" fmla="*/ 2147483647 w 866"/>
              <a:gd name="T7" fmla="*/ 2147483647 h 740"/>
              <a:gd name="T8" fmla="*/ 2147483647 w 866"/>
              <a:gd name="T9" fmla="*/ 2147483647 h 740"/>
              <a:gd name="T10" fmla="*/ 2147483647 w 866"/>
              <a:gd name="T11" fmla="*/ 2147483647 h 740"/>
              <a:gd name="T12" fmla="*/ 2147483647 w 866"/>
              <a:gd name="T13" fmla="*/ 2147483647 h 740"/>
              <a:gd name="T14" fmla="*/ 2147483647 w 866"/>
              <a:gd name="T15" fmla="*/ 2147483647 h 740"/>
              <a:gd name="T16" fmla="*/ 2147483647 w 866"/>
              <a:gd name="T17" fmla="*/ 2147483647 h 740"/>
              <a:gd name="T18" fmla="*/ 2147483647 w 866"/>
              <a:gd name="T19" fmla="*/ 2147483647 h 740"/>
              <a:gd name="T20" fmla="*/ 2147483647 w 866"/>
              <a:gd name="T21" fmla="*/ 2147483647 h 740"/>
              <a:gd name="T22" fmla="*/ 2147483647 w 866"/>
              <a:gd name="T23" fmla="*/ 2147483647 h 740"/>
              <a:gd name="T24" fmla="*/ 2147483647 w 866"/>
              <a:gd name="T25" fmla="*/ 2147483647 h 740"/>
              <a:gd name="T26" fmla="*/ 2147483647 w 866"/>
              <a:gd name="T27" fmla="*/ 2147483647 h 740"/>
              <a:gd name="T28" fmla="*/ 2147483647 w 866"/>
              <a:gd name="T29" fmla="*/ 2147483647 h 740"/>
              <a:gd name="T30" fmla="*/ 2147483647 w 866"/>
              <a:gd name="T31" fmla="*/ 2147483647 h 740"/>
              <a:gd name="T32" fmla="*/ 2147483647 w 866"/>
              <a:gd name="T33" fmla="*/ 2147483647 h 740"/>
              <a:gd name="T34" fmla="*/ 2147483647 w 866"/>
              <a:gd name="T35" fmla="*/ 2147483647 h 740"/>
              <a:gd name="T36" fmla="*/ 2147483647 w 866"/>
              <a:gd name="T37" fmla="*/ 2147483647 h 740"/>
              <a:gd name="T38" fmla="*/ 2147483647 w 866"/>
              <a:gd name="T39" fmla="*/ 2147483647 h 740"/>
              <a:gd name="T40" fmla="*/ 2147483647 w 866"/>
              <a:gd name="T41" fmla="*/ 2147483647 h 740"/>
              <a:gd name="T42" fmla="*/ 2147483647 w 866"/>
              <a:gd name="T43" fmla="*/ 2147483647 h 740"/>
              <a:gd name="T44" fmla="*/ 2147483647 w 866"/>
              <a:gd name="T45" fmla="*/ 2147483647 h 740"/>
              <a:gd name="T46" fmla="*/ 2147483647 w 866"/>
              <a:gd name="T47" fmla="*/ 2147483647 h 740"/>
              <a:gd name="T48" fmla="*/ 2147483647 w 866"/>
              <a:gd name="T49" fmla="*/ 2147483647 h 740"/>
              <a:gd name="T50" fmla="*/ 2147483647 w 866"/>
              <a:gd name="T51" fmla="*/ 2147483647 h 740"/>
              <a:gd name="T52" fmla="*/ 2147483647 w 866"/>
              <a:gd name="T53" fmla="*/ 2147483647 h 740"/>
              <a:gd name="T54" fmla="*/ 2147483647 w 866"/>
              <a:gd name="T55" fmla="*/ 2147483647 h 740"/>
              <a:gd name="T56" fmla="*/ 2147483647 w 866"/>
              <a:gd name="T57" fmla="*/ 2147483647 h 740"/>
              <a:gd name="T58" fmla="*/ 2147483647 w 866"/>
              <a:gd name="T59" fmla="*/ 2147483647 h 740"/>
              <a:gd name="T60" fmla="*/ 2147483647 w 866"/>
              <a:gd name="T61" fmla="*/ 2147483647 h 740"/>
              <a:gd name="T62" fmla="*/ 2147483647 w 866"/>
              <a:gd name="T63" fmla="*/ 2147483647 h 740"/>
              <a:gd name="T64" fmla="*/ 2147483647 w 866"/>
              <a:gd name="T65" fmla="*/ 2147483647 h 740"/>
              <a:gd name="T66" fmla="*/ 2147483647 w 866"/>
              <a:gd name="T67" fmla="*/ 2147483647 h 740"/>
              <a:gd name="T68" fmla="*/ 2147483647 w 866"/>
              <a:gd name="T69" fmla="*/ 2147483647 h 740"/>
              <a:gd name="T70" fmla="*/ 2147483647 w 866"/>
              <a:gd name="T71" fmla="*/ 2147483647 h 740"/>
              <a:gd name="T72" fmla="*/ 2147483647 w 866"/>
              <a:gd name="T73" fmla="*/ 2147483647 h 740"/>
              <a:gd name="T74" fmla="*/ 2147483647 w 866"/>
              <a:gd name="T75" fmla="*/ 2147483647 h 740"/>
              <a:gd name="T76" fmla="*/ 2147483647 w 866"/>
              <a:gd name="T77" fmla="*/ 2147483647 h 740"/>
              <a:gd name="T78" fmla="*/ 2147483647 w 866"/>
              <a:gd name="T79" fmla="*/ 2147483647 h 740"/>
              <a:gd name="T80" fmla="*/ 2147483647 w 866"/>
              <a:gd name="T81" fmla="*/ 2147483647 h 740"/>
              <a:gd name="T82" fmla="*/ 2147483647 w 866"/>
              <a:gd name="T83" fmla="*/ 2147483647 h 740"/>
              <a:gd name="T84" fmla="*/ 2147483647 w 866"/>
              <a:gd name="T85" fmla="*/ 2147483647 h 740"/>
              <a:gd name="T86" fmla="*/ 2147483647 w 866"/>
              <a:gd name="T87" fmla="*/ 2147483647 h 740"/>
              <a:gd name="T88" fmla="*/ 2147483647 w 866"/>
              <a:gd name="T89" fmla="*/ 2147483647 h 740"/>
              <a:gd name="T90" fmla="*/ 2147483647 w 866"/>
              <a:gd name="T91" fmla="*/ 2147483647 h 740"/>
              <a:gd name="T92" fmla="*/ 2147483647 w 866"/>
              <a:gd name="T93" fmla="*/ 2147483647 h 740"/>
              <a:gd name="T94" fmla="*/ 2147483647 w 866"/>
              <a:gd name="T95" fmla="*/ 2147483647 h 740"/>
              <a:gd name="T96" fmla="*/ 2147483647 w 866"/>
              <a:gd name="T97" fmla="*/ 2147483647 h 740"/>
              <a:gd name="T98" fmla="*/ 2147483647 w 866"/>
              <a:gd name="T99" fmla="*/ 2147483647 h 740"/>
              <a:gd name="T100" fmla="*/ 2147483647 w 866"/>
              <a:gd name="T101" fmla="*/ 2147483647 h 740"/>
              <a:gd name="T102" fmla="*/ 2147483647 w 866"/>
              <a:gd name="T103" fmla="*/ 2147483647 h 740"/>
              <a:gd name="T104" fmla="*/ 2147483647 w 866"/>
              <a:gd name="T105" fmla="*/ 2147483647 h 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rgbClr val="C0C0C0"/>
          </a:solidFill>
          <a:ln w="9525" cmpd="sng">
            <a:solidFill>
              <a:srgbClr val="FFFFFF"/>
            </a:solidFill>
            <a:prstDash val="solid"/>
            <a:round/>
            <a:headEnd/>
            <a:tailEnd/>
          </a:ln>
        </p:spPr>
        <p:txBody>
          <a:bodyPr/>
          <a:lstStyle/>
          <a:p>
            <a:endParaRPr lang="en-GB"/>
          </a:p>
        </p:txBody>
      </p:sp>
      <p:sp>
        <p:nvSpPr>
          <p:cNvPr id="44410" name="Freeform 546"/>
          <p:cNvSpPr>
            <a:spLocks/>
          </p:cNvSpPr>
          <p:nvPr>
            <p:custDataLst>
              <p:tags r:id="rId377"/>
            </p:custDataLst>
          </p:nvPr>
        </p:nvSpPr>
        <p:spPr bwMode="auto">
          <a:xfrm>
            <a:off x="3794125" y="3194460"/>
            <a:ext cx="300038" cy="260350"/>
          </a:xfrm>
          <a:custGeom>
            <a:avLst/>
            <a:gdLst>
              <a:gd name="T0" fmla="*/ 2147483647 w 697"/>
              <a:gd name="T1" fmla="*/ 2147483647 h 500"/>
              <a:gd name="T2" fmla="*/ 2147483647 w 697"/>
              <a:gd name="T3" fmla="*/ 2147483647 h 500"/>
              <a:gd name="T4" fmla="*/ 2147483647 w 697"/>
              <a:gd name="T5" fmla="*/ 2147483647 h 500"/>
              <a:gd name="T6" fmla="*/ 2147483647 w 697"/>
              <a:gd name="T7" fmla="*/ 2147483647 h 500"/>
              <a:gd name="T8" fmla="*/ 2147483647 w 697"/>
              <a:gd name="T9" fmla="*/ 2147483647 h 500"/>
              <a:gd name="T10" fmla="*/ 2147483647 w 697"/>
              <a:gd name="T11" fmla="*/ 2147483647 h 500"/>
              <a:gd name="T12" fmla="*/ 2147483647 w 697"/>
              <a:gd name="T13" fmla="*/ 2147483647 h 500"/>
              <a:gd name="T14" fmla="*/ 2147483647 w 697"/>
              <a:gd name="T15" fmla="*/ 2147483647 h 500"/>
              <a:gd name="T16" fmla="*/ 2147483647 w 697"/>
              <a:gd name="T17" fmla="*/ 2147483647 h 500"/>
              <a:gd name="T18" fmla="*/ 2147483647 w 697"/>
              <a:gd name="T19" fmla="*/ 2147483647 h 500"/>
              <a:gd name="T20" fmla="*/ 2147483647 w 697"/>
              <a:gd name="T21" fmla="*/ 2147483647 h 500"/>
              <a:gd name="T22" fmla="*/ 2147483647 w 697"/>
              <a:gd name="T23" fmla="*/ 2147483647 h 500"/>
              <a:gd name="T24" fmla="*/ 2147483647 w 697"/>
              <a:gd name="T25" fmla="*/ 2147483647 h 500"/>
              <a:gd name="T26" fmla="*/ 2147483647 w 697"/>
              <a:gd name="T27" fmla="*/ 2147483647 h 500"/>
              <a:gd name="T28" fmla="*/ 2147483647 w 697"/>
              <a:gd name="T29" fmla="*/ 2147483647 h 500"/>
              <a:gd name="T30" fmla="*/ 2147483647 w 697"/>
              <a:gd name="T31" fmla="*/ 2147483647 h 500"/>
              <a:gd name="T32" fmla="*/ 2147483647 w 697"/>
              <a:gd name="T33" fmla="*/ 2147483647 h 500"/>
              <a:gd name="T34" fmla="*/ 2147483647 w 697"/>
              <a:gd name="T35" fmla="*/ 2147483647 h 500"/>
              <a:gd name="T36" fmla="*/ 2147483647 w 697"/>
              <a:gd name="T37" fmla="*/ 2147483647 h 500"/>
              <a:gd name="T38" fmla="*/ 2147483647 w 697"/>
              <a:gd name="T39" fmla="*/ 2147483647 h 500"/>
              <a:gd name="T40" fmla="*/ 2147483647 w 697"/>
              <a:gd name="T41" fmla="*/ 2147483647 h 500"/>
              <a:gd name="T42" fmla="*/ 2147483647 w 697"/>
              <a:gd name="T43" fmla="*/ 2147483647 h 500"/>
              <a:gd name="T44" fmla="*/ 2147483647 w 697"/>
              <a:gd name="T45" fmla="*/ 2147483647 h 500"/>
              <a:gd name="T46" fmla="*/ 2147483647 w 697"/>
              <a:gd name="T47" fmla="*/ 2147483647 h 500"/>
              <a:gd name="T48" fmla="*/ 2147483647 w 697"/>
              <a:gd name="T49" fmla="*/ 2147483647 h 500"/>
              <a:gd name="T50" fmla="*/ 2147483647 w 697"/>
              <a:gd name="T51" fmla="*/ 2147483647 h 500"/>
              <a:gd name="T52" fmla="*/ 2147483647 w 697"/>
              <a:gd name="T53" fmla="*/ 2147483647 h 500"/>
              <a:gd name="T54" fmla="*/ 2147483647 w 697"/>
              <a:gd name="T55" fmla="*/ 2147483647 h 500"/>
              <a:gd name="T56" fmla="*/ 2147483647 w 697"/>
              <a:gd name="T57" fmla="*/ 2147483647 h 500"/>
              <a:gd name="T58" fmla="*/ 2147483647 w 697"/>
              <a:gd name="T59" fmla="*/ 2147483647 h 500"/>
              <a:gd name="T60" fmla="*/ 2147483647 w 697"/>
              <a:gd name="T61" fmla="*/ 2147483647 h 500"/>
              <a:gd name="T62" fmla="*/ 2147483647 w 697"/>
              <a:gd name="T63" fmla="*/ 2147483647 h 500"/>
              <a:gd name="T64" fmla="*/ 2147483647 w 697"/>
              <a:gd name="T65" fmla="*/ 2147483647 h 500"/>
              <a:gd name="T66" fmla="*/ 2147483647 w 697"/>
              <a:gd name="T67" fmla="*/ 2147483647 h 500"/>
              <a:gd name="T68" fmla="*/ 2147483647 w 697"/>
              <a:gd name="T69" fmla="*/ 2147483647 h 500"/>
              <a:gd name="T70" fmla="*/ 2147483647 w 697"/>
              <a:gd name="T71" fmla="*/ 2147483647 h 500"/>
              <a:gd name="T72" fmla="*/ 2147483647 w 697"/>
              <a:gd name="T73" fmla="*/ 2147483647 h 500"/>
              <a:gd name="T74" fmla="*/ 2147483647 w 697"/>
              <a:gd name="T75" fmla="*/ 2147483647 h 500"/>
              <a:gd name="T76" fmla="*/ 2147483647 w 697"/>
              <a:gd name="T77" fmla="*/ 2147483647 h 500"/>
              <a:gd name="T78" fmla="*/ 2147483647 w 697"/>
              <a:gd name="T79" fmla="*/ 2147483647 h 500"/>
              <a:gd name="T80" fmla="*/ 2147483647 w 697"/>
              <a:gd name="T81" fmla="*/ 2147483647 h 500"/>
              <a:gd name="T82" fmla="*/ 2147483647 w 697"/>
              <a:gd name="T83" fmla="*/ 2147483647 h 500"/>
              <a:gd name="T84" fmla="*/ 2147483647 w 697"/>
              <a:gd name="T85" fmla="*/ 2147483647 h 500"/>
              <a:gd name="T86" fmla="*/ 2147483647 w 697"/>
              <a:gd name="T87" fmla="*/ 2147483647 h 500"/>
              <a:gd name="T88" fmla="*/ 2147483647 w 697"/>
              <a:gd name="T89" fmla="*/ 2147483647 h 500"/>
              <a:gd name="T90" fmla="*/ 2147483647 w 697"/>
              <a:gd name="T91" fmla="*/ 2147483647 h 500"/>
              <a:gd name="T92" fmla="*/ 2147483647 w 697"/>
              <a:gd name="T93" fmla="*/ 2147483647 h 500"/>
              <a:gd name="T94" fmla="*/ 2147483647 w 697"/>
              <a:gd name="T95" fmla="*/ 2147483647 h 500"/>
              <a:gd name="T96" fmla="*/ 2147483647 w 697"/>
              <a:gd name="T97" fmla="*/ 2147483647 h 500"/>
              <a:gd name="T98" fmla="*/ 2147483647 w 697"/>
              <a:gd name="T99" fmla="*/ 2147483647 h 500"/>
              <a:gd name="T100" fmla="*/ 2147483647 w 697"/>
              <a:gd name="T101" fmla="*/ 2147483647 h 500"/>
              <a:gd name="T102" fmla="*/ 2147483647 w 697"/>
              <a:gd name="T103" fmla="*/ 2147483647 h 5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11" name="Freeform 547"/>
          <p:cNvSpPr>
            <a:spLocks/>
          </p:cNvSpPr>
          <p:nvPr>
            <p:custDataLst>
              <p:tags r:id="rId378"/>
            </p:custDataLst>
          </p:nvPr>
        </p:nvSpPr>
        <p:spPr bwMode="auto">
          <a:xfrm>
            <a:off x="4494213" y="2124485"/>
            <a:ext cx="236537" cy="92075"/>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12" name="Freeform 548"/>
          <p:cNvSpPr>
            <a:spLocks/>
          </p:cNvSpPr>
          <p:nvPr>
            <p:custDataLst>
              <p:tags r:id="rId379"/>
            </p:custDataLst>
          </p:nvPr>
        </p:nvSpPr>
        <p:spPr bwMode="auto">
          <a:xfrm>
            <a:off x="5005388" y="2108610"/>
            <a:ext cx="107950" cy="60325"/>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13" name="Freeform 549"/>
          <p:cNvSpPr>
            <a:spLocks/>
          </p:cNvSpPr>
          <p:nvPr>
            <p:custDataLst>
              <p:tags r:id="rId380"/>
            </p:custDataLst>
          </p:nvPr>
        </p:nvSpPr>
        <p:spPr bwMode="auto">
          <a:xfrm>
            <a:off x="5148263" y="2091147"/>
            <a:ext cx="63500" cy="57150"/>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14" name="Freeform 550"/>
          <p:cNvSpPr>
            <a:spLocks/>
          </p:cNvSpPr>
          <p:nvPr>
            <p:custDataLst>
              <p:tags r:id="rId381"/>
            </p:custDataLst>
          </p:nvPr>
        </p:nvSpPr>
        <p:spPr bwMode="auto">
          <a:xfrm>
            <a:off x="5184775" y="2099085"/>
            <a:ext cx="130175" cy="57150"/>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415" name="Ellipse 561"/>
          <p:cNvSpPr>
            <a:spLocks noChangeArrowheads="1"/>
          </p:cNvSpPr>
          <p:nvPr/>
        </p:nvSpPr>
        <p:spPr bwMode="auto">
          <a:xfrm>
            <a:off x="4894263" y="3211922"/>
            <a:ext cx="149225" cy="158750"/>
          </a:xfrm>
          <a:prstGeom prst="ellipse">
            <a:avLst/>
          </a:prstGeom>
          <a:noFill/>
          <a:ln w="19050" algn="ctr">
            <a:solidFill>
              <a:srgbClr val="859CC6"/>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grpSp>
        <p:nvGrpSpPr>
          <p:cNvPr id="44416" name="Gruppieren 551"/>
          <p:cNvGrpSpPr>
            <a:grpSpLocks/>
          </p:cNvGrpSpPr>
          <p:nvPr/>
        </p:nvGrpSpPr>
        <p:grpSpPr bwMode="auto">
          <a:xfrm>
            <a:off x="228600" y="4939123"/>
            <a:ext cx="1958975" cy="1430545"/>
            <a:chOff x="117749" y="4735896"/>
            <a:chExt cx="1958713" cy="1429408"/>
          </a:xfrm>
        </p:grpSpPr>
        <p:sp>
          <p:nvSpPr>
            <p:cNvPr id="44423" name="Rechteck 550"/>
            <p:cNvSpPr>
              <a:spLocks noChangeArrowheads="1"/>
            </p:cNvSpPr>
            <p:nvPr/>
          </p:nvSpPr>
          <p:spPr bwMode="auto">
            <a:xfrm>
              <a:off x="217777" y="4941168"/>
              <a:ext cx="108000" cy="108000"/>
            </a:xfrm>
            <a:prstGeom prst="rect">
              <a:avLst/>
            </a:prstGeom>
            <a:solidFill>
              <a:srgbClr val="DA011C"/>
            </a:solidFill>
            <a:ln w="9525" algn="ctr">
              <a:solidFill>
                <a:srgbClr val="969696"/>
              </a:solidFill>
              <a:round/>
              <a:headEnd/>
              <a:tailEnd type="triangle" w="med" len="med"/>
            </a:ln>
          </p:spPr>
          <p:txBody>
            <a:bodyPr/>
            <a:lstStyle/>
            <a:p>
              <a:endParaRPr lang="en-GB" sz="1600">
                <a:solidFill>
                  <a:schemeClr val="bg1"/>
                </a:solidFill>
                <a:latin typeface="Calibri" panose="020F0502020204030204" pitchFamily="34" charset="0"/>
              </a:endParaRPr>
            </a:p>
          </p:txBody>
        </p:sp>
        <p:sp>
          <p:nvSpPr>
            <p:cNvPr id="44424" name="Textfeld 552"/>
            <p:cNvSpPr txBox="1">
              <a:spLocks noChangeArrowheads="1"/>
            </p:cNvSpPr>
            <p:nvPr/>
          </p:nvSpPr>
          <p:spPr bwMode="auto">
            <a:xfrm>
              <a:off x="343735" y="4761148"/>
              <a:ext cx="1515320" cy="39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en-GB" sz="1000" b="0" dirty="0" smtClean="0">
                  <a:solidFill>
                    <a:schemeClr val="bg1"/>
                  </a:solidFill>
                  <a:latin typeface="Calibri" panose="020F0502020204030204" pitchFamily="34" charset="0"/>
                </a:rPr>
                <a:t>Countries with patent applications ≥ 26</a:t>
              </a:r>
              <a:endParaRPr lang="en-GB" sz="1000" b="0" dirty="0">
                <a:solidFill>
                  <a:schemeClr val="bg1"/>
                </a:solidFill>
                <a:latin typeface="Calibri" pitchFamily="34" charset="0"/>
              </a:endParaRPr>
            </a:p>
          </p:txBody>
        </p:sp>
        <p:sp>
          <p:nvSpPr>
            <p:cNvPr id="44425" name="Rechteck 553"/>
            <p:cNvSpPr>
              <a:spLocks noChangeArrowheads="1"/>
            </p:cNvSpPr>
            <p:nvPr/>
          </p:nvSpPr>
          <p:spPr bwMode="auto">
            <a:xfrm>
              <a:off x="217777" y="5402397"/>
              <a:ext cx="108000" cy="108000"/>
            </a:xfrm>
            <a:prstGeom prst="rect">
              <a:avLst/>
            </a:prstGeom>
            <a:solidFill>
              <a:srgbClr val="E67A8A"/>
            </a:solidFill>
            <a:ln w="9525" algn="ctr">
              <a:solidFill>
                <a:srgbClr val="969696"/>
              </a:solidFill>
              <a:round/>
              <a:headEnd/>
              <a:tailEnd type="triangle" w="med" len="med"/>
            </a:ln>
          </p:spPr>
          <p:txBody>
            <a:bodyPr/>
            <a:lstStyle/>
            <a:p>
              <a:endParaRPr lang="en-GB" sz="1600">
                <a:solidFill>
                  <a:schemeClr val="bg1"/>
                </a:solidFill>
                <a:latin typeface="Calibri" panose="020F0502020204030204" pitchFamily="34" charset="0"/>
              </a:endParaRPr>
            </a:p>
          </p:txBody>
        </p:sp>
        <p:sp>
          <p:nvSpPr>
            <p:cNvPr id="44426" name="Textfeld 554"/>
            <p:cNvSpPr txBox="1">
              <a:spLocks noChangeArrowheads="1"/>
            </p:cNvSpPr>
            <p:nvPr/>
          </p:nvSpPr>
          <p:spPr bwMode="auto">
            <a:xfrm>
              <a:off x="343735" y="5235587"/>
              <a:ext cx="1544125" cy="55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en-GB" sz="1000" b="0" dirty="0" smtClean="0">
                  <a:solidFill>
                    <a:schemeClr val="bg1"/>
                  </a:solidFill>
                  <a:latin typeface="Calibri" panose="020F0502020204030204" pitchFamily="34" charset="0"/>
                </a:rPr>
                <a:t>Countries with patent applicants between 6 and 25</a:t>
              </a:r>
              <a:endParaRPr lang="en-GB" sz="1000" b="0" dirty="0">
                <a:solidFill>
                  <a:schemeClr val="bg1"/>
                </a:solidFill>
                <a:latin typeface="Calibri" pitchFamily="34" charset="0"/>
              </a:endParaRPr>
            </a:p>
          </p:txBody>
        </p:sp>
        <p:sp>
          <p:nvSpPr>
            <p:cNvPr id="44427" name="Rechteck 555"/>
            <p:cNvSpPr>
              <a:spLocks noChangeArrowheads="1"/>
            </p:cNvSpPr>
            <p:nvPr/>
          </p:nvSpPr>
          <p:spPr bwMode="auto">
            <a:xfrm>
              <a:off x="217777" y="5877284"/>
              <a:ext cx="108000" cy="108000"/>
            </a:xfrm>
            <a:prstGeom prst="rect">
              <a:avLst/>
            </a:prstGeom>
            <a:solidFill>
              <a:srgbClr val="859CC6"/>
            </a:solidFill>
            <a:ln w="9525" algn="ctr">
              <a:solidFill>
                <a:srgbClr val="969696"/>
              </a:solidFill>
              <a:round/>
              <a:headEnd/>
              <a:tailEnd type="triangle" w="med" len="med"/>
            </a:ln>
          </p:spPr>
          <p:txBody>
            <a:bodyPr/>
            <a:lstStyle/>
            <a:p>
              <a:endParaRPr lang="en-GB" sz="1600">
                <a:solidFill>
                  <a:schemeClr val="bg1"/>
                </a:solidFill>
                <a:latin typeface="Calibri" panose="020F0502020204030204" pitchFamily="34" charset="0"/>
              </a:endParaRPr>
            </a:p>
          </p:txBody>
        </p:sp>
        <p:sp>
          <p:nvSpPr>
            <p:cNvPr id="44428" name="Textfeld 556"/>
            <p:cNvSpPr txBox="1">
              <a:spLocks noChangeArrowheads="1"/>
            </p:cNvSpPr>
            <p:nvPr/>
          </p:nvSpPr>
          <p:spPr bwMode="auto">
            <a:xfrm>
              <a:off x="343735" y="5697252"/>
              <a:ext cx="1698911" cy="39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en-GB" sz="1000" b="0" dirty="0" smtClean="0">
                  <a:solidFill>
                    <a:schemeClr val="bg1"/>
                  </a:solidFill>
                  <a:latin typeface="Calibri" panose="020F0502020204030204" pitchFamily="34" charset="0"/>
                </a:rPr>
                <a:t>Countries with patent applications ≤ 5</a:t>
              </a:r>
              <a:endParaRPr lang="en-GB" sz="1000" b="0" dirty="0">
                <a:solidFill>
                  <a:schemeClr val="bg1"/>
                </a:solidFill>
                <a:latin typeface="Calibri" pitchFamily="34" charset="0"/>
              </a:endParaRPr>
            </a:p>
          </p:txBody>
        </p:sp>
        <p:sp>
          <p:nvSpPr>
            <p:cNvPr id="44429" name="Rechteck 563"/>
            <p:cNvSpPr>
              <a:spLocks noChangeArrowheads="1"/>
            </p:cNvSpPr>
            <p:nvPr/>
          </p:nvSpPr>
          <p:spPr bwMode="auto">
            <a:xfrm>
              <a:off x="117749" y="4735896"/>
              <a:ext cx="1958713" cy="1429408"/>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sz="1600">
                <a:solidFill>
                  <a:schemeClr val="bg1"/>
                </a:solidFill>
                <a:latin typeface="Calibri" panose="020F0502020204030204" pitchFamily="34" charset="0"/>
              </a:endParaRPr>
            </a:p>
          </p:txBody>
        </p:sp>
      </p:grpSp>
      <p:sp>
        <p:nvSpPr>
          <p:cNvPr id="8580" name="Rectangle 30"/>
          <p:cNvSpPr>
            <a:spLocks noChangeArrowheads="1"/>
          </p:cNvSpPr>
          <p:nvPr/>
        </p:nvSpPr>
        <p:spPr bwMode="auto">
          <a:xfrm>
            <a:off x="250825" y="1376772"/>
            <a:ext cx="8642350" cy="287338"/>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lgn="ctr">
              <a:spcBef>
                <a:spcPts val="200"/>
              </a:spcBef>
              <a:spcAft>
                <a:spcPts val="200"/>
              </a:spcAft>
              <a:defRPr/>
            </a:pPr>
            <a:r>
              <a:rPr lang="en-GB" cap="all">
                <a:latin typeface="Calibri" pitchFamily="34" charset="0"/>
              </a:rPr>
              <a:t>COUNTRIES IN WHICH SIMILAR PATENTS ARE REGISTERED</a:t>
            </a:r>
          </a:p>
        </p:txBody>
      </p:sp>
      <p:sp>
        <p:nvSpPr>
          <p:cNvPr id="44419" name="Rechteck 567"/>
          <p:cNvSpPr>
            <a:spLocks noChangeArrowheads="1"/>
          </p:cNvSpPr>
          <p:nvPr/>
        </p:nvSpPr>
        <p:spPr bwMode="auto">
          <a:xfrm>
            <a:off x="250825" y="2678522"/>
            <a:ext cx="757238" cy="338138"/>
          </a:xfrm>
          <a:prstGeom prst="rect">
            <a:avLst/>
          </a:prstGeom>
          <a:solidFill>
            <a:srgbClr val="DA011C"/>
          </a:solidFill>
          <a:ln>
            <a:noFill/>
          </a:ln>
          <a:extLst>
            <a:ext uri="{91240B29-F687-4F45-9708-019B960494DF}">
              <a14:hiddenLine xmlns:a14="http://schemas.microsoft.com/office/drawing/2010/main" w="9525" algn="ctr">
                <a:solidFill>
                  <a:srgbClr val="000000"/>
                </a:solidFill>
                <a:round/>
                <a:headEnd/>
                <a:tailEnd type="triangle" w="med" len="med"/>
              </a14:hiddenLine>
            </a:ext>
          </a:extLst>
        </p:spPr>
        <p:txBody>
          <a:bodyPr anchor="ctr"/>
          <a:lstStyle/>
          <a:p>
            <a:pPr algn="ctr"/>
            <a:r>
              <a:rPr lang="en-GB" sz="900" dirty="0" smtClean="0">
                <a:latin typeface="Calibri" pitchFamily="34" charset="0"/>
              </a:rPr>
              <a:t>USA</a:t>
            </a:r>
          </a:p>
        </p:txBody>
      </p:sp>
      <p:sp>
        <p:nvSpPr>
          <p:cNvPr id="44421" name="Rechteck 570"/>
          <p:cNvSpPr>
            <a:spLocks noChangeArrowheads="1"/>
          </p:cNvSpPr>
          <p:nvPr/>
        </p:nvSpPr>
        <p:spPr bwMode="auto">
          <a:xfrm>
            <a:off x="7955855" y="2201068"/>
            <a:ext cx="936625" cy="2018718"/>
          </a:xfrm>
          <a:prstGeom prst="rect">
            <a:avLst/>
          </a:prstGeom>
          <a:solidFill>
            <a:srgbClr val="859CC6"/>
          </a:solidFill>
          <a:ln w="9525" cap="flat" cmpd="sng">
            <a:solidFill>
              <a:srgbClr val="FFFFFF"/>
            </a:solidFill>
            <a:prstDash val="solid"/>
            <a:round/>
            <a:headEnd type="none" w="med" len="med"/>
            <a:tailEnd type="none" w="med" len="med"/>
          </a:ln>
          <a:extLst/>
        </p:spPr>
        <p:txBody>
          <a:bodyPr/>
          <a:lstStyle/>
          <a:p>
            <a:r>
              <a:rPr lang="en-GB" sz="900" dirty="0">
                <a:latin typeface="Calibri"/>
                <a:cs typeface="Calibri"/>
              </a:rPr>
              <a:t>Austria</a:t>
            </a:r>
          </a:p>
          <a:p>
            <a:r>
              <a:rPr lang="en-GB" sz="900" dirty="0">
                <a:latin typeface="Calibri"/>
                <a:cs typeface="Calibri"/>
              </a:rPr>
              <a:t>Brazil</a:t>
            </a:r>
          </a:p>
          <a:p>
            <a:r>
              <a:rPr lang="en-GB" sz="900" dirty="0" smtClean="0">
                <a:latin typeface="Calibri"/>
                <a:cs typeface="Calibri"/>
              </a:rPr>
              <a:t>Canada</a:t>
            </a:r>
            <a:endParaRPr lang="en-GB" sz="900" dirty="0">
              <a:latin typeface="Calibri"/>
              <a:cs typeface="Calibri"/>
            </a:endParaRPr>
          </a:p>
          <a:p>
            <a:r>
              <a:rPr lang="en-GB" sz="900" dirty="0">
                <a:latin typeface="Calibri"/>
                <a:cs typeface="Calibri"/>
              </a:rPr>
              <a:t>Denmark</a:t>
            </a:r>
          </a:p>
          <a:p>
            <a:r>
              <a:rPr lang="en-GB" sz="900" dirty="0" smtClean="0">
                <a:latin typeface="Calibri"/>
                <a:cs typeface="Calibri"/>
              </a:rPr>
              <a:t>Finland</a:t>
            </a:r>
            <a:endParaRPr lang="en-GB" sz="900" dirty="0">
              <a:latin typeface="Calibri"/>
              <a:cs typeface="Calibri"/>
            </a:endParaRPr>
          </a:p>
          <a:p>
            <a:r>
              <a:rPr lang="en-GB" sz="900" dirty="0" smtClean="0">
                <a:latin typeface="Calibri"/>
                <a:cs typeface="Calibri"/>
              </a:rPr>
              <a:t>Germany</a:t>
            </a:r>
          </a:p>
          <a:p>
            <a:r>
              <a:rPr lang="en-GB" sz="900" dirty="0">
                <a:latin typeface="Calibri"/>
                <a:cs typeface="Calibri"/>
              </a:rPr>
              <a:t>Great Britain </a:t>
            </a:r>
          </a:p>
          <a:p>
            <a:r>
              <a:rPr lang="en-GB" sz="900" dirty="0" smtClean="0">
                <a:latin typeface="Calibri"/>
                <a:cs typeface="Calibri"/>
              </a:rPr>
              <a:t>Hungary</a:t>
            </a:r>
          </a:p>
          <a:p>
            <a:r>
              <a:rPr lang="en-GB" sz="900" dirty="0" smtClean="0">
                <a:latin typeface="Calibri"/>
                <a:cs typeface="Calibri"/>
              </a:rPr>
              <a:t>Israel</a:t>
            </a:r>
            <a:endParaRPr lang="en-GB" sz="900" dirty="0">
              <a:latin typeface="Calibri"/>
              <a:cs typeface="Calibri"/>
            </a:endParaRPr>
          </a:p>
          <a:p>
            <a:r>
              <a:rPr lang="en-GB" sz="900" dirty="0">
                <a:latin typeface="Calibri"/>
                <a:cs typeface="Calibri"/>
              </a:rPr>
              <a:t>New Zealand</a:t>
            </a:r>
          </a:p>
          <a:p>
            <a:r>
              <a:rPr lang="en-GB" sz="900" dirty="0">
                <a:latin typeface="Calibri"/>
                <a:cs typeface="Calibri"/>
              </a:rPr>
              <a:t>Norway</a:t>
            </a:r>
          </a:p>
          <a:p>
            <a:r>
              <a:rPr lang="en-GB" sz="900" dirty="0" smtClean="0">
                <a:latin typeface="Calibri"/>
                <a:cs typeface="Calibri"/>
              </a:rPr>
              <a:t>Portugal</a:t>
            </a:r>
            <a:endParaRPr lang="en-GB" sz="900" dirty="0">
              <a:latin typeface="Calibri"/>
              <a:cs typeface="Calibri"/>
            </a:endParaRPr>
          </a:p>
          <a:p>
            <a:r>
              <a:rPr lang="en-GB" sz="900" dirty="0" smtClean="0">
                <a:latin typeface="Calibri"/>
                <a:cs typeface="Calibri"/>
              </a:rPr>
              <a:t>Slovenia</a:t>
            </a:r>
            <a:endParaRPr lang="en-GB" sz="900" dirty="0">
              <a:latin typeface="Calibri"/>
              <a:cs typeface="Calibri"/>
            </a:endParaRPr>
          </a:p>
          <a:p>
            <a:r>
              <a:rPr lang="en-GB" sz="900" dirty="0" smtClean="0">
                <a:latin typeface="Calibri"/>
                <a:cs typeface="Calibri"/>
              </a:rPr>
              <a:t>Spain</a:t>
            </a:r>
          </a:p>
        </p:txBody>
      </p:sp>
      <p:sp>
        <p:nvSpPr>
          <p:cNvPr id="566" name="Rechteck 567"/>
          <p:cNvSpPr>
            <a:spLocks noChangeArrowheads="1"/>
          </p:cNvSpPr>
          <p:nvPr/>
        </p:nvSpPr>
        <p:spPr bwMode="auto">
          <a:xfrm>
            <a:off x="5652120" y="5263902"/>
            <a:ext cx="864096" cy="792088"/>
          </a:xfrm>
          <a:prstGeom prst="rect">
            <a:avLst/>
          </a:prstGeom>
          <a:solidFill>
            <a:srgbClr val="E67A8A"/>
          </a:solidFill>
          <a:ln w="9525" algn="ctr">
            <a:noFill/>
            <a:round/>
            <a:headEnd/>
            <a:tailEnd type="triangle" w="med" len="med"/>
          </a:ln>
          <a:extLst/>
        </p:spPr>
        <p:txBody>
          <a:bodyPr/>
          <a:lstStyle/>
          <a:p>
            <a:r>
              <a:rPr lang="en-GB" sz="900" dirty="0" smtClean="0">
                <a:latin typeface="Calibri" pitchFamily="34" charset="0"/>
              </a:rPr>
              <a:t>Australia </a:t>
            </a:r>
          </a:p>
          <a:p>
            <a:r>
              <a:rPr lang="en-GB" sz="900" dirty="0" smtClean="0">
                <a:latin typeface="Calibri" pitchFamily="34" charset="0"/>
              </a:rPr>
              <a:t>Canada</a:t>
            </a:r>
          </a:p>
          <a:p>
            <a:r>
              <a:rPr lang="en-GB" sz="900" dirty="0">
                <a:latin typeface="Calibri" pitchFamily="34" charset="0"/>
              </a:rPr>
              <a:t>China</a:t>
            </a:r>
          </a:p>
          <a:p>
            <a:r>
              <a:rPr lang="en-GB" sz="900" dirty="0" smtClean="0">
                <a:latin typeface="Calibri" pitchFamily="34" charset="0"/>
              </a:rPr>
              <a:t>Japan</a:t>
            </a:r>
          </a:p>
          <a:p>
            <a:r>
              <a:rPr lang="en-GB" sz="900" dirty="0" smtClean="0">
                <a:latin typeface="Calibri" pitchFamily="34" charset="0"/>
              </a:rPr>
              <a:t>South Korea</a:t>
            </a:r>
          </a:p>
          <a:p>
            <a:endParaRPr lang="en-GB" sz="900" dirty="0">
              <a:latin typeface="Calibri" pitchFamily="34" charset="0"/>
            </a:endParaRPr>
          </a:p>
        </p:txBody>
      </p:sp>
      <p:grpSp>
        <p:nvGrpSpPr>
          <p:cNvPr id="563" name="Gruppieren 562"/>
          <p:cNvGrpSpPr/>
          <p:nvPr/>
        </p:nvGrpSpPr>
        <p:grpSpPr>
          <a:xfrm>
            <a:off x="154734" y="29239"/>
            <a:ext cx="7630366" cy="1195562"/>
            <a:chOff x="154734" y="29239"/>
            <a:chExt cx="7630366" cy="1195562"/>
          </a:xfrm>
        </p:grpSpPr>
        <p:grpSp>
          <p:nvGrpSpPr>
            <p:cNvPr id="564" name="Gruppieren 563"/>
            <p:cNvGrpSpPr/>
            <p:nvPr/>
          </p:nvGrpSpPr>
          <p:grpSpPr>
            <a:xfrm>
              <a:off x="154734" y="29239"/>
              <a:ext cx="768742" cy="1195562"/>
              <a:chOff x="-908203" y="996188"/>
              <a:chExt cx="768742" cy="1997043"/>
            </a:xfrm>
          </p:grpSpPr>
          <p:sp>
            <p:nvSpPr>
              <p:cNvPr id="568" name="Chevron 67"/>
              <p:cNvSpPr/>
              <p:nvPr/>
            </p:nvSpPr>
            <p:spPr>
              <a:xfrm>
                <a:off x="-828600" y="996188"/>
                <a:ext cx="689139" cy="1997043"/>
              </a:xfrm>
              <a:prstGeom prst="chevr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9" name="Oval 56"/>
              <p:cNvSpPr>
                <a:spLocks noChangeAspect="1"/>
              </p:cNvSpPr>
              <p:nvPr/>
            </p:nvSpPr>
            <p:spPr>
              <a:xfrm>
                <a:off x="-908203" y="1562015"/>
                <a:ext cx="648499" cy="865389"/>
              </a:xfrm>
              <a:prstGeom prst="ellipse">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570" name="Oval 59"/>
              <p:cNvSpPr>
                <a:spLocks noChangeAspect="1"/>
              </p:cNvSpPr>
              <p:nvPr/>
            </p:nvSpPr>
            <p:spPr>
              <a:xfrm>
                <a:off x="-833376" y="1661868"/>
                <a:ext cx="498845" cy="665684"/>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grpSp>
        <p:sp>
          <p:nvSpPr>
            <p:cNvPr id="567" name="Titel 1"/>
            <p:cNvSpPr txBox="1">
              <a:spLocks/>
            </p:cNvSpPr>
            <p:nvPr/>
          </p:nvSpPr>
          <p:spPr bwMode="auto">
            <a:xfrm>
              <a:off x="1043608" y="419708"/>
              <a:ext cx="674149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Third Step: Identify </a:t>
              </a:r>
              <a:r>
                <a:rPr lang="en-US" sz="1800" b="0" dirty="0">
                  <a:effectLst>
                    <a:outerShdw blurRad="38100" dist="38100" dir="2700000" algn="tl">
                      <a:srgbClr val="000000">
                        <a:alpha val="43137"/>
                      </a:srgbClr>
                    </a:outerShdw>
                  </a:effectLst>
                  <a:ea typeface="ＭＳ Ｐゴシック" pitchFamily="34" charset="-128"/>
                </a:rPr>
                <a:t>countries where  similar patents are protected</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102"/>
          <p:cNvSpPr>
            <a:spLocks noChangeArrowheads="1"/>
          </p:cNvSpPr>
          <p:nvPr/>
        </p:nvSpPr>
        <p:spPr bwMode="auto">
          <a:xfrm>
            <a:off x="250825" y="1559644"/>
            <a:ext cx="8642350" cy="4965700"/>
          </a:xfrm>
          <a:prstGeom prst="rect">
            <a:avLst/>
          </a:prstGeom>
          <a:noFill/>
          <a:ln w="1270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defRPr/>
            </a:pPr>
            <a:endParaRPr lang="en-US" sz="1100">
              <a:latin typeface="Arial" charset="0"/>
              <a:cs typeface="Arial" charset="0"/>
            </a:endParaRPr>
          </a:p>
        </p:txBody>
      </p:sp>
      <p:sp>
        <p:nvSpPr>
          <p:cNvPr id="9222" name="Rectangle 30"/>
          <p:cNvSpPr>
            <a:spLocks noChangeArrowheads="1"/>
          </p:cNvSpPr>
          <p:nvPr/>
        </p:nvSpPr>
        <p:spPr bwMode="auto">
          <a:xfrm>
            <a:off x="250825" y="1267544"/>
            <a:ext cx="8642350" cy="287338"/>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US" cap="all" smtClean="0">
                <a:latin typeface="Calibri" pitchFamily="34" charset="0"/>
              </a:rPr>
              <a:t>RESULT OF THE QUANTITATIVE ANALYSIS</a:t>
            </a:r>
            <a:endParaRPr lang="en-US" cap="all">
              <a:latin typeface="Calibri" pitchFamily="34" charset="0"/>
            </a:endParaRPr>
          </a:p>
        </p:txBody>
      </p:sp>
      <p:sp>
        <p:nvSpPr>
          <p:cNvPr id="11" name="Rectangle 9"/>
          <p:cNvSpPr>
            <a:spLocks noChangeArrowheads="1"/>
          </p:cNvSpPr>
          <p:nvPr/>
        </p:nvSpPr>
        <p:spPr bwMode="auto">
          <a:xfrm>
            <a:off x="398463" y="4796557"/>
            <a:ext cx="1862137" cy="1366837"/>
          </a:xfrm>
          <a:prstGeom prst="rect">
            <a:avLst/>
          </a:prstGeom>
          <a:solidFill>
            <a:srgbClr val="DEE7CE">
              <a:alpha val="61000"/>
            </a:srgbClr>
          </a:solidFill>
          <a:ln w="9525">
            <a:solidFill>
              <a:srgbClr val="FFFFFF">
                <a:lumMod val="50000"/>
              </a:srgbClr>
            </a:solidFill>
            <a:miter lim="800000"/>
            <a:headEnd/>
            <a:tailEnd/>
          </a:ln>
        </p:spPr>
        <p:txBody>
          <a:bodyPr anchor="ctr"/>
          <a:lstStyle/>
          <a:p>
            <a:pPr marL="171450" indent="-171450" fontAlgn="auto">
              <a:spcBef>
                <a:spcPts val="200"/>
              </a:spcBef>
              <a:spcAft>
                <a:spcPts val="200"/>
              </a:spcAft>
              <a:buClr>
                <a:srgbClr val="DA011C"/>
              </a:buClr>
              <a:buFont typeface="Arial" pitchFamily="34" charset="0"/>
              <a:buChar char="•"/>
            </a:pPr>
            <a:r>
              <a:rPr lang="en-US" b="0" dirty="0">
                <a:solidFill>
                  <a:schemeClr val="bg1"/>
                </a:solidFill>
                <a:latin typeface="Calibri" panose="020F0502020204030204" pitchFamily="34" charset="0"/>
                <a:ea typeface="ＭＳ Ｐゴシック" charset="-128"/>
              </a:rPr>
              <a:t>A worldwide patent was applied in 60% of all cases.</a:t>
            </a:r>
          </a:p>
          <a:p>
            <a:pPr marL="171450" indent="-171450" fontAlgn="auto">
              <a:spcBef>
                <a:spcPts val="200"/>
              </a:spcBef>
              <a:spcAft>
                <a:spcPts val="200"/>
              </a:spcAft>
              <a:buClr>
                <a:srgbClr val="DA011C"/>
              </a:buClr>
              <a:buFont typeface="Arial" pitchFamily="34" charset="0"/>
              <a:buChar char="•"/>
            </a:pPr>
            <a:r>
              <a:rPr lang="en-US" b="0" dirty="0">
                <a:solidFill>
                  <a:schemeClr val="bg1"/>
                </a:solidFill>
                <a:latin typeface="Calibri" panose="020F0502020204030204" pitchFamily="34" charset="0"/>
                <a:ea typeface="ＭＳ Ｐゴシック" charset="-128"/>
              </a:rPr>
              <a:t>The results for European patents show slightly lower numbers. </a:t>
            </a:r>
          </a:p>
        </p:txBody>
      </p:sp>
      <p:sp>
        <p:nvSpPr>
          <p:cNvPr id="13" name="Rectangle 9"/>
          <p:cNvSpPr>
            <a:spLocks noChangeArrowheads="1"/>
          </p:cNvSpPr>
          <p:nvPr/>
        </p:nvSpPr>
        <p:spPr bwMode="auto">
          <a:xfrm>
            <a:off x="2447925" y="4796557"/>
            <a:ext cx="6337300" cy="1366837"/>
          </a:xfrm>
          <a:prstGeom prst="rect">
            <a:avLst/>
          </a:prstGeom>
          <a:solidFill>
            <a:srgbClr val="DEE7CE">
              <a:alpha val="61000"/>
            </a:srgbClr>
          </a:solidFill>
          <a:ln w="9525">
            <a:solidFill>
              <a:srgbClr val="FFFFFF">
                <a:lumMod val="50000"/>
              </a:srgbClr>
            </a:solidFill>
            <a:miter lim="800000"/>
            <a:headEnd/>
            <a:tailEnd/>
          </a:ln>
        </p:spPr>
        <p:txBody>
          <a:bodyPr anchor="ctr"/>
          <a:lstStyle/>
          <a:p>
            <a:pPr marL="171450" indent="-171450" fontAlgn="auto">
              <a:spcBef>
                <a:spcPts val="200"/>
              </a:spcBef>
              <a:spcAft>
                <a:spcPts val="200"/>
              </a:spcAft>
              <a:buClr>
                <a:srgbClr val="DA011C"/>
              </a:buClr>
              <a:buFont typeface="Arial" pitchFamily="34" charset="0"/>
              <a:buChar char="•"/>
            </a:pPr>
            <a:r>
              <a:rPr lang="en-US" b="0" dirty="0" smtClean="0">
                <a:solidFill>
                  <a:schemeClr val="bg1"/>
                </a:solidFill>
                <a:latin typeface="Calibri" panose="020F0502020204030204" pitchFamily="34" charset="0"/>
                <a:ea typeface="ＭＳ Ｐゴシック" charset="-128"/>
              </a:rPr>
              <a:t>As expected, by </a:t>
            </a:r>
            <a:r>
              <a:rPr lang="en-US" b="0" dirty="0">
                <a:solidFill>
                  <a:schemeClr val="bg1"/>
                </a:solidFill>
                <a:latin typeface="Calibri" panose="020F0502020204030204" pitchFamily="34" charset="0"/>
                <a:ea typeface="ＭＳ Ｐゴシック" charset="-128"/>
              </a:rPr>
              <a:t>far, the US is the country where the most patents are registered. </a:t>
            </a:r>
          </a:p>
          <a:p>
            <a:pPr marL="171450" indent="-171450" fontAlgn="auto">
              <a:spcBef>
                <a:spcPts val="200"/>
              </a:spcBef>
              <a:spcAft>
                <a:spcPts val="200"/>
              </a:spcAft>
              <a:buClr>
                <a:srgbClr val="DA011C"/>
              </a:buClr>
              <a:buFont typeface="Arial" pitchFamily="34" charset="0"/>
              <a:buChar char="•"/>
            </a:pPr>
            <a:r>
              <a:rPr lang="en-US" b="0" dirty="0">
                <a:solidFill>
                  <a:schemeClr val="bg1"/>
                </a:solidFill>
                <a:latin typeface="Calibri" panose="020F0502020204030204" pitchFamily="34" charset="0"/>
                <a:ea typeface="ＭＳ Ｐゴシック" charset="-128"/>
              </a:rPr>
              <a:t>In the mid-range (between 6 and </a:t>
            </a:r>
            <a:r>
              <a:rPr lang="en-US" b="0" dirty="0" smtClean="0">
                <a:solidFill>
                  <a:schemeClr val="bg1"/>
                </a:solidFill>
                <a:latin typeface="Calibri" panose="020F0502020204030204" pitchFamily="34" charset="0"/>
                <a:ea typeface="ＭＳ Ｐゴシック" charset="-128"/>
              </a:rPr>
              <a:t>25) patents are </a:t>
            </a:r>
            <a:r>
              <a:rPr lang="en-US" b="0" dirty="0">
                <a:solidFill>
                  <a:schemeClr val="bg1"/>
                </a:solidFill>
                <a:latin typeface="Calibri" panose="020F0502020204030204" pitchFamily="34" charset="0"/>
                <a:ea typeface="ＭＳ Ｐゴシック" charset="-128"/>
              </a:rPr>
              <a:t>held by Japan, Australia, Canada, China, and South Korea.</a:t>
            </a:r>
          </a:p>
          <a:p>
            <a:pPr marL="171450" indent="-171450" fontAlgn="auto">
              <a:spcBef>
                <a:spcPts val="200"/>
              </a:spcBef>
              <a:spcAft>
                <a:spcPts val="200"/>
              </a:spcAft>
              <a:buClr>
                <a:srgbClr val="DA011C"/>
              </a:buClr>
              <a:buFont typeface="Arial" pitchFamily="34" charset="0"/>
              <a:buChar char="•"/>
            </a:pPr>
            <a:r>
              <a:rPr lang="en-US" b="0" dirty="0">
                <a:solidFill>
                  <a:schemeClr val="bg1"/>
                </a:solidFill>
                <a:latin typeface="Calibri" panose="020F0502020204030204" pitchFamily="34" charset="0"/>
                <a:ea typeface="ＭＳ Ｐゴシック" charset="-128"/>
              </a:rPr>
              <a:t>Countries with 5 </a:t>
            </a:r>
            <a:r>
              <a:rPr lang="en-US" b="0" dirty="0" smtClean="0">
                <a:solidFill>
                  <a:schemeClr val="bg1"/>
                </a:solidFill>
                <a:latin typeface="Calibri" panose="020F0502020204030204" pitchFamily="34" charset="0"/>
                <a:ea typeface="ＭＳ Ｐゴシック" charset="-128"/>
              </a:rPr>
              <a:t>similar patents </a:t>
            </a:r>
            <a:r>
              <a:rPr lang="en-US" b="0" dirty="0">
                <a:solidFill>
                  <a:schemeClr val="bg1"/>
                </a:solidFill>
                <a:latin typeface="Calibri" panose="020F0502020204030204" pitchFamily="34" charset="0"/>
                <a:ea typeface="ＭＳ Ｐゴシック" charset="-128"/>
              </a:rPr>
              <a:t>or less include China, South Korea, Austria, New Zealand, Germany, Spain, Hungary, Portugal, Norway, Finland, Great Britain, Denmark, Brazil, Israel, and Slovenia. </a:t>
            </a:r>
          </a:p>
        </p:txBody>
      </p:sp>
      <p:sp>
        <p:nvSpPr>
          <p:cNvPr id="45168" name="Textfeld 16"/>
          <p:cNvSpPr txBox="1">
            <a:spLocks noChangeArrowheads="1"/>
          </p:cNvSpPr>
          <p:nvPr/>
        </p:nvSpPr>
        <p:spPr bwMode="auto">
          <a:xfrm>
            <a:off x="358775" y="6236419"/>
            <a:ext cx="83534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Arial" pitchFamily="34" charset="0"/>
                <a:ea typeface="ＭＳ Ｐゴシック" pitchFamily="34" charset="-128"/>
              </a:defRPr>
            </a:lvl1pPr>
            <a:lvl2pPr marL="742950" indent="-285750" eaLnBrk="0" hangingPunct="0">
              <a:defRPr sz="1200" b="1">
                <a:solidFill>
                  <a:schemeClr val="tx1"/>
                </a:solidFill>
                <a:latin typeface="Arial" pitchFamily="34" charset="0"/>
                <a:ea typeface="ＭＳ Ｐゴシック" pitchFamily="34" charset="-128"/>
              </a:defRPr>
            </a:lvl2pPr>
            <a:lvl3pPr marL="1143000" indent="-228600" eaLnBrk="0" hangingPunct="0">
              <a:defRPr sz="1200" b="1">
                <a:solidFill>
                  <a:schemeClr val="tx1"/>
                </a:solidFill>
                <a:latin typeface="Arial" pitchFamily="34" charset="0"/>
                <a:ea typeface="ＭＳ Ｐゴシック" pitchFamily="34" charset="-128"/>
              </a:defRPr>
            </a:lvl3pPr>
            <a:lvl4pPr marL="1600200" indent="-228600" eaLnBrk="0" hangingPunct="0">
              <a:defRPr sz="1200" b="1">
                <a:solidFill>
                  <a:schemeClr val="tx1"/>
                </a:solidFill>
                <a:latin typeface="Arial" pitchFamily="34" charset="0"/>
                <a:ea typeface="ＭＳ Ｐゴシック" pitchFamily="34" charset="-128"/>
              </a:defRPr>
            </a:lvl4pPr>
            <a:lvl5pPr marL="2057400" indent="-228600" eaLnBrk="0" hangingPunct="0">
              <a:defRPr sz="12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eaLnBrk="1" hangingPunct="1"/>
            <a:r>
              <a:rPr lang="en-US" sz="900" i="1" dirty="0" smtClean="0">
                <a:solidFill>
                  <a:schemeClr val="bg1"/>
                </a:solidFill>
                <a:latin typeface="Calibri" panose="020F0502020204030204" pitchFamily="34" charset="0"/>
              </a:rPr>
              <a:t>WO:</a:t>
            </a:r>
            <a:r>
              <a:rPr lang="en-US" sz="900" dirty="0" smtClean="0">
                <a:solidFill>
                  <a:schemeClr val="bg1"/>
                </a:solidFill>
                <a:latin typeface="Calibri" panose="020F0502020204030204" pitchFamily="34" charset="0"/>
              </a:rPr>
              <a:t> </a:t>
            </a:r>
            <a:r>
              <a:rPr lang="en-US" sz="900" b="0" dirty="0" smtClean="0">
                <a:solidFill>
                  <a:schemeClr val="bg1"/>
                </a:solidFill>
                <a:latin typeface="Calibri" panose="020F0502020204030204" pitchFamily="34" charset="0"/>
              </a:rPr>
              <a:t>Worldwide patent, is adequate to PCT patent; </a:t>
            </a:r>
            <a:r>
              <a:rPr lang="en-US" sz="900" i="1" dirty="0" smtClean="0">
                <a:solidFill>
                  <a:schemeClr val="bg1"/>
                </a:solidFill>
                <a:latin typeface="Calibri" panose="020F0502020204030204" pitchFamily="34" charset="0"/>
              </a:rPr>
              <a:t>EP: </a:t>
            </a:r>
            <a:r>
              <a:rPr lang="en-US" sz="900" b="0" dirty="0" smtClean="0">
                <a:solidFill>
                  <a:schemeClr val="bg1"/>
                </a:solidFill>
                <a:latin typeface="Calibri" panose="020F0502020204030204" pitchFamily="34" charset="0"/>
              </a:rPr>
              <a:t>European patent ; </a:t>
            </a:r>
            <a:r>
              <a:rPr lang="en-US" sz="900" i="1" dirty="0" smtClean="0">
                <a:solidFill>
                  <a:schemeClr val="bg1"/>
                </a:solidFill>
                <a:latin typeface="Calibri" panose="020F0502020204030204" pitchFamily="34" charset="0"/>
              </a:rPr>
              <a:t>Abbreviations: </a:t>
            </a:r>
            <a:r>
              <a:rPr lang="en-US" sz="900" b="0" dirty="0" smtClean="0">
                <a:solidFill>
                  <a:schemeClr val="bg1"/>
                </a:solidFill>
                <a:latin typeface="Calibri" panose="020F0502020204030204" pitchFamily="34" charset="0"/>
              </a:rPr>
              <a:t>Explanatory notes are attached in the appendix</a:t>
            </a:r>
            <a:endParaRPr lang="en-US" sz="900" b="0" dirty="0">
              <a:solidFill>
                <a:schemeClr val="bg1"/>
              </a:solidFill>
              <a:latin typeface="Calibri" panose="020F0502020204030204" pitchFamily="34" charset="0"/>
            </a:endParaRPr>
          </a:p>
        </p:txBody>
      </p:sp>
      <p:sp>
        <p:nvSpPr>
          <p:cNvPr id="9331" name="Rechteck 13"/>
          <p:cNvSpPr>
            <a:spLocks noChangeArrowheads="1"/>
          </p:cNvSpPr>
          <p:nvPr/>
        </p:nvSpPr>
        <p:spPr bwMode="auto">
          <a:xfrm>
            <a:off x="395288" y="1664419"/>
            <a:ext cx="8389937" cy="3024188"/>
          </a:xfrm>
          <a:prstGeom prst="rect">
            <a:avLst/>
          </a:prstGeom>
          <a:noFill/>
          <a:ln w="12700" algn="ctr">
            <a:solidFill>
              <a:schemeClr val="accent3">
                <a:lumMod val="75000"/>
              </a:schemeClr>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pPr>
              <a:defRPr/>
            </a:pPr>
            <a:endParaRPr lang="en-US">
              <a:latin typeface="Arial" charset="0"/>
              <a:cs typeface="Arial" charset="0"/>
            </a:endParaRPr>
          </a:p>
        </p:txBody>
      </p:sp>
      <p:graphicFrame>
        <p:nvGraphicFramePr>
          <p:cNvPr id="17" name="Chart 16"/>
          <p:cNvGraphicFramePr>
            <a:graphicFrameLocks noGrp="1"/>
          </p:cNvGraphicFramePr>
          <p:nvPr>
            <p:extLst>
              <p:ext uri="{D42A27DB-BD31-4B8C-83A1-F6EECF244321}">
                <p14:modId xmlns:p14="http://schemas.microsoft.com/office/powerpoint/2010/main" val="3045533964"/>
              </p:ext>
            </p:extLst>
          </p:nvPr>
        </p:nvGraphicFramePr>
        <p:xfrm>
          <a:off x="467544" y="1700324"/>
          <a:ext cx="1727200" cy="2311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Inhaltsplatzhalter 9"/>
          <p:cNvGraphicFramePr>
            <a:graphicFrameLocks/>
          </p:cNvGraphicFramePr>
          <p:nvPr>
            <p:extLst>
              <p:ext uri="{D42A27DB-BD31-4B8C-83A1-F6EECF244321}">
                <p14:modId xmlns:p14="http://schemas.microsoft.com/office/powerpoint/2010/main" val="1091423680"/>
              </p:ext>
            </p:extLst>
          </p:nvPr>
        </p:nvGraphicFramePr>
        <p:xfrm>
          <a:off x="468313" y="4080594"/>
          <a:ext cx="8064133" cy="479424"/>
        </p:xfrm>
        <a:graphic>
          <a:graphicData uri="http://schemas.openxmlformats.org/drawingml/2006/table">
            <a:tbl>
              <a:tblPr firstRow="1" bandRow="1"/>
              <a:tblGrid>
                <a:gridCol w="707109"/>
                <a:gridCol w="415946"/>
                <a:gridCol w="415946"/>
                <a:gridCol w="679592"/>
                <a:gridCol w="307660"/>
                <a:gridCol w="307660"/>
                <a:gridCol w="307660"/>
                <a:gridCol w="307660"/>
                <a:gridCol w="307660"/>
                <a:gridCol w="307660"/>
                <a:gridCol w="307660"/>
                <a:gridCol w="307660"/>
                <a:gridCol w="307660"/>
                <a:gridCol w="307660"/>
                <a:gridCol w="307660"/>
                <a:gridCol w="307660"/>
                <a:gridCol w="307660"/>
                <a:gridCol w="307660"/>
                <a:gridCol w="307660"/>
                <a:gridCol w="307660"/>
                <a:gridCol w="307660"/>
                <a:gridCol w="307660"/>
                <a:gridCol w="307660"/>
              </a:tblGrid>
              <a:tr h="159808">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Country</a:t>
                      </a:r>
                    </a:p>
                  </a:txBody>
                  <a:tcPr marL="7199" marR="7199"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FCFCF"/>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WO</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686B9"/>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EP</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686B9"/>
                    </a:solidFill>
                  </a:tcPr>
                </a:tc>
                <a:tc rowSpan="3">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US</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JP</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AU</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CA</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CN</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KR</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AT</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NZ</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DE</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ES</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HU</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PT</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NO</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FI</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GB</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DK</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BR</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IL</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c>
                  <a:txBody>
                    <a:bodyPr/>
                    <a:lstStyle>
                      <a:lvl1pPr marL="0" algn="l" rtl="0" eaLnBrk="1" latinLnBrk="0" hangingPunct="1">
                        <a:defRPr kumimoji="0" b="1" kern="1200">
                          <a:solidFill>
                            <a:schemeClr val="lt1"/>
                          </a:solidFill>
                          <a:latin typeface="Arial"/>
                        </a:defRPr>
                      </a:lvl1pPr>
                      <a:lvl2pPr marL="457200" algn="l" rtl="0" eaLnBrk="1" latinLnBrk="0" hangingPunct="1">
                        <a:defRPr kumimoji="0" b="1" kern="1200">
                          <a:solidFill>
                            <a:schemeClr val="lt1"/>
                          </a:solidFill>
                          <a:latin typeface="Arial"/>
                        </a:defRPr>
                      </a:lvl2pPr>
                      <a:lvl3pPr marL="914400" algn="l" rtl="0" eaLnBrk="1" latinLnBrk="0" hangingPunct="1">
                        <a:defRPr kumimoji="0" b="1" kern="1200">
                          <a:solidFill>
                            <a:schemeClr val="lt1"/>
                          </a:solidFill>
                          <a:latin typeface="Arial"/>
                        </a:defRPr>
                      </a:lvl3pPr>
                      <a:lvl4pPr marL="1371600" algn="l" rtl="0" eaLnBrk="1" latinLnBrk="0" hangingPunct="1">
                        <a:defRPr kumimoji="0" b="1" kern="1200">
                          <a:solidFill>
                            <a:schemeClr val="lt1"/>
                          </a:solidFill>
                          <a:latin typeface="Arial"/>
                        </a:defRPr>
                      </a:lvl4pPr>
                      <a:lvl5pPr marL="1828800" algn="l" rtl="0" eaLnBrk="1" latinLnBrk="0" hangingPunct="1">
                        <a:defRPr kumimoji="0" b="1" kern="1200">
                          <a:solidFill>
                            <a:schemeClr val="lt1"/>
                          </a:solidFill>
                          <a:latin typeface="Arial"/>
                        </a:defRPr>
                      </a:lvl5pPr>
                      <a:lvl6pPr marL="2286000" algn="l" rtl="0" eaLnBrk="1" latinLnBrk="0" hangingPunct="1">
                        <a:defRPr kumimoji="0" b="1" kern="1200">
                          <a:solidFill>
                            <a:schemeClr val="lt1"/>
                          </a:solidFill>
                          <a:latin typeface="Arial"/>
                        </a:defRPr>
                      </a:lvl6pPr>
                      <a:lvl7pPr marL="2743200" algn="l" rtl="0" eaLnBrk="1" latinLnBrk="0" hangingPunct="1">
                        <a:defRPr kumimoji="0" b="1" kern="1200">
                          <a:solidFill>
                            <a:schemeClr val="lt1"/>
                          </a:solidFill>
                          <a:latin typeface="Arial"/>
                        </a:defRPr>
                      </a:lvl7pPr>
                      <a:lvl8pPr marL="3200400" algn="l" rtl="0" eaLnBrk="1" latinLnBrk="0" hangingPunct="1">
                        <a:defRPr kumimoji="0" b="1" kern="1200">
                          <a:solidFill>
                            <a:schemeClr val="lt1"/>
                          </a:solidFill>
                          <a:latin typeface="Arial"/>
                        </a:defRPr>
                      </a:lvl8pPr>
                      <a:lvl9pPr marL="3657600" algn="l" rtl="0" eaLnBrk="1" latinLnBrk="0" hangingPunct="1">
                        <a:defRPr kumimoji="0" b="1" kern="1200">
                          <a:solidFill>
                            <a:schemeClr val="lt1"/>
                          </a:solidFill>
                          <a:latin typeface="Arial"/>
                        </a:defRPr>
                      </a:lvl9pPr>
                    </a:lstStyle>
                    <a:p>
                      <a:pPr algn="ctr"/>
                      <a:r>
                        <a:rPr lang="de-DE" sz="1000" b="1" dirty="0" smtClean="0">
                          <a:solidFill>
                            <a:srgbClr val="000000"/>
                          </a:solidFill>
                          <a:latin typeface="Calibri" panose="020F0502020204030204" pitchFamily="34" charset="0"/>
                        </a:rPr>
                        <a:t>SI</a:t>
                      </a:r>
                      <a:endParaRPr lang="de-DE" sz="1000" b="1"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59CC6"/>
                    </a:solidFill>
                  </a:tcPr>
                </a:tc>
              </a:tr>
              <a:tr h="159808">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b="1" dirty="0" smtClean="0">
                          <a:solidFill>
                            <a:srgbClr val="000000"/>
                          </a:solidFill>
                          <a:latin typeface="Calibri" panose="020F0502020204030204" pitchFamily="34" charset="0"/>
                        </a:rPr>
                        <a:t>absolute</a:t>
                      </a:r>
                      <a:endParaRPr lang="de-DE" sz="1000" b="1" dirty="0">
                        <a:solidFill>
                          <a:srgbClr val="000000"/>
                        </a:solidFill>
                        <a:latin typeface="Calibri" panose="020F0502020204030204" pitchFamily="34" charset="0"/>
                      </a:endParaRPr>
                    </a:p>
                  </a:txBody>
                  <a:tcPr marL="7199" marR="7199"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FCFC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31</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26</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a:endParaRPr lang="de-DE" sz="1000" dirty="0">
                        <a:latin typeface="+mn-lt"/>
                      </a:endParaRPr>
                    </a:p>
                  </a:txBody>
                  <a:tcPr marL="3600" marR="3600" marT="3600" marB="36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36</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22</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10</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10</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5</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5</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5</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3</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3</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3</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159808">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b="1" dirty="0" smtClean="0">
                          <a:solidFill>
                            <a:srgbClr val="000000"/>
                          </a:solidFill>
                          <a:latin typeface="Calibri" panose="020F0502020204030204" pitchFamily="34" charset="0"/>
                        </a:rPr>
                        <a:t>relative</a:t>
                      </a:r>
                      <a:endParaRPr lang="de-DE" sz="1000" b="1" dirty="0">
                        <a:solidFill>
                          <a:srgbClr val="000000"/>
                        </a:solidFill>
                        <a:latin typeface="Calibri" panose="020F0502020204030204" pitchFamily="34" charset="0"/>
                      </a:endParaRPr>
                    </a:p>
                  </a:txBody>
                  <a:tcPr marL="7199" marR="7199"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FCFC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60%</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50%</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a:endParaRPr lang="de-DE" sz="1000" dirty="0">
                        <a:latin typeface="+mn-lt"/>
                      </a:endParaRPr>
                    </a:p>
                  </a:txBody>
                  <a:tcPr marL="3600" marR="3600" marT="3600" marB="36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69%</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42%</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27%</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27%</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19%</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19%</a:t>
                      </a: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10%</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10%</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10%</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8%</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8%</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8%</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6%</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6%</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6%</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4%</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Arial"/>
                        </a:defRPr>
                      </a:lvl1pPr>
                      <a:lvl2pPr marL="457200" algn="l" rtl="0" eaLnBrk="1" latinLnBrk="0" hangingPunct="1">
                        <a:defRPr kumimoji="0" kern="1200">
                          <a:solidFill>
                            <a:schemeClr val="dk1"/>
                          </a:solidFill>
                          <a:latin typeface="Arial"/>
                        </a:defRPr>
                      </a:lvl2pPr>
                      <a:lvl3pPr marL="914400" algn="l" rtl="0" eaLnBrk="1" latinLnBrk="0" hangingPunct="1">
                        <a:defRPr kumimoji="0" kern="1200">
                          <a:solidFill>
                            <a:schemeClr val="dk1"/>
                          </a:solidFill>
                          <a:latin typeface="Arial"/>
                        </a:defRPr>
                      </a:lvl3pPr>
                      <a:lvl4pPr marL="1371600" algn="l" rtl="0" eaLnBrk="1" latinLnBrk="0" hangingPunct="1">
                        <a:defRPr kumimoji="0" kern="1200">
                          <a:solidFill>
                            <a:schemeClr val="dk1"/>
                          </a:solidFill>
                          <a:latin typeface="Arial"/>
                        </a:defRPr>
                      </a:lvl4pPr>
                      <a:lvl5pPr marL="1828800" algn="l" rtl="0" eaLnBrk="1" latinLnBrk="0" hangingPunct="1">
                        <a:defRPr kumimoji="0" kern="1200">
                          <a:solidFill>
                            <a:schemeClr val="dk1"/>
                          </a:solidFill>
                          <a:latin typeface="Arial"/>
                        </a:defRPr>
                      </a:lvl5pPr>
                      <a:lvl6pPr marL="2286000" algn="l" rtl="0" eaLnBrk="1" latinLnBrk="0" hangingPunct="1">
                        <a:defRPr kumimoji="0" kern="1200">
                          <a:solidFill>
                            <a:schemeClr val="dk1"/>
                          </a:solidFill>
                          <a:latin typeface="Arial"/>
                        </a:defRPr>
                      </a:lvl6pPr>
                      <a:lvl7pPr marL="2743200" algn="l" rtl="0" eaLnBrk="1" latinLnBrk="0" hangingPunct="1">
                        <a:defRPr kumimoji="0" kern="1200">
                          <a:solidFill>
                            <a:schemeClr val="dk1"/>
                          </a:solidFill>
                          <a:latin typeface="Arial"/>
                        </a:defRPr>
                      </a:lvl7pPr>
                      <a:lvl8pPr marL="3200400" algn="l" rtl="0" eaLnBrk="1" latinLnBrk="0" hangingPunct="1">
                        <a:defRPr kumimoji="0" kern="1200">
                          <a:solidFill>
                            <a:schemeClr val="dk1"/>
                          </a:solidFill>
                          <a:latin typeface="Arial"/>
                        </a:defRPr>
                      </a:lvl8pPr>
                      <a:lvl9pPr marL="3657600" algn="l" rtl="0" eaLnBrk="1" latinLnBrk="0" hangingPunct="1">
                        <a:defRPr kumimoji="0" kern="1200">
                          <a:solidFill>
                            <a:schemeClr val="dk1"/>
                          </a:solidFill>
                          <a:latin typeface="Arial"/>
                        </a:defRPr>
                      </a:lvl9pPr>
                    </a:lstStyle>
                    <a:p>
                      <a:pPr algn="ctr"/>
                      <a:r>
                        <a:rPr lang="de-DE" sz="1000" dirty="0" smtClean="0">
                          <a:solidFill>
                            <a:srgbClr val="000000"/>
                          </a:solidFill>
                          <a:latin typeface="Calibri" panose="020F0502020204030204" pitchFamily="34" charset="0"/>
                        </a:rPr>
                        <a:t>2%</a:t>
                      </a:r>
                      <a:endParaRPr lang="de-DE" sz="1000" dirty="0">
                        <a:solidFill>
                          <a:srgbClr val="000000"/>
                        </a:solidFill>
                        <a:latin typeface="Calibri" panose="020F0502020204030204" pitchFamily="34" charset="0"/>
                      </a:endParaRPr>
                    </a:p>
                  </a:txBody>
                  <a:tcPr marL="3600" marR="3600" marT="3605" marB="36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graphicFrame>
        <p:nvGraphicFramePr>
          <p:cNvPr id="21" name="Chart 20"/>
          <p:cNvGraphicFramePr>
            <a:graphicFrameLocks noGrp="1"/>
          </p:cNvGraphicFramePr>
          <p:nvPr>
            <p:extLst>
              <p:ext uri="{D42A27DB-BD31-4B8C-83A1-F6EECF244321}">
                <p14:modId xmlns:p14="http://schemas.microsoft.com/office/powerpoint/2010/main" val="2333470639"/>
              </p:ext>
            </p:extLst>
          </p:nvPr>
        </p:nvGraphicFramePr>
        <p:xfrm>
          <a:off x="2159732" y="1700324"/>
          <a:ext cx="6553200" cy="2311400"/>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uppieren 24"/>
          <p:cNvGrpSpPr/>
          <p:nvPr/>
        </p:nvGrpSpPr>
        <p:grpSpPr>
          <a:xfrm>
            <a:off x="154734" y="29239"/>
            <a:ext cx="7070996" cy="1195562"/>
            <a:chOff x="154734" y="29239"/>
            <a:chExt cx="7070996" cy="1195562"/>
          </a:xfrm>
        </p:grpSpPr>
        <p:grpSp>
          <p:nvGrpSpPr>
            <p:cNvPr id="26" name="Gruppieren 25"/>
            <p:cNvGrpSpPr/>
            <p:nvPr/>
          </p:nvGrpSpPr>
          <p:grpSpPr>
            <a:xfrm>
              <a:off x="154734" y="29239"/>
              <a:ext cx="768742" cy="1195562"/>
              <a:chOff x="-908203" y="996188"/>
              <a:chExt cx="768742" cy="1997043"/>
            </a:xfrm>
          </p:grpSpPr>
          <p:sp>
            <p:nvSpPr>
              <p:cNvPr id="28" name="Chevron 67"/>
              <p:cNvSpPr/>
              <p:nvPr/>
            </p:nvSpPr>
            <p:spPr>
              <a:xfrm>
                <a:off x="-828600" y="996188"/>
                <a:ext cx="689139" cy="1997043"/>
              </a:xfrm>
              <a:prstGeom prst="chevron">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Oval 56"/>
              <p:cNvSpPr>
                <a:spLocks noChangeAspect="1"/>
              </p:cNvSpPr>
              <p:nvPr/>
            </p:nvSpPr>
            <p:spPr>
              <a:xfrm>
                <a:off x="-908203" y="1562015"/>
                <a:ext cx="648499" cy="865389"/>
              </a:xfrm>
              <a:prstGeom prst="ellipse">
                <a:avLst/>
              </a:prstGeom>
              <a:solidFill>
                <a:schemeClr val="tx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0" name="Oval 59"/>
              <p:cNvSpPr>
                <a:spLocks noChangeAspect="1"/>
              </p:cNvSpPr>
              <p:nvPr/>
            </p:nvSpPr>
            <p:spPr>
              <a:xfrm>
                <a:off x="-833376" y="1661868"/>
                <a:ext cx="498845" cy="665684"/>
              </a:xfrm>
              <a:prstGeom prst="ellipse">
                <a:avLst/>
              </a:prstGeom>
              <a:solidFill>
                <a:schemeClr val="tx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grpSp>
        <p:sp>
          <p:nvSpPr>
            <p:cNvPr id="27" name="Titel 1"/>
            <p:cNvSpPr txBox="1">
              <a:spLocks/>
            </p:cNvSpPr>
            <p:nvPr/>
          </p:nvSpPr>
          <p:spPr bwMode="auto">
            <a:xfrm>
              <a:off x="1043608" y="419708"/>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Fourth Step: </a:t>
              </a:r>
              <a:r>
                <a:rPr lang="en-US" sz="1800" b="0" dirty="0">
                  <a:effectLst>
                    <a:outerShdw blurRad="38100" dist="38100" dir="2700000" algn="tl">
                      <a:srgbClr val="000000">
                        <a:alpha val="43137"/>
                      </a:srgbClr>
                    </a:outerShdw>
                  </a:effectLst>
                  <a:ea typeface="ＭＳ Ｐゴシック" pitchFamily="34" charset="-128"/>
                </a:rPr>
                <a:t>Summary of analysis can be used as basis for filing patent(s) as well as informing your patent nationalization strategy</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02"/>
          <p:cNvSpPr>
            <a:spLocks noChangeArrowheads="1"/>
          </p:cNvSpPr>
          <p:nvPr/>
        </p:nvSpPr>
        <p:spPr bwMode="auto">
          <a:xfrm>
            <a:off x="250825" y="1365300"/>
            <a:ext cx="8642350" cy="4965700"/>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de-DE" sz="1100">
              <a:solidFill>
                <a:schemeClr val="bg1"/>
              </a:solidFill>
              <a:cs typeface="ＭＳ Ｐゴシック" charset="0"/>
            </a:endParaRPr>
          </a:p>
        </p:txBody>
      </p:sp>
      <p:sp>
        <p:nvSpPr>
          <p:cNvPr id="11268" name="Rectangle 30"/>
          <p:cNvSpPr>
            <a:spLocks noChangeArrowheads="1"/>
          </p:cNvSpPr>
          <p:nvPr/>
        </p:nvSpPr>
        <p:spPr bwMode="auto">
          <a:xfrm>
            <a:off x="250825" y="1073200"/>
            <a:ext cx="8642350" cy="287338"/>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pPr>
            <a:r>
              <a:rPr lang="en-GB" cap="all" dirty="0" smtClean="0">
                <a:latin typeface="Calibri" pitchFamily="34" charset="0"/>
              </a:rPr>
              <a:t>Percentage breakdown of registered patents</a:t>
            </a:r>
            <a:endParaRPr lang="en-GB" cap="all" dirty="0">
              <a:latin typeface="Calibri" pitchFamily="34" charset="0"/>
            </a:endParaRPr>
          </a:p>
        </p:txBody>
      </p:sp>
      <p:sp>
        <p:nvSpPr>
          <p:cNvPr id="20" name="Rectangle 9"/>
          <p:cNvSpPr>
            <a:spLocks noChangeArrowheads="1"/>
          </p:cNvSpPr>
          <p:nvPr/>
        </p:nvSpPr>
        <p:spPr bwMode="auto">
          <a:xfrm>
            <a:off x="323528" y="4315916"/>
            <a:ext cx="2196244" cy="1906588"/>
          </a:xfrm>
          <a:prstGeom prst="rect">
            <a:avLst/>
          </a:prstGeom>
          <a:solidFill>
            <a:srgbClr val="DEE7CE">
              <a:alpha val="74000"/>
            </a:srgbClr>
          </a:solidFill>
          <a:ln w="9525">
            <a:solidFill>
              <a:srgbClr val="FFFFFF">
                <a:lumMod val="50000"/>
              </a:srgbClr>
            </a:solidFill>
            <a:miter lim="800000"/>
            <a:headEnd/>
            <a:tailEnd/>
          </a:ln>
        </p:spPr>
        <p:txBody>
          <a:bodyPr anchor="ctr"/>
          <a:lstStyle/>
          <a:p>
            <a:pPr marL="171450" indent="-171450" fontAlgn="auto">
              <a:spcBef>
                <a:spcPts val="200"/>
              </a:spcBef>
              <a:spcAft>
                <a:spcPts val="200"/>
              </a:spcAft>
              <a:buClr>
                <a:srgbClr val="DA011C"/>
              </a:buClr>
              <a:buFont typeface="Arial" pitchFamily="34" charset="0"/>
              <a:buChar char="•"/>
              <a:defRPr/>
            </a:pPr>
            <a:r>
              <a:rPr lang="en-GB" b="0" dirty="0">
                <a:solidFill>
                  <a:schemeClr val="bg1"/>
                </a:solidFill>
                <a:latin typeface="Calibri" panose="020F0502020204030204" pitchFamily="34" charset="0"/>
                <a:ea typeface="ＭＳ Ｐゴシック" charset="-128"/>
              </a:rPr>
              <a:t>Worldwide and European patents were mainly registered by corporations and institutions.</a:t>
            </a:r>
          </a:p>
          <a:p>
            <a:pPr marL="171450" indent="-171450" fontAlgn="auto">
              <a:spcBef>
                <a:spcPts val="200"/>
              </a:spcBef>
              <a:spcAft>
                <a:spcPts val="200"/>
              </a:spcAft>
              <a:buClr>
                <a:srgbClr val="DA011C"/>
              </a:buClr>
              <a:buFont typeface="Arial" pitchFamily="34" charset="0"/>
              <a:buChar char="•"/>
              <a:defRPr/>
            </a:pPr>
            <a:r>
              <a:rPr lang="en-GB" b="0" dirty="0">
                <a:solidFill>
                  <a:schemeClr val="bg1"/>
                </a:solidFill>
                <a:latin typeface="Calibri" panose="020F0502020204030204" pitchFamily="34" charset="0"/>
                <a:ea typeface="ＭＳ Ｐゴシック" charset="-128"/>
              </a:rPr>
              <a:t>Single applicants and universities especially protected their patents in single countries.</a:t>
            </a:r>
            <a:endParaRPr lang="en-GB" b="0" kern="0" dirty="0">
              <a:solidFill>
                <a:schemeClr val="bg1"/>
              </a:solidFill>
              <a:latin typeface="Calibri" panose="020F0502020204030204" pitchFamily="34" charset="0"/>
              <a:ea typeface="+mn-ea"/>
            </a:endParaRPr>
          </a:p>
        </p:txBody>
      </p:sp>
      <p:sp>
        <p:nvSpPr>
          <p:cNvPr id="21" name="Rectangle 9"/>
          <p:cNvSpPr>
            <a:spLocks noChangeArrowheads="1"/>
          </p:cNvSpPr>
          <p:nvPr/>
        </p:nvSpPr>
        <p:spPr bwMode="auto">
          <a:xfrm>
            <a:off x="2735796" y="4314292"/>
            <a:ext cx="6084675" cy="1906588"/>
          </a:xfrm>
          <a:prstGeom prst="rect">
            <a:avLst/>
          </a:prstGeom>
          <a:solidFill>
            <a:srgbClr val="DEE7CE">
              <a:alpha val="74000"/>
            </a:srgbClr>
          </a:solidFill>
          <a:ln w="9525">
            <a:solidFill>
              <a:srgbClr val="FFFFFF">
                <a:lumMod val="50000"/>
              </a:srgbClr>
            </a:solidFill>
            <a:miter lim="800000"/>
            <a:headEnd/>
            <a:tailEnd/>
          </a:ln>
        </p:spPr>
        <p:txBody>
          <a:bodyPr anchor="ctr"/>
          <a:lstStyle/>
          <a:p>
            <a:pPr marL="171450" indent="-171450" fontAlgn="auto">
              <a:spcBef>
                <a:spcPts val="200"/>
              </a:spcBef>
              <a:spcAft>
                <a:spcPts val="200"/>
              </a:spcAft>
              <a:buClr>
                <a:srgbClr val="DA011C"/>
              </a:buClr>
              <a:buFont typeface="Arial" pitchFamily="34" charset="0"/>
              <a:buChar char="•"/>
              <a:defRPr/>
            </a:pPr>
            <a:r>
              <a:rPr lang="en-US" b="0" dirty="0" smtClean="0">
                <a:solidFill>
                  <a:schemeClr val="bg1"/>
                </a:solidFill>
                <a:latin typeface="Calibri" panose="020F0502020204030204" pitchFamily="34" charset="0"/>
                <a:ea typeface="ＭＳ Ｐゴシック" charset="-128"/>
              </a:rPr>
              <a:t>With the exception of Israel (IL) and Slovenia (SI), both corporations/ institutions and universities/ single applicants registered patents within the respective country.</a:t>
            </a:r>
          </a:p>
          <a:p>
            <a:pPr marL="171450" indent="-171450" fontAlgn="auto">
              <a:spcBef>
                <a:spcPts val="200"/>
              </a:spcBef>
              <a:spcAft>
                <a:spcPts val="200"/>
              </a:spcAft>
              <a:buClr>
                <a:srgbClr val="DA011C"/>
              </a:buClr>
              <a:buFont typeface="Arial" pitchFamily="34" charset="0"/>
              <a:buChar char="•"/>
              <a:defRPr/>
            </a:pPr>
            <a:r>
              <a:rPr lang="en-US" b="0" kern="0" dirty="0" smtClean="0">
                <a:solidFill>
                  <a:srgbClr val="000000"/>
                </a:solidFill>
                <a:latin typeface="Calibri" panose="020F0502020204030204" pitchFamily="34" charset="0"/>
              </a:rPr>
              <a:t>The reason for this may be the number of patents filed by universities/ single applicants that apply in their home countries (research driven), whereas corporations/ institutions extend their application to prestige markets such as the USA and individual countries for their WO/ EP patents.</a:t>
            </a:r>
            <a:r>
              <a:rPr lang="en-US" b="0" kern="0" dirty="0">
                <a:solidFill>
                  <a:srgbClr val="000000"/>
                </a:solidFill>
                <a:latin typeface="Calibri" panose="020F0502020204030204" pitchFamily="34" charset="0"/>
              </a:rPr>
              <a:t> </a:t>
            </a:r>
            <a:endParaRPr lang="en-US" b="0" kern="0" dirty="0" smtClean="0">
              <a:solidFill>
                <a:srgbClr val="000000"/>
              </a:solidFill>
              <a:latin typeface="Calibri" panose="020F0502020204030204" pitchFamily="34" charset="0"/>
            </a:endParaRPr>
          </a:p>
          <a:p>
            <a:pPr marL="171450" indent="-171450" fontAlgn="auto">
              <a:spcBef>
                <a:spcPts val="200"/>
              </a:spcBef>
              <a:spcAft>
                <a:spcPts val="200"/>
              </a:spcAft>
              <a:buClr>
                <a:srgbClr val="DA011C"/>
              </a:buClr>
              <a:buFont typeface="Arial" pitchFamily="34" charset="0"/>
              <a:buChar char="•"/>
              <a:defRPr/>
            </a:pPr>
            <a:r>
              <a:rPr lang="en-US" b="0" kern="0" dirty="0" smtClean="0">
                <a:solidFill>
                  <a:srgbClr val="000000"/>
                </a:solidFill>
                <a:latin typeface="Calibri" panose="020F0502020204030204" pitchFamily="34" charset="0"/>
              </a:rPr>
              <a:t>South </a:t>
            </a:r>
            <a:r>
              <a:rPr lang="en-US" b="0" kern="0" dirty="0">
                <a:solidFill>
                  <a:srgbClr val="000000"/>
                </a:solidFill>
                <a:latin typeface="Calibri" panose="020F0502020204030204" pitchFamily="34" charset="0"/>
              </a:rPr>
              <a:t>Korea is notable for percentage of registered patents by universities/ single applicants over corporations</a:t>
            </a:r>
            <a:r>
              <a:rPr lang="en-US" b="0" kern="0" dirty="0" smtClean="0">
                <a:solidFill>
                  <a:srgbClr val="000000"/>
                </a:solidFill>
                <a:latin typeface="Calibri" panose="020F0502020204030204" pitchFamily="34" charset="0"/>
              </a:rPr>
              <a:t>. Indicates active academic research involving keratinocytes, drug screening and toxicity assay development.   </a:t>
            </a:r>
            <a:endParaRPr lang="en-US" b="0" kern="0" dirty="0">
              <a:solidFill>
                <a:srgbClr val="000000"/>
              </a:solidFill>
              <a:latin typeface="Calibri" panose="020F0502020204030204" pitchFamily="34" charset="0"/>
            </a:endParaRPr>
          </a:p>
        </p:txBody>
      </p:sp>
      <p:sp>
        <p:nvSpPr>
          <p:cNvPr id="22" name="Rectangle 30"/>
          <p:cNvSpPr>
            <a:spLocks noChangeArrowheads="1"/>
          </p:cNvSpPr>
          <p:nvPr/>
        </p:nvSpPr>
        <p:spPr bwMode="auto">
          <a:xfrm>
            <a:off x="323528" y="1483127"/>
            <a:ext cx="2196243" cy="36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round/>
                <a:headEnd/>
                <a:tailEnd type="triangle" w="med" len="med"/>
              </a14:hiddenLine>
            </a:ext>
          </a:extLst>
        </p:spPr>
        <p:txBody>
          <a:bodyPr anchor="ctr"/>
          <a:lstStyle/>
          <a:p>
            <a:pPr algn="ctr"/>
            <a:r>
              <a:rPr lang="en-US" sz="1400" dirty="0" smtClean="0">
                <a:solidFill>
                  <a:schemeClr val="bg1"/>
                </a:solidFill>
                <a:latin typeface="Calibri" pitchFamily="34" charset="0"/>
              </a:rPr>
              <a:t>Percentage of registered patents by class</a:t>
            </a:r>
            <a:endParaRPr lang="en-US" sz="1400" i="1" dirty="0">
              <a:solidFill>
                <a:schemeClr val="bg1"/>
              </a:solidFill>
              <a:latin typeface="Calibri" pitchFamily="34" charset="0"/>
            </a:endParaRPr>
          </a:p>
        </p:txBody>
      </p:sp>
      <p:sp>
        <p:nvSpPr>
          <p:cNvPr id="23" name="Rectangle 30"/>
          <p:cNvSpPr>
            <a:spLocks noChangeArrowheads="1"/>
          </p:cNvSpPr>
          <p:nvPr/>
        </p:nvSpPr>
        <p:spPr bwMode="auto">
          <a:xfrm>
            <a:off x="2879812" y="1377107"/>
            <a:ext cx="5333157" cy="36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round/>
                <a:headEnd/>
                <a:tailEnd type="triangle" w="med" len="med"/>
              </a14:hiddenLine>
            </a:ext>
          </a:extLst>
        </p:spPr>
        <p:txBody>
          <a:bodyPr anchor="ctr"/>
          <a:lstStyle/>
          <a:p>
            <a:r>
              <a:rPr lang="en-US" sz="1400" dirty="0">
                <a:solidFill>
                  <a:schemeClr val="bg1"/>
                </a:solidFill>
                <a:latin typeface="Calibri" pitchFamily="34" charset="0"/>
              </a:rPr>
              <a:t>Percentage of registered </a:t>
            </a:r>
            <a:r>
              <a:rPr lang="en-US" sz="1400" dirty="0" smtClean="0">
                <a:solidFill>
                  <a:schemeClr val="bg1"/>
                </a:solidFill>
                <a:latin typeface="Calibri" pitchFamily="34" charset="0"/>
              </a:rPr>
              <a:t>patents by country and applicant type  </a:t>
            </a:r>
            <a:endParaRPr lang="en-US" sz="1400" i="1" dirty="0">
              <a:solidFill>
                <a:schemeClr val="bg1"/>
              </a:solidFill>
              <a:latin typeface="Calibri" pitchFamily="34" charset="0"/>
            </a:endParaRPr>
          </a:p>
        </p:txBody>
      </p:sp>
      <p:graphicFrame>
        <p:nvGraphicFramePr>
          <p:cNvPr id="24" name="Objekt 4"/>
          <p:cNvGraphicFramePr>
            <a:graphicFrameLocks/>
          </p:cNvGraphicFramePr>
          <p:nvPr>
            <p:extLst>
              <p:ext uri="{D42A27DB-BD31-4B8C-83A1-F6EECF244321}">
                <p14:modId xmlns:p14="http://schemas.microsoft.com/office/powerpoint/2010/main" val="551415256"/>
              </p:ext>
            </p:extLst>
          </p:nvPr>
        </p:nvGraphicFramePr>
        <p:xfrm>
          <a:off x="2524125" y="1844725"/>
          <a:ext cx="6143625" cy="2406650"/>
        </p:xfrm>
        <a:graphic>
          <a:graphicData uri="http://schemas.openxmlformats.org/presentationml/2006/ole">
            <mc:AlternateContent xmlns:mc="http://schemas.openxmlformats.org/markup-compatibility/2006">
              <mc:Choice xmlns:v="urn:schemas-microsoft-com:vml" Requires="v">
                <p:oleObj spid="_x0000_s3196" name="Arbeitsblatt" r:id="rId5" imgW="6143633" imgH="2409750" progId="Excel.Sheet.8">
                  <p:embed/>
                </p:oleObj>
              </mc:Choice>
              <mc:Fallback>
                <p:oleObj name="Arbeitsblatt" r:id="rId5" imgW="6143633" imgH="2409750" progId="Excel.Sheet.8">
                  <p:embed/>
                  <p:pic>
                    <p:nvPicPr>
                      <p:cNvPr id="0" name="Picture 12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4125" y="1844725"/>
                        <a:ext cx="6143625" cy="2406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kt 1"/>
          <p:cNvGraphicFramePr>
            <a:graphicFrameLocks/>
          </p:cNvGraphicFramePr>
          <p:nvPr>
            <p:extLst>
              <p:ext uri="{D42A27DB-BD31-4B8C-83A1-F6EECF244321}">
                <p14:modId xmlns:p14="http://schemas.microsoft.com/office/powerpoint/2010/main" val="2395455053"/>
              </p:ext>
            </p:extLst>
          </p:nvPr>
        </p:nvGraphicFramePr>
        <p:xfrm>
          <a:off x="342900" y="1820913"/>
          <a:ext cx="2127250" cy="2414587"/>
        </p:xfrm>
        <a:graphic>
          <a:graphicData uri="http://schemas.openxmlformats.org/presentationml/2006/ole">
            <mc:AlternateContent xmlns:mc="http://schemas.openxmlformats.org/markup-compatibility/2006">
              <mc:Choice xmlns:v="urn:schemas-microsoft-com:vml" Requires="v">
                <p:oleObj spid="_x0000_s3197" name="Arbeitsblatt" r:id="rId8" imgW="2114601" imgH="2400300" progId="Excel.Sheet.8">
                  <p:embed/>
                </p:oleObj>
              </mc:Choice>
              <mc:Fallback>
                <p:oleObj name="Arbeitsblatt" r:id="rId8" imgW="2114601" imgH="2400300" progId="Excel.Sheet.8">
                  <p:embed/>
                  <p:pic>
                    <p:nvPicPr>
                      <p:cNvPr id="0" name="Picture 12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2900" y="1820913"/>
                        <a:ext cx="2127250" cy="2414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hteck 13"/>
          <p:cNvSpPr>
            <a:spLocks noChangeArrowheads="1"/>
          </p:cNvSpPr>
          <p:nvPr/>
        </p:nvSpPr>
        <p:spPr bwMode="auto">
          <a:xfrm>
            <a:off x="323528" y="1413210"/>
            <a:ext cx="8496943" cy="2772209"/>
          </a:xfrm>
          <a:prstGeom prst="rect">
            <a:avLst/>
          </a:prstGeom>
          <a:noFill/>
          <a:ln w="12700" algn="ctr">
            <a:solidFill>
              <a:schemeClr val="accent3">
                <a:lumMod val="75000"/>
              </a:schemeClr>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pPr>
              <a:defRPr/>
            </a:pPr>
            <a:endParaRPr lang="en-US">
              <a:latin typeface="Arial" charset="0"/>
              <a:cs typeface="Arial" charset="0"/>
            </a:endParaRPr>
          </a:p>
        </p:txBody>
      </p:sp>
      <p:sp>
        <p:nvSpPr>
          <p:cNvPr id="14" name="Textfeld 16"/>
          <p:cNvSpPr txBox="1">
            <a:spLocks noChangeArrowheads="1"/>
          </p:cNvSpPr>
          <p:nvPr/>
        </p:nvSpPr>
        <p:spPr bwMode="auto">
          <a:xfrm>
            <a:off x="179015" y="6294512"/>
            <a:ext cx="83534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1600">
                <a:solidFill>
                  <a:schemeClr val="tx1"/>
                </a:solidFill>
                <a:latin typeface="Arial" charset="0"/>
                <a:ea typeface="ＭＳ Ｐゴシック" pitchFamily="34" charset="-128"/>
              </a:defRPr>
            </a:lvl1pPr>
            <a:lvl2pPr marL="742950" indent="-285750" eaLnBrk="0" hangingPunct="0">
              <a:spcBef>
                <a:spcPct val="20000"/>
              </a:spcBef>
              <a:buChar char="–"/>
              <a:defRPr sz="1600">
                <a:solidFill>
                  <a:schemeClr val="tx1"/>
                </a:solidFill>
                <a:latin typeface="Arial" charset="0"/>
                <a:ea typeface="ＭＳ Ｐゴシック" pitchFamily="34" charset="-128"/>
              </a:defRPr>
            </a:lvl2pPr>
            <a:lvl3pPr marL="1143000" indent="-228600" eaLnBrk="0" hangingPunct="0">
              <a:spcBef>
                <a:spcPct val="20000"/>
              </a:spcBef>
              <a:buChar char="•"/>
              <a:defRPr sz="1600">
                <a:solidFill>
                  <a:schemeClr val="tx1"/>
                </a:solidFill>
                <a:latin typeface="Arial" charset="0"/>
                <a:ea typeface="ＭＳ Ｐゴシック" pitchFamily="34" charset="-128"/>
              </a:defRPr>
            </a:lvl3pPr>
            <a:lvl4pPr marL="1600200" indent="-228600" eaLnBrk="0" hangingPunct="0">
              <a:spcBef>
                <a:spcPct val="20000"/>
              </a:spcBef>
              <a:buChar char="–"/>
              <a:defRPr sz="1600">
                <a:solidFill>
                  <a:schemeClr val="tx1"/>
                </a:solidFill>
                <a:latin typeface="Arial" charset="0"/>
                <a:ea typeface="ＭＳ Ｐゴシック" pitchFamily="34" charset="-128"/>
              </a:defRPr>
            </a:lvl4pPr>
            <a:lvl5pPr marL="2057400" indent="-228600" eaLnBrk="0" hangingPunct="0">
              <a:spcBef>
                <a:spcPct val="20000"/>
              </a:spcBef>
              <a:buChar char="»"/>
              <a:defRPr sz="16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9pPr>
          </a:lstStyle>
          <a:p>
            <a:pPr eaLnBrk="1" hangingPunct="1">
              <a:spcBef>
                <a:spcPct val="0"/>
              </a:spcBef>
              <a:buFontTx/>
              <a:buNone/>
            </a:pPr>
            <a:r>
              <a:rPr lang="en-US" altLang="de-DE" sz="900" i="1" dirty="0">
                <a:solidFill>
                  <a:schemeClr val="bg1"/>
                </a:solidFill>
                <a:latin typeface="Calibri" panose="020F0502020204030204" pitchFamily="34" charset="0"/>
              </a:rPr>
              <a:t>WO:</a:t>
            </a:r>
            <a:r>
              <a:rPr lang="en-US" altLang="de-DE" sz="900" dirty="0">
                <a:solidFill>
                  <a:schemeClr val="bg1"/>
                </a:solidFill>
                <a:latin typeface="Calibri" panose="020F0502020204030204" pitchFamily="34" charset="0"/>
              </a:rPr>
              <a:t> </a:t>
            </a:r>
            <a:r>
              <a:rPr lang="en-US" altLang="de-DE" sz="900" b="0" dirty="0">
                <a:solidFill>
                  <a:schemeClr val="bg1"/>
                </a:solidFill>
                <a:latin typeface="Calibri" panose="020F0502020204030204" pitchFamily="34" charset="0"/>
              </a:rPr>
              <a:t>Worldwide patent, is adequate to PCT patent; </a:t>
            </a:r>
            <a:r>
              <a:rPr lang="en-US" altLang="de-DE" sz="900" i="1" dirty="0">
                <a:solidFill>
                  <a:schemeClr val="bg1"/>
                </a:solidFill>
                <a:latin typeface="Calibri" panose="020F0502020204030204" pitchFamily="34" charset="0"/>
              </a:rPr>
              <a:t>EP: </a:t>
            </a:r>
            <a:r>
              <a:rPr lang="en-US" altLang="de-DE" sz="900" b="0" dirty="0">
                <a:solidFill>
                  <a:schemeClr val="bg1"/>
                </a:solidFill>
                <a:latin typeface="Calibri" panose="020F0502020204030204" pitchFamily="34" charset="0"/>
              </a:rPr>
              <a:t>European patent ; </a:t>
            </a:r>
            <a:r>
              <a:rPr lang="en-US" altLang="de-DE" sz="900" i="1" dirty="0">
                <a:solidFill>
                  <a:schemeClr val="bg1"/>
                </a:solidFill>
                <a:latin typeface="Calibri" panose="020F0502020204030204" pitchFamily="34" charset="0"/>
              </a:rPr>
              <a:t>SC:</a:t>
            </a:r>
            <a:r>
              <a:rPr lang="en-US" altLang="de-DE" sz="900" b="0" dirty="0">
                <a:solidFill>
                  <a:schemeClr val="bg1"/>
                </a:solidFill>
                <a:latin typeface="Calibri" panose="020F0502020204030204" pitchFamily="34" charset="0"/>
              </a:rPr>
              <a:t> Single country application ; </a:t>
            </a:r>
            <a:r>
              <a:rPr lang="en-US" altLang="de-DE" sz="900" i="1" dirty="0">
                <a:solidFill>
                  <a:schemeClr val="bg1"/>
                </a:solidFill>
                <a:latin typeface="Calibri" panose="020F0502020204030204" pitchFamily="34" charset="0"/>
              </a:rPr>
              <a:t>Abbreviations: </a:t>
            </a:r>
            <a:r>
              <a:rPr lang="en-US" altLang="de-DE" sz="900" b="0" dirty="0">
                <a:solidFill>
                  <a:schemeClr val="bg1"/>
                </a:solidFill>
                <a:latin typeface="Calibri" panose="020F0502020204030204" pitchFamily="34" charset="0"/>
              </a:rPr>
              <a:t>Explanatory notes are attached in the </a:t>
            </a:r>
            <a:r>
              <a:rPr lang="en-US" altLang="de-DE" sz="900" b="0" dirty="0" smtClean="0">
                <a:solidFill>
                  <a:schemeClr val="bg1"/>
                </a:solidFill>
                <a:latin typeface="Calibri" panose="020F0502020204030204" pitchFamily="34" charset="0"/>
              </a:rPr>
              <a:t>appendix</a:t>
            </a:r>
            <a:endParaRPr lang="en-US" altLang="de-DE" sz="900" b="0" dirty="0">
              <a:solidFill>
                <a:schemeClr val="bg1"/>
              </a:solidFill>
              <a:latin typeface="Calibri" panose="020F0502020204030204" pitchFamily="34" charset="0"/>
            </a:endParaRPr>
          </a:p>
        </p:txBody>
      </p:sp>
      <p:grpSp>
        <p:nvGrpSpPr>
          <p:cNvPr id="16" name="Gruppieren 15"/>
          <p:cNvGrpSpPr/>
          <p:nvPr/>
        </p:nvGrpSpPr>
        <p:grpSpPr>
          <a:xfrm>
            <a:off x="154734" y="29239"/>
            <a:ext cx="7070996" cy="986761"/>
            <a:chOff x="154734" y="29239"/>
            <a:chExt cx="7070996" cy="1195562"/>
          </a:xfrm>
        </p:grpSpPr>
        <p:grpSp>
          <p:nvGrpSpPr>
            <p:cNvPr id="17" name="Gruppieren 16"/>
            <p:cNvGrpSpPr/>
            <p:nvPr/>
          </p:nvGrpSpPr>
          <p:grpSpPr>
            <a:xfrm>
              <a:off x="154734" y="29239"/>
              <a:ext cx="768742" cy="1195562"/>
              <a:chOff x="-908203" y="996188"/>
              <a:chExt cx="768742" cy="1997043"/>
            </a:xfrm>
          </p:grpSpPr>
          <p:sp>
            <p:nvSpPr>
              <p:cNvPr id="19" name="Chevron 67"/>
              <p:cNvSpPr/>
              <p:nvPr/>
            </p:nvSpPr>
            <p:spPr>
              <a:xfrm>
                <a:off x="-828600" y="996188"/>
                <a:ext cx="689139" cy="1997043"/>
              </a:xfrm>
              <a:prstGeom prst="chevron">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Oval 56"/>
              <p:cNvSpPr>
                <a:spLocks noChangeAspect="1"/>
              </p:cNvSpPr>
              <p:nvPr/>
            </p:nvSpPr>
            <p:spPr>
              <a:xfrm>
                <a:off x="-908203" y="1562015"/>
                <a:ext cx="648499" cy="865389"/>
              </a:xfrm>
              <a:prstGeom prst="ellipse">
                <a:avLst/>
              </a:prstGeom>
              <a:solidFill>
                <a:schemeClr val="tx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26" name="Oval 59"/>
              <p:cNvSpPr>
                <a:spLocks noChangeAspect="1"/>
              </p:cNvSpPr>
              <p:nvPr/>
            </p:nvSpPr>
            <p:spPr>
              <a:xfrm>
                <a:off x="-833376" y="1661868"/>
                <a:ext cx="498845" cy="665684"/>
              </a:xfrm>
              <a:prstGeom prst="ellipse">
                <a:avLst/>
              </a:prstGeom>
              <a:solidFill>
                <a:schemeClr val="tx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grpSp>
        <p:sp>
          <p:nvSpPr>
            <p:cNvPr id="18" name="Titel 1"/>
            <p:cNvSpPr txBox="1">
              <a:spLocks/>
            </p:cNvSpPr>
            <p:nvPr/>
          </p:nvSpPr>
          <p:spPr bwMode="auto">
            <a:xfrm>
              <a:off x="1043608" y="419708"/>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Fourth Step: </a:t>
              </a:r>
              <a:r>
                <a:rPr lang="en-US" sz="1800" b="0" dirty="0">
                  <a:effectLst>
                    <a:outerShdw blurRad="38100" dist="38100" dir="2700000" algn="tl">
                      <a:srgbClr val="000000">
                        <a:alpha val="43137"/>
                      </a:srgbClr>
                    </a:outerShdw>
                  </a:effectLst>
                  <a:ea typeface="ＭＳ Ｐゴシック" pitchFamily="34" charset="-128"/>
                </a:rPr>
                <a:t>Summary of analysis can be used as basis for filing patent(s) as well as informing your patent nationalization strategy</a:t>
              </a:r>
            </a:p>
          </p:txBody>
        </p:sp>
      </p:grpSp>
    </p:spTree>
    <p:extLst>
      <p:ext uri="{BB962C8B-B14F-4D97-AF65-F5344CB8AC3E}">
        <p14:creationId xmlns:p14="http://schemas.microsoft.com/office/powerpoint/2010/main" val="948800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Gerade Verbindung 59"/>
          <p:cNvCxnSpPr/>
          <p:nvPr/>
        </p:nvCxnSpPr>
        <p:spPr>
          <a:xfrm>
            <a:off x="1295636" y="3151274"/>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918728" y="2184909"/>
            <a:ext cx="747700"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p:nvPr/>
        </p:nvCxnSpPr>
        <p:spPr>
          <a:xfrm>
            <a:off x="1313529" y="3600535"/>
            <a:ext cx="0" cy="109816"/>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Gerade Verbindung 10"/>
          <p:cNvCxnSpPr/>
          <p:nvPr/>
        </p:nvCxnSpPr>
        <p:spPr>
          <a:xfrm>
            <a:off x="1313529" y="3713070"/>
            <a:ext cx="3464360"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p:nvCxnSpPr>
        <p:spPr>
          <a:xfrm>
            <a:off x="4788343" y="3603254"/>
            <a:ext cx="0" cy="109816"/>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1750487" y="3366526"/>
            <a:ext cx="3375702" cy="584775"/>
          </a:xfrm>
          <a:prstGeom prst="rect">
            <a:avLst/>
          </a:prstGeom>
          <a:noFill/>
        </p:spPr>
        <p:txBody>
          <a:bodyPr wrap="square" rtlCol="0">
            <a:spAutoFit/>
          </a:bodyPr>
          <a:lstStyle/>
          <a:p>
            <a:pPr lvl="0">
              <a:defRPr/>
            </a:pPr>
            <a:r>
              <a:rPr lang="en-GB" sz="1000" dirty="0">
                <a:solidFill>
                  <a:schemeClr val="bg1"/>
                </a:solidFill>
                <a:latin typeface="Calibri" panose="020F0502020204030204" pitchFamily="34" charset="0"/>
              </a:rPr>
              <a:t>Step </a:t>
            </a:r>
            <a:r>
              <a:rPr lang="en-GB" sz="1000" dirty="0" smtClean="0">
                <a:solidFill>
                  <a:schemeClr val="bg1"/>
                </a:solidFill>
                <a:latin typeface="Calibri" panose="020F0502020204030204" pitchFamily="34" charset="0"/>
              </a:rPr>
              <a:t>2</a:t>
            </a:r>
            <a:endParaRPr lang="en-GB" sz="1000" dirty="0">
              <a:solidFill>
                <a:schemeClr val="bg1"/>
              </a:solidFill>
              <a:latin typeface="Calibri" panose="020F0502020204030204" pitchFamily="34" charset="0"/>
            </a:endParaRPr>
          </a:p>
          <a:p>
            <a:pPr lvl="0">
              <a:defRPr/>
            </a:pPr>
            <a:r>
              <a:rPr lang="en-GB" sz="1000" b="0" dirty="0" smtClean="0">
                <a:solidFill>
                  <a:schemeClr val="bg1"/>
                </a:solidFill>
                <a:latin typeface="Calibri" panose="020F0502020204030204" pitchFamily="34" charset="0"/>
              </a:rPr>
              <a:t>Decide on internationalization strategy </a:t>
            </a:r>
            <a:endParaRPr lang="en-GB" sz="1000" b="0" dirty="0">
              <a:solidFill>
                <a:schemeClr val="bg1"/>
              </a:solidFill>
              <a:latin typeface="Calibri" panose="020F0502020204030204" pitchFamily="34" charset="0"/>
            </a:endParaRPr>
          </a:p>
          <a:p>
            <a:endParaRPr lang="de-DE" dirty="0">
              <a:solidFill>
                <a:schemeClr val="bg1"/>
              </a:solidFill>
            </a:endParaRPr>
          </a:p>
        </p:txBody>
      </p:sp>
      <p:sp>
        <p:nvSpPr>
          <p:cNvPr id="3" name="Richtungspfeil 2"/>
          <p:cNvSpPr/>
          <p:nvPr/>
        </p:nvSpPr>
        <p:spPr>
          <a:xfrm>
            <a:off x="1259632" y="3021552"/>
            <a:ext cx="3600400" cy="184207"/>
          </a:xfrm>
          <a:prstGeom prst="homePlate">
            <a:avLst/>
          </a:prstGeom>
          <a:gradFill>
            <a:gsLst>
              <a:gs pos="12000">
                <a:schemeClr val="accent1">
                  <a:lumMod val="75000"/>
                </a:schemeClr>
              </a:gs>
              <a:gs pos="100000">
                <a:schemeClr val="tx1"/>
              </a:gs>
              <a:gs pos="100000">
                <a:schemeClr val="tx1">
                  <a:lumMod val="95000"/>
                </a:schemeClr>
              </a:gs>
            </a:gsLst>
            <a:lin ang="10800000" scaled="1"/>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7" name="Pfeil nach rechts 26"/>
          <p:cNvSpPr/>
          <p:nvPr/>
        </p:nvSpPr>
        <p:spPr>
          <a:xfrm>
            <a:off x="5176325" y="3033659"/>
            <a:ext cx="936104" cy="180602"/>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30" name="Rechteck 25"/>
          <p:cNvSpPr>
            <a:spLocks noChangeArrowheads="1"/>
          </p:cNvSpPr>
          <p:nvPr/>
        </p:nvSpPr>
        <p:spPr bwMode="auto">
          <a:xfrm>
            <a:off x="6694776" y="2098648"/>
            <a:ext cx="1801659" cy="599962"/>
          </a:xfrm>
          <a:prstGeom prst="rect">
            <a:avLst/>
          </a:prstGeom>
          <a:solidFill>
            <a:schemeClr val="accent2">
              <a:lumMod val="75000"/>
            </a:schemeClr>
          </a:solidFill>
          <a:ln>
            <a:noFill/>
          </a:ln>
          <a:extLst/>
        </p:spPr>
        <p:txBody>
          <a:bodyPr anchor="ctr"/>
          <a:lstStyle/>
          <a:p>
            <a:pPr algn="ctr"/>
            <a:r>
              <a:rPr lang="de-DE" sz="1000" dirty="0" smtClean="0">
                <a:latin typeface="Calibri" panose="020F0502020204030204" pitchFamily="34" charset="0"/>
                <a:cs typeface="Arial" charset="0"/>
              </a:rPr>
              <a:t>EP, USA, WO</a:t>
            </a:r>
            <a:endParaRPr lang="de-DE" sz="1000" dirty="0">
              <a:latin typeface="Calibri" panose="020F0502020204030204" pitchFamily="34" charset="0"/>
              <a:cs typeface="Arial" charset="0"/>
            </a:endParaRPr>
          </a:p>
        </p:txBody>
      </p:sp>
      <p:grpSp>
        <p:nvGrpSpPr>
          <p:cNvPr id="31" name="Gruppieren 27"/>
          <p:cNvGrpSpPr>
            <a:grpSpLocks/>
          </p:cNvGrpSpPr>
          <p:nvPr/>
        </p:nvGrpSpPr>
        <p:grpSpPr bwMode="auto">
          <a:xfrm>
            <a:off x="6118514" y="2123148"/>
            <a:ext cx="576263" cy="409575"/>
            <a:chOff x="1439652" y="4244040"/>
            <a:chExt cx="576064" cy="409096"/>
          </a:xfrm>
        </p:grpSpPr>
        <p:sp>
          <p:nvSpPr>
            <p:cNvPr id="32" name="Flussdiagramm: Verzweigung 36"/>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dirty="0">
                  <a:solidFill>
                    <a:schemeClr val="bg1"/>
                  </a:solidFill>
                  <a:latin typeface="Calibri" panose="020F0502020204030204" pitchFamily="34" charset="0"/>
                  <a:cs typeface="Arial" charset="0"/>
                </a:rPr>
                <a:t>1</a:t>
              </a:r>
            </a:p>
          </p:txBody>
        </p:sp>
        <p:sp>
          <p:nvSpPr>
            <p:cNvPr id="33"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sp>
        <p:nvSpPr>
          <p:cNvPr id="34" name="Rechteck 26"/>
          <p:cNvSpPr>
            <a:spLocks noChangeArrowheads="1"/>
          </p:cNvSpPr>
          <p:nvPr/>
        </p:nvSpPr>
        <p:spPr bwMode="auto">
          <a:xfrm>
            <a:off x="6694776" y="2782724"/>
            <a:ext cx="1801659" cy="599962"/>
          </a:xfrm>
          <a:prstGeom prst="rect">
            <a:avLst/>
          </a:prstGeom>
          <a:solidFill>
            <a:schemeClr val="accent2">
              <a:lumMod val="60000"/>
              <a:lumOff val="40000"/>
            </a:schemeClr>
          </a:solidFill>
          <a:ln>
            <a:noFill/>
          </a:ln>
          <a:extLst/>
        </p:spPr>
        <p:txBody>
          <a:bodyPr anchor="ctr"/>
          <a:lstStyle/>
          <a:p>
            <a:pPr algn="ctr"/>
            <a:r>
              <a:rPr lang="en-GB" sz="900" dirty="0" smtClean="0">
                <a:latin typeface="Calibri" panose="020F0502020204030204" pitchFamily="34" charset="0"/>
              </a:rPr>
              <a:t>Australia, Canada, China, Japan, South </a:t>
            </a:r>
            <a:r>
              <a:rPr lang="en-GB" sz="900" dirty="0">
                <a:latin typeface="Calibri" panose="020F0502020204030204" pitchFamily="34" charset="0"/>
              </a:rPr>
              <a:t>Korea</a:t>
            </a:r>
          </a:p>
        </p:txBody>
      </p:sp>
      <p:grpSp>
        <p:nvGrpSpPr>
          <p:cNvPr id="35" name="Gruppieren 28"/>
          <p:cNvGrpSpPr>
            <a:grpSpLocks/>
          </p:cNvGrpSpPr>
          <p:nvPr/>
        </p:nvGrpSpPr>
        <p:grpSpPr bwMode="auto">
          <a:xfrm>
            <a:off x="6112428" y="2841201"/>
            <a:ext cx="576263" cy="409575"/>
            <a:chOff x="1439652" y="4244040"/>
            <a:chExt cx="576064" cy="409096"/>
          </a:xfrm>
        </p:grpSpPr>
        <p:sp>
          <p:nvSpPr>
            <p:cNvPr id="36" name="Flussdiagramm: Verzweigung 34"/>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a:solidFill>
                    <a:schemeClr val="bg1"/>
                  </a:solidFill>
                  <a:latin typeface="Calibri" panose="020F0502020204030204" pitchFamily="34" charset="0"/>
                  <a:cs typeface="Arial" charset="0"/>
                </a:rPr>
                <a:t>2</a:t>
              </a:r>
            </a:p>
          </p:txBody>
        </p:sp>
        <p:sp>
          <p:nvSpPr>
            <p:cNvPr id="37"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grpSp>
        <p:nvGrpSpPr>
          <p:cNvPr id="38" name="Gruppieren 31"/>
          <p:cNvGrpSpPr>
            <a:grpSpLocks/>
          </p:cNvGrpSpPr>
          <p:nvPr/>
        </p:nvGrpSpPr>
        <p:grpSpPr bwMode="auto">
          <a:xfrm>
            <a:off x="6118515" y="3483925"/>
            <a:ext cx="576262" cy="409575"/>
            <a:chOff x="1439652" y="4244040"/>
            <a:chExt cx="576064" cy="409096"/>
          </a:xfrm>
        </p:grpSpPr>
        <p:sp>
          <p:nvSpPr>
            <p:cNvPr id="39" name="Flussdiagramm: Verzweigung 32"/>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a:solidFill>
                    <a:schemeClr val="bg1"/>
                  </a:solidFill>
                  <a:latin typeface="Calibri" panose="020F0502020204030204" pitchFamily="34" charset="0"/>
                  <a:cs typeface="Arial" charset="0"/>
                </a:rPr>
                <a:t>3</a:t>
              </a:r>
            </a:p>
          </p:txBody>
        </p:sp>
        <p:sp>
          <p:nvSpPr>
            <p:cNvPr id="40"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sp>
        <p:nvSpPr>
          <p:cNvPr id="41" name="Rechteck 29"/>
          <p:cNvSpPr>
            <a:spLocks noChangeArrowheads="1"/>
          </p:cNvSpPr>
          <p:nvPr/>
        </p:nvSpPr>
        <p:spPr bwMode="auto">
          <a:xfrm>
            <a:off x="6694776" y="3466800"/>
            <a:ext cx="1801660" cy="599962"/>
          </a:xfrm>
          <a:prstGeom prst="rect">
            <a:avLst/>
          </a:prstGeom>
          <a:solidFill>
            <a:srgbClr val="859CC6"/>
          </a:solidFill>
          <a:ln w="9525" cap="flat" cmpd="sng">
            <a:solidFill>
              <a:srgbClr val="FFFFFF"/>
            </a:solidFill>
            <a:prstDash val="solid"/>
            <a:round/>
            <a:headEnd type="none" w="med" len="med"/>
            <a:tailEnd type="none" w="med" len="med"/>
          </a:ln>
          <a:extLst/>
        </p:spPr>
        <p:txBody>
          <a:bodyPr/>
          <a:lstStyle/>
          <a:p>
            <a:pPr algn="ctr"/>
            <a:r>
              <a:rPr lang="en-GB" sz="900" dirty="0" smtClean="0">
                <a:latin typeface="Calibri" panose="020F0502020204030204" pitchFamily="34" charset="0"/>
                <a:cs typeface="Calibri"/>
              </a:rPr>
              <a:t>Austria, Brazil, Canada, Denmark, Finland, Germany, Great Britain, Hungary, Israel, New Zealand</a:t>
            </a:r>
            <a:endParaRPr lang="en-GB" sz="900" dirty="0">
              <a:latin typeface="Calibri" panose="020F0502020204030204" pitchFamily="34" charset="0"/>
              <a:cs typeface="Calibri"/>
            </a:endParaRPr>
          </a:p>
        </p:txBody>
      </p:sp>
      <p:sp>
        <p:nvSpPr>
          <p:cNvPr id="4" name="Eingekerbter Richtungspfeil 3"/>
          <p:cNvSpPr/>
          <p:nvPr/>
        </p:nvSpPr>
        <p:spPr>
          <a:xfrm>
            <a:off x="4831773" y="3021553"/>
            <a:ext cx="604323" cy="184208"/>
          </a:xfrm>
          <a:prstGeom prst="chevron">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43" name="Pfeil nach rechts 42"/>
          <p:cNvSpPr/>
          <p:nvPr/>
        </p:nvSpPr>
        <p:spPr>
          <a:xfrm rot="2152712">
            <a:off x="5195062" y="3313603"/>
            <a:ext cx="936104" cy="180602"/>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44" name="Pfeil nach rechts 43"/>
          <p:cNvSpPr/>
          <p:nvPr/>
        </p:nvSpPr>
        <p:spPr>
          <a:xfrm rot="19220138">
            <a:off x="5183762" y="2715088"/>
            <a:ext cx="936104" cy="180602"/>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cxnSp>
        <p:nvCxnSpPr>
          <p:cNvPr id="46" name="Gerade Verbindung 45"/>
          <p:cNvCxnSpPr/>
          <p:nvPr/>
        </p:nvCxnSpPr>
        <p:spPr>
          <a:xfrm>
            <a:off x="4378489" y="2160386"/>
            <a:ext cx="747700"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Textfeld 46"/>
          <p:cNvSpPr txBox="1"/>
          <p:nvPr/>
        </p:nvSpPr>
        <p:spPr>
          <a:xfrm>
            <a:off x="4283968" y="1816948"/>
            <a:ext cx="1044116" cy="400110"/>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PCT Filing Deadline</a:t>
            </a:r>
            <a:endParaRPr lang="en-GB" sz="1000" dirty="0">
              <a:solidFill>
                <a:schemeClr val="bg1"/>
              </a:solidFill>
              <a:latin typeface="Calibri" panose="020F0502020204030204" pitchFamily="34" charset="0"/>
            </a:endParaRPr>
          </a:p>
        </p:txBody>
      </p:sp>
      <p:sp>
        <p:nvSpPr>
          <p:cNvPr id="48" name="Rechteck 47"/>
          <p:cNvSpPr/>
          <p:nvPr/>
        </p:nvSpPr>
        <p:spPr>
          <a:xfrm>
            <a:off x="827583" y="1676998"/>
            <a:ext cx="1577975" cy="553998"/>
          </a:xfrm>
          <a:prstGeom prst="rect">
            <a:avLst/>
          </a:prstGeom>
        </p:spPr>
        <p:txBody>
          <a:bodyPr wrap="square">
            <a:spAutoFit/>
          </a:bodyPr>
          <a:lstStyle/>
          <a:p>
            <a:pPr>
              <a:defRPr/>
            </a:pPr>
            <a:r>
              <a:rPr lang="en-GB" sz="1000" dirty="0">
                <a:solidFill>
                  <a:schemeClr val="bg1"/>
                </a:solidFill>
                <a:latin typeface="Calibri" panose="020F0502020204030204" pitchFamily="34" charset="0"/>
              </a:rPr>
              <a:t>Step 1</a:t>
            </a:r>
          </a:p>
          <a:p>
            <a:pPr>
              <a:defRPr/>
            </a:pPr>
            <a:r>
              <a:rPr lang="en-GB" sz="1000" b="0" dirty="0">
                <a:solidFill>
                  <a:schemeClr val="bg1"/>
                </a:solidFill>
                <a:latin typeface="Calibri" panose="020F0502020204030204" pitchFamily="34" charset="0"/>
              </a:rPr>
              <a:t>File Patent </a:t>
            </a:r>
            <a:r>
              <a:rPr lang="en-GB" sz="1000" b="0" dirty="0" smtClean="0">
                <a:solidFill>
                  <a:schemeClr val="bg1"/>
                </a:solidFill>
                <a:latin typeface="Calibri" panose="020F0502020204030204" pitchFamily="34" charset="0"/>
              </a:rPr>
              <a:t>Application</a:t>
            </a:r>
          </a:p>
          <a:p>
            <a:pPr>
              <a:defRPr/>
            </a:pPr>
            <a:r>
              <a:rPr lang="en-GB" sz="1000" b="0" dirty="0" smtClean="0">
                <a:solidFill>
                  <a:schemeClr val="bg1"/>
                </a:solidFill>
                <a:latin typeface="Calibri" panose="020F0502020204030204" pitchFamily="34" charset="0"/>
              </a:rPr>
              <a:t>ES or EP</a:t>
            </a:r>
            <a:endParaRPr lang="en-GB" sz="1000" b="0" dirty="0">
              <a:solidFill>
                <a:schemeClr val="bg1"/>
              </a:solidFill>
              <a:latin typeface="Calibri" panose="020F0502020204030204" pitchFamily="34" charset="0"/>
            </a:endParaRPr>
          </a:p>
        </p:txBody>
      </p:sp>
      <p:cxnSp>
        <p:nvCxnSpPr>
          <p:cNvPr id="50" name="Gerade Verbindung mit Pfeil 49"/>
          <p:cNvCxnSpPr/>
          <p:nvPr/>
        </p:nvCxnSpPr>
        <p:spPr>
          <a:xfrm>
            <a:off x="1291821" y="2186281"/>
            <a:ext cx="0" cy="513777"/>
          </a:xfrm>
          <a:prstGeom prst="straightConnector1">
            <a:avLst/>
          </a:prstGeom>
          <a:ln>
            <a:solidFill>
              <a:schemeClr val="bg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1" name="Textfeld 50"/>
          <p:cNvSpPr txBox="1"/>
          <p:nvPr/>
        </p:nvSpPr>
        <p:spPr>
          <a:xfrm>
            <a:off x="4617005" y="2659613"/>
            <a:ext cx="342038"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12</a:t>
            </a:r>
            <a:endParaRPr lang="en-GB" sz="1000" dirty="0">
              <a:solidFill>
                <a:schemeClr val="bg1"/>
              </a:solidFill>
              <a:latin typeface="Calibri" panose="020F0502020204030204" pitchFamily="34" charset="0"/>
            </a:endParaRPr>
          </a:p>
        </p:txBody>
      </p:sp>
      <p:cxnSp>
        <p:nvCxnSpPr>
          <p:cNvPr id="52" name="Gerade Verbindung 51"/>
          <p:cNvCxnSpPr/>
          <p:nvPr/>
        </p:nvCxnSpPr>
        <p:spPr>
          <a:xfrm>
            <a:off x="1282295" y="2859323"/>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p:nvCxnSpPr>
        <p:spPr>
          <a:xfrm>
            <a:off x="4788024" y="2874870"/>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Gerade Verbindung mit Pfeil 58"/>
          <p:cNvCxnSpPr/>
          <p:nvPr/>
        </p:nvCxnSpPr>
        <p:spPr>
          <a:xfrm>
            <a:off x="4788024" y="2160386"/>
            <a:ext cx="319" cy="502220"/>
          </a:xfrm>
          <a:prstGeom prst="straightConnector1">
            <a:avLst/>
          </a:prstGeom>
          <a:ln>
            <a:solidFill>
              <a:schemeClr val="bg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Rectangle 9"/>
          <p:cNvSpPr>
            <a:spLocks noChangeArrowheads="1"/>
          </p:cNvSpPr>
          <p:nvPr/>
        </p:nvSpPr>
        <p:spPr bwMode="auto">
          <a:xfrm>
            <a:off x="358018" y="4473116"/>
            <a:ext cx="8462454" cy="1728192"/>
          </a:xfrm>
          <a:prstGeom prst="rect">
            <a:avLst/>
          </a:prstGeom>
          <a:solidFill>
            <a:srgbClr val="DEE7CE">
              <a:alpha val="61000"/>
            </a:srgbClr>
          </a:solidFill>
          <a:ln w="9525">
            <a:solidFill>
              <a:srgbClr val="FFFFFF">
                <a:lumMod val="50000"/>
              </a:srgbClr>
            </a:solidFill>
            <a:miter lim="800000"/>
            <a:headEnd/>
            <a:tailEnd/>
          </a:ln>
        </p:spPr>
        <p:txBody>
          <a:bodyPr anchor="ctr"/>
          <a:lstStyle/>
          <a:p>
            <a:pPr fontAlgn="auto">
              <a:spcBef>
                <a:spcPts val="200"/>
              </a:spcBef>
              <a:spcAft>
                <a:spcPts val="200"/>
              </a:spcAft>
              <a:buClr>
                <a:srgbClr val="DA011C"/>
              </a:buClr>
            </a:pPr>
            <a:endParaRPr lang="en-US" sz="1100" b="0" u="sng" dirty="0" smtClean="0">
              <a:solidFill>
                <a:srgbClr val="000000"/>
              </a:solidFill>
              <a:latin typeface="Calibri" panose="020F0502020204030204" pitchFamily="34" charset="0"/>
            </a:endParaRPr>
          </a:p>
          <a:p>
            <a:pPr fontAlgn="auto">
              <a:spcBef>
                <a:spcPts val="200"/>
              </a:spcBef>
              <a:spcAft>
                <a:spcPts val="200"/>
              </a:spcAft>
              <a:buClr>
                <a:srgbClr val="DA011C"/>
              </a:buClr>
            </a:pPr>
            <a:r>
              <a:rPr lang="en-US" sz="1050" u="sng" dirty="0" smtClean="0">
                <a:solidFill>
                  <a:schemeClr val="bg1"/>
                </a:solidFill>
                <a:latin typeface="Calibri" panose="020F0502020204030204" pitchFamily="34" charset="0"/>
              </a:rPr>
              <a:t>Priority Date </a:t>
            </a:r>
            <a:r>
              <a:rPr lang="en-US" sz="1050" dirty="0" smtClean="0">
                <a:solidFill>
                  <a:schemeClr val="bg1"/>
                </a:solidFill>
                <a:latin typeface="Calibri" panose="020F0502020204030204" pitchFamily="34" charset="0"/>
              </a:rPr>
              <a:t>: </a:t>
            </a:r>
          </a:p>
          <a:p>
            <a:pPr marL="171450" indent="-171450" fontAlgn="auto">
              <a:spcBef>
                <a:spcPts val="200"/>
              </a:spcBef>
              <a:spcAft>
                <a:spcPts val="200"/>
              </a:spcAft>
              <a:buClr>
                <a:srgbClr val="DA011C"/>
              </a:buClr>
              <a:buFont typeface="Arial" panose="020B0604020202020204" pitchFamily="34" charset="0"/>
              <a:buChar char="•"/>
            </a:pPr>
            <a:r>
              <a:rPr lang="en-US" sz="1050" b="0" dirty="0">
                <a:solidFill>
                  <a:schemeClr val="bg1"/>
                </a:solidFill>
                <a:latin typeface="Calibri" panose="020F0502020204030204" pitchFamily="34" charset="0"/>
              </a:rPr>
              <a:t>The filing date of the </a:t>
            </a:r>
            <a:r>
              <a:rPr lang="en-US" sz="1050" b="0" dirty="0" smtClean="0">
                <a:solidFill>
                  <a:schemeClr val="bg1"/>
                </a:solidFill>
                <a:latin typeface="Calibri" panose="020F0502020204030204" pitchFamily="34" charset="0"/>
              </a:rPr>
              <a:t>patent application </a:t>
            </a:r>
            <a:r>
              <a:rPr lang="en-US" sz="1050" b="0" dirty="0">
                <a:solidFill>
                  <a:schemeClr val="bg1"/>
                </a:solidFill>
                <a:latin typeface="Calibri" panose="020F0502020204030204" pitchFamily="34" charset="0"/>
              </a:rPr>
              <a:t>is considered the “priority date." When applying for protection in other countries, the filing date of </a:t>
            </a:r>
            <a:r>
              <a:rPr lang="en-US" sz="1050" b="0" dirty="0" smtClean="0">
                <a:solidFill>
                  <a:schemeClr val="bg1"/>
                </a:solidFill>
                <a:latin typeface="Calibri" panose="020F0502020204030204" pitchFamily="34" charset="0"/>
              </a:rPr>
              <a:t>the </a:t>
            </a:r>
            <a:r>
              <a:rPr lang="en-US" sz="1050" b="0" dirty="0">
                <a:solidFill>
                  <a:schemeClr val="bg1"/>
                </a:solidFill>
                <a:latin typeface="Calibri" panose="020F0502020204030204" pitchFamily="34" charset="0"/>
              </a:rPr>
              <a:t>first application is considered to have “priority” over other applications. The period of priority in which a claimant can apply for subsequent countries is usually 12 months (priority year).</a:t>
            </a:r>
          </a:p>
          <a:p>
            <a:pPr fontAlgn="auto">
              <a:spcBef>
                <a:spcPts val="200"/>
              </a:spcBef>
              <a:spcAft>
                <a:spcPts val="200"/>
              </a:spcAft>
              <a:buClr>
                <a:srgbClr val="DA011C"/>
              </a:buClr>
            </a:pPr>
            <a:endParaRPr lang="en-US" sz="1050" b="0" u="sng" dirty="0" smtClean="0">
              <a:solidFill>
                <a:schemeClr val="bg1"/>
              </a:solidFill>
              <a:latin typeface="Calibri" panose="020F0502020204030204" pitchFamily="34" charset="0"/>
            </a:endParaRPr>
          </a:p>
          <a:p>
            <a:pPr marL="171450" indent="-171450" fontAlgn="auto">
              <a:spcBef>
                <a:spcPts val="200"/>
              </a:spcBef>
              <a:spcAft>
                <a:spcPts val="600"/>
              </a:spcAft>
              <a:buClr>
                <a:srgbClr val="DA011C"/>
              </a:buClr>
              <a:buFont typeface="Arial" panose="020B0604020202020204" pitchFamily="34" charset="0"/>
              <a:buChar char="•"/>
            </a:pPr>
            <a:r>
              <a:rPr lang="en-US" sz="1050" b="0" dirty="0">
                <a:solidFill>
                  <a:schemeClr val="bg1"/>
                </a:solidFill>
                <a:latin typeface="Calibri" panose="020F0502020204030204" pitchFamily="34" charset="0"/>
              </a:rPr>
              <a:t>Once granted your invention will be protected in selected countries for a period of 17 – 20 years. </a:t>
            </a:r>
            <a:endParaRPr lang="en-US" sz="1100" b="0" dirty="0" smtClean="0">
              <a:solidFill>
                <a:schemeClr val="bg1"/>
              </a:solidFill>
              <a:latin typeface="Calibri" panose="020F0502020204030204" pitchFamily="34" charset="0"/>
              <a:ea typeface="ＭＳ Ｐゴシック" charset="-128"/>
            </a:endParaRPr>
          </a:p>
          <a:p>
            <a:pPr marL="171450" indent="-171450" fontAlgn="auto">
              <a:spcBef>
                <a:spcPts val="200"/>
              </a:spcBef>
              <a:spcAft>
                <a:spcPts val="200"/>
              </a:spcAft>
              <a:buClr>
                <a:srgbClr val="DA011C"/>
              </a:buClr>
              <a:buFont typeface="Arial" pitchFamily="34" charset="0"/>
              <a:buChar char="•"/>
            </a:pPr>
            <a:endParaRPr lang="en-US" sz="1100" b="0" dirty="0">
              <a:solidFill>
                <a:schemeClr val="bg1"/>
              </a:solidFill>
              <a:latin typeface="Calibri" panose="020F0502020204030204" pitchFamily="34" charset="0"/>
              <a:ea typeface="ＭＳ Ｐゴシック" charset="-128"/>
            </a:endParaRPr>
          </a:p>
        </p:txBody>
      </p:sp>
      <p:sp>
        <p:nvSpPr>
          <p:cNvPr id="45" name="Textfeld 646"/>
          <p:cNvSpPr txBox="1"/>
          <p:nvPr/>
        </p:nvSpPr>
        <p:spPr>
          <a:xfrm>
            <a:off x="1412236" y="3729226"/>
            <a:ext cx="3483800" cy="707886"/>
          </a:xfrm>
          <a:prstGeom prst="rect">
            <a:avLst/>
          </a:prstGeom>
          <a:solidFill>
            <a:schemeClr val="tx1"/>
          </a:solidFill>
          <a:ln w="19050" cmpd="sng">
            <a:noFill/>
          </a:ln>
        </p:spPr>
        <p:txBody>
          <a:bodyPr wrap="square" anchor="ctr">
            <a:spAutoFit/>
          </a:bodyPr>
          <a:lstStyle>
            <a:defPPr>
              <a:defRPr lang="de-DE"/>
            </a:defPPr>
            <a:lvl1pPr algn="ctr">
              <a:defRPr sz="800"/>
            </a:lvl1pPr>
          </a:lstStyle>
          <a:p>
            <a:pPr marL="342900" algn="l">
              <a:defRPr/>
            </a:pPr>
            <a:r>
              <a:rPr lang="en-US" sz="1000" b="0" dirty="0" smtClean="0">
                <a:solidFill>
                  <a:schemeClr val="bg1"/>
                </a:solidFill>
                <a:latin typeface="Calibri" pitchFamily="34" charset="0"/>
              </a:rPr>
              <a:t>Important factors to consider:</a:t>
            </a:r>
          </a:p>
          <a:p>
            <a:pPr marL="514350" indent="-171450" algn="l">
              <a:buClr>
                <a:schemeClr val="accent2">
                  <a:lumMod val="75000"/>
                </a:schemeClr>
              </a:buClr>
              <a:buFont typeface="Wingdings" panose="05000000000000000000" pitchFamily="2" charset="2"/>
              <a:buChar char="ü"/>
              <a:defRPr/>
            </a:pPr>
            <a:r>
              <a:rPr lang="en-US" sz="1000" b="0" dirty="0" smtClean="0">
                <a:solidFill>
                  <a:schemeClr val="bg1"/>
                </a:solidFill>
                <a:latin typeface="Calibri" pitchFamily="34" charset="0"/>
              </a:rPr>
              <a:t>Financial resources</a:t>
            </a:r>
          </a:p>
          <a:p>
            <a:pPr marL="514350" indent="-171450" algn="l">
              <a:buClr>
                <a:schemeClr val="accent2">
                  <a:lumMod val="75000"/>
                </a:schemeClr>
              </a:buClr>
              <a:buFont typeface="Wingdings" panose="05000000000000000000" pitchFamily="2" charset="2"/>
              <a:buChar char="ü"/>
              <a:defRPr/>
            </a:pPr>
            <a:r>
              <a:rPr lang="en-US" sz="1000" b="0" dirty="0" smtClean="0">
                <a:solidFill>
                  <a:schemeClr val="bg1"/>
                </a:solidFill>
                <a:latin typeface="Calibri" pitchFamily="34" charset="0"/>
              </a:rPr>
              <a:t>Importance of markets</a:t>
            </a:r>
          </a:p>
          <a:p>
            <a:pPr marL="514350" indent="-171450" algn="l">
              <a:buClr>
                <a:schemeClr val="accent2">
                  <a:lumMod val="75000"/>
                </a:schemeClr>
              </a:buClr>
              <a:buFont typeface="Wingdings" panose="05000000000000000000" pitchFamily="2" charset="2"/>
              <a:buChar char="ü"/>
              <a:defRPr/>
            </a:pPr>
            <a:r>
              <a:rPr lang="en-US" sz="1000" b="0" dirty="0" smtClean="0">
                <a:solidFill>
                  <a:schemeClr val="bg1"/>
                </a:solidFill>
                <a:latin typeface="Calibri" pitchFamily="34" charset="0"/>
              </a:rPr>
              <a:t>Potential customers or competitors</a:t>
            </a:r>
          </a:p>
        </p:txBody>
      </p:sp>
      <p:sp>
        <p:nvSpPr>
          <p:cNvPr id="49" name="Rectangle 102"/>
          <p:cNvSpPr>
            <a:spLocks noChangeArrowheads="1"/>
          </p:cNvSpPr>
          <p:nvPr/>
        </p:nvSpPr>
        <p:spPr bwMode="auto">
          <a:xfrm>
            <a:off x="250825" y="1388234"/>
            <a:ext cx="8642350" cy="4885566"/>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de-DE" sz="1100">
              <a:solidFill>
                <a:schemeClr val="bg1"/>
              </a:solidFill>
              <a:cs typeface="ＭＳ Ｐゴシック" charset="0"/>
            </a:endParaRPr>
          </a:p>
        </p:txBody>
      </p:sp>
      <p:sp>
        <p:nvSpPr>
          <p:cNvPr id="53" name="Rectangle 30"/>
          <p:cNvSpPr>
            <a:spLocks noChangeArrowheads="1"/>
          </p:cNvSpPr>
          <p:nvPr/>
        </p:nvSpPr>
        <p:spPr bwMode="auto">
          <a:xfrm>
            <a:off x="250825" y="1388234"/>
            <a:ext cx="8642350" cy="287338"/>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US" cap="all" dirty="0" smtClean="0">
                <a:latin typeface="Calibri" pitchFamily="34" charset="0"/>
              </a:rPr>
              <a:t>Patent Internationalization decision making – conventional IP strategy</a:t>
            </a:r>
            <a:endParaRPr lang="en-US" cap="all" dirty="0">
              <a:latin typeface="Calibri" pitchFamily="34" charset="0"/>
            </a:endParaRPr>
          </a:p>
        </p:txBody>
      </p:sp>
      <p:sp>
        <p:nvSpPr>
          <p:cNvPr id="54" name="Textfeld 16"/>
          <p:cNvSpPr txBox="1">
            <a:spLocks noChangeArrowheads="1"/>
          </p:cNvSpPr>
          <p:nvPr/>
        </p:nvSpPr>
        <p:spPr bwMode="auto">
          <a:xfrm>
            <a:off x="179015" y="6237312"/>
            <a:ext cx="83534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1600">
                <a:solidFill>
                  <a:schemeClr val="tx1"/>
                </a:solidFill>
                <a:latin typeface="Arial" charset="0"/>
                <a:ea typeface="ＭＳ Ｐゴシック" pitchFamily="34" charset="-128"/>
              </a:defRPr>
            </a:lvl1pPr>
            <a:lvl2pPr marL="742950" indent="-285750" eaLnBrk="0" hangingPunct="0">
              <a:spcBef>
                <a:spcPct val="20000"/>
              </a:spcBef>
              <a:buChar char="–"/>
              <a:defRPr sz="1600">
                <a:solidFill>
                  <a:schemeClr val="tx1"/>
                </a:solidFill>
                <a:latin typeface="Arial" charset="0"/>
                <a:ea typeface="ＭＳ Ｐゴシック" pitchFamily="34" charset="-128"/>
              </a:defRPr>
            </a:lvl2pPr>
            <a:lvl3pPr marL="1143000" indent="-228600" eaLnBrk="0" hangingPunct="0">
              <a:spcBef>
                <a:spcPct val="20000"/>
              </a:spcBef>
              <a:buChar char="•"/>
              <a:defRPr sz="1600">
                <a:solidFill>
                  <a:schemeClr val="tx1"/>
                </a:solidFill>
                <a:latin typeface="Arial" charset="0"/>
                <a:ea typeface="ＭＳ Ｐゴシック" pitchFamily="34" charset="-128"/>
              </a:defRPr>
            </a:lvl3pPr>
            <a:lvl4pPr marL="1600200" indent="-228600" eaLnBrk="0" hangingPunct="0">
              <a:spcBef>
                <a:spcPct val="20000"/>
              </a:spcBef>
              <a:buChar char="–"/>
              <a:defRPr sz="1600">
                <a:solidFill>
                  <a:schemeClr val="tx1"/>
                </a:solidFill>
                <a:latin typeface="Arial" charset="0"/>
                <a:ea typeface="ＭＳ Ｐゴシック" pitchFamily="34" charset="-128"/>
              </a:defRPr>
            </a:lvl4pPr>
            <a:lvl5pPr marL="2057400" indent="-228600" eaLnBrk="0" hangingPunct="0">
              <a:spcBef>
                <a:spcPct val="20000"/>
              </a:spcBef>
              <a:buChar char="»"/>
              <a:defRPr sz="16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9pPr>
          </a:lstStyle>
          <a:p>
            <a:pPr eaLnBrk="1" hangingPunct="1">
              <a:spcBef>
                <a:spcPct val="0"/>
              </a:spcBef>
              <a:buFontTx/>
              <a:buNone/>
            </a:pPr>
            <a:r>
              <a:rPr lang="en-US" altLang="de-DE" sz="900" i="1" dirty="0" smtClean="0">
                <a:solidFill>
                  <a:schemeClr val="bg1"/>
                </a:solidFill>
                <a:latin typeface="Calibri" panose="020F0502020204030204" pitchFamily="34" charset="0"/>
              </a:rPr>
              <a:t>Source: </a:t>
            </a:r>
            <a:r>
              <a:rPr lang="en-US" altLang="de-DE" sz="900" b="0" dirty="0" smtClean="0">
                <a:solidFill>
                  <a:schemeClr val="bg1"/>
                </a:solidFill>
                <a:latin typeface="Calibri" panose="020F0502020204030204" pitchFamily="34" charset="0"/>
              </a:rPr>
              <a:t>WIPO, </a:t>
            </a:r>
            <a:r>
              <a:rPr lang="en-US" sz="900" b="0" dirty="0">
                <a:solidFill>
                  <a:srgbClr val="3B3B3B"/>
                </a:solidFill>
                <a:latin typeface="Calibri"/>
                <a:ea typeface="ＭＳ Ｐゴシック" charset="-128"/>
              </a:rPr>
              <a:t>http://www.wipo.int/sme/en/faq/pat_faqs_q9.html </a:t>
            </a:r>
            <a:r>
              <a:rPr lang="en-US" altLang="de-DE" sz="900" i="1" dirty="0" smtClean="0">
                <a:solidFill>
                  <a:schemeClr val="bg1"/>
                </a:solidFill>
                <a:latin typeface="Calibri" panose="020F0502020204030204" pitchFamily="34" charset="0"/>
              </a:rPr>
              <a:t> </a:t>
            </a:r>
            <a:endParaRPr lang="en-US" altLang="de-DE" sz="900" b="0" dirty="0">
              <a:solidFill>
                <a:schemeClr val="bg1"/>
              </a:solidFill>
              <a:latin typeface="Calibri" panose="020F0502020204030204" pitchFamily="34" charset="0"/>
            </a:endParaRPr>
          </a:p>
        </p:txBody>
      </p:sp>
      <p:sp>
        <p:nvSpPr>
          <p:cNvPr id="56" name="Textfeld 55"/>
          <p:cNvSpPr txBox="1"/>
          <p:nvPr/>
        </p:nvSpPr>
        <p:spPr>
          <a:xfrm>
            <a:off x="575556" y="2649106"/>
            <a:ext cx="964872"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months  0</a:t>
            </a:r>
            <a:endParaRPr lang="en-GB" sz="1000" dirty="0">
              <a:solidFill>
                <a:schemeClr val="bg1"/>
              </a:solidFill>
              <a:latin typeface="Calibri" panose="020F0502020204030204" pitchFamily="34" charset="0"/>
            </a:endParaRPr>
          </a:p>
        </p:txBody>
      </p:sp>
      <p:sp>
        <p:nvSpPr>
          <p:cNvPr id="61" name="Rechteck 60"/>
          <p:cNvSpPr/>
          <p:nvPr/>
        </p:nvSpPr>
        <p:spPr>
          <a:xfrm>
            <a:off x="809581" y="3295290"/>
            <a:ext cx="954107" cy="253916"/>
          </a:xfrm>
          <a:prstGeom prst="rect">
            <a:avLst/>
          </a:prstGeom>
        </p:spPr>
        <p:txBody>
          <a:bodyPr wrap="none">
            <a:spAutoFit/>
          </a:bodyPr>
          <a:lstStyle/>
          <a:p>
            <a:pPr>
              <a:defRPr/>
            </a:pPr>
            <a:r>
              <a:rPr lang="en-GB" sz="1000" b="0" dirty="0">
                <a:solidFill>
                  <a:schemeClr val="bg1"/>
                </a:solidFill>
                <a:latin typeface="Calibri" panose="020F0502020204030204" pitchFamily="34" charset="0"/>
              </a:rPr>
              <a:t>(Priority Date)</a:t>
            </a:r>
          </a:p>
        </p:txBody>
      </p:sp>
      <p:grpSp>
        <p:nvGrpSpPr>
          <p:cNvPr id="55" name="Gruppieren 54"/>
          <p:cNvGrpSpPr/>
          <p:nvPr/>
        </p:nvGrpSpPr>
        <p:grpSpPr>
          <a:xfrm>
            <a:off x="154734" y="29239"/>
            <a:ext cx="7070996" cy="1195562"/>
            <a:chOff x="154734" y="29239"/>
            <a:chExt cx="7070996" cy="1195562"/>
          </a:xfrm>
        </p:grpSpPr>
        <p:grpSp>
          <p:nvGrpSpPr>
            <p:cNvPr id="57" name="Gruppieren 56"/>
            <p:cNvGrpSpPr/>
            <p:nvPr/>
          </p:nvGrpSpPr>
          <p:grpSpPr>
            <a:xfrm>
              <a:off x="154734" y="29239"/>
              <a:ext cx="768742" cy="1195562"/>
              <a:chOff x="-908203" y="996188"/>
              <a:chExt cx="768742" cy="1997043"/>
            </a:xfrm>
          </p:grpSpPr>
          <p:sp>
            <p:nvSpPr>
              <p:cNvPr id="63" name="Chevron 67"/>
              <p:cNvSpPr/>
              <p:nvPr/>
            </p:nvSpPr>
            <p:spPr>
              <a:xfrm>
                <a:off x="-828600" y="996188"/>
                <a:ext cx="689139" cy="1997043"/>
              </a:xfrm>
              <a:prstGeom prst="chevron">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4" name="Oval 56"/>
              <p:cNvSpPr>
                <a:spLocks noChangeAspect="1"/>
              </p:cNvSpPr>
              <p:nvPr/>
            </p:nvSpPr>
            <p:spPr>
              <a:xfrm>
                <a:off x="-908203" y="1562015"/>
                <a:ext cx="648499" cy="865389"/>
              </a:xfrm>
              <a:prstGeom prst="ellipse">
                <a:avLst/>
              </a:prstGeom>
              <a:solidFill>
                <a:schemeClr val="tx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65" name="Oval 59"/>
              <p:cNvSpPr>
                <a:spLocks noChangeAspect="1"/>
              </p:cNvSpPr>
              <p:nvPr/>
            </p:nvSpPr>
            <p:spPr>
              <a:xfrm>
                <a:off x="-833376" y="1661868"/>
                <a:ext cx="498845" cy="665684"/>
              </a:xfrm>
              <a:prstGeom prst="ellipse">
                <a:avLst/>
              </a:prstGeom>
              <a:solidFill>
                <a:schemeClr val="tx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grpSp>
        <p:sp>
          <p:nvSpPr>
            <p:cNvPr id="62" name="Titel 1"/>
            <p:cNvSpPr txBox="1">
              <a:spLocks/>
            </p:cNvSpPr>
            <p:nvPr/>
          </p:nvSpPr>
          <p:spPr bwMode="auto">
            <a:xfrm>
              <a:off x="1043608" y="419708"/>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Fourth Step: </a:t>
              </a:r>
              <a:r>
                <a:rPr lang="en-US" sz="1800" b="0" dirty="0">
                  <a:effectLst>
                    <a:outerShdw blurRad="38100" dist="38100" dir="2700000" algn="tl">
                      <a:srgbClr val="000000">
                        <a:alpha val="43137"/>
                      </a:srgbClr>
                    </a:outerShdw>
                  </a:effectLst>
                  <a:ea typeface="ＭＳ Ｐゴシック" pitchFamily="34" charset="-128"/>
                </a:rPr>
                <a:t>Summary of analysis can be used as basis for filing patent(s) as well as informing your patent nationalization strategy</a:t>
              </a:r>
            </a:p>
          </p:txBody>
        </p:sp>
      </p:grpSp>
    </p:spTree>
    <p:extLst>
      <p:ext uri="{BB962C8B-B14F-4D97-AF65-F5344CB8AC3E}">
        <p14:creationId xmlns:p14="http://schemas.microsoft.com/office/powerpoint/2010/main" val="1936029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pieren 27"/>
          <p:cNvGrpSpPr>
            <a:grpSpLocks/>
          </p:cNvGrpSpPr>
          <p:nvPr/>
        </p:nvGrpSpPr>
        <p:grpSpPr bwMode="auto">
          <a:xfrm>
            <a:off x="221601" y="3053062"/>
            <a:ext cx="576263" cy="409575"/>
            <a:chOff x="1439652" y="4244040"/>
            <a:chExt cx="576064" cy="409096"/>
          </a:xfrm>
        </p:grpSpPr>
        <p:sp>
          <p:nvSpPr>
            <p:cNvPr id="32" name="Flussdiagramm: Verzweigung 36"/>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dirty="0">
                  <a:solidFill>
                    <a:schemeClr val="bg1"/>
                  </a:solidFill>
                  <a:latin typeface="Calibri" panose="020F0502020204030204" pitchFamily="34" charset="0"/>
                  <a:cs typeface="Arial" charset="0"/>
                </a:rPr>
                <a:t>1</a:t>
              </a:r>
            </a:p>
          </p:txBody>
        </p:sp>
        <p:sp>
          <p:nvSpPr>
            <p:cNvPr id="33"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sp>
        <p:nvSpPr>
          <p:cNvPr id="34" name="Rechteck 26"/>
          <p:cNvSpPr>
            <a:spLocks noChangeArrowheads="1"/>
          </p:cNvSpPr>
          <p:nvPr/>
        </p:nvSpPr>
        <p:spPr bwMode="auto">
          <a:xfrm>
            <a:off x="797864" y="2371695"/>
            <a:ext cx="1801659" cy="599962"/>
          </a:xfrm>
          <a:prstGeom prst="rect">
            <a:avLst/>
          </a:prstGeom>
          <a:solidFill>
            <a:schemeClr val="accent2">
              <a:lumMod val="60000"/>
              <a:lumOff val="40000"/>
            </a:schemeClr>
          </a:solidFill>
          <a:ln>
            <a:noFill/>
          </a:ln>
          <a:extLst/>
        </p:spPr>
        <p:txBody>
          <a:bodyPr anchor="ctr"/>
          <a:lstStyle/>
          <a:p>
            <a:pPr algn="ctr"/>
            <a:r>
              <a:rPr lang="en-GB" sz="900" dirty="0" smtClean="0">
                <a:latin typeface="Calibri" panose="020F0502020204030204" pitchFamily="34" charset="0"/>
              </a:rPr>
              <a:t>Australia, Canada, China, Japan, South </a:t>
            </a:r>
            <a:r>
              <a:rPr lang="en-GB" sz="900" dirty="0">
                <a:latin typeface="Calibri" panose="020F0502020204030204" pitchFamily="34" charset="0"/>
              </a:rPr>
              <a:t>Korea</a:t>
            </a:r>
          </a:p>
        </p:txBody>
      </p:sp>
      <p:grpSp>
        <p:nvGrpSpPr>
          <p:cNvPr id="35" name="Gruppieren 28"/>
          <p:cNvGrpSpPr>
            <a:grpSpLocks/>
          </p:cNvGrpSpPr>
          <p:nvPr/>
        </p:nvGrpSpPr>
        <p:grpSpPr bwMode="auto">
          <a:xfrm>
            <a:off x="215516" y="2430172"/>
            <a:ext cx="576263" cy="409575"/>
            <a:chOff x="1439652" y="4244040"/>
            <a:chExt cx="576064" cy="409096"/>
          </a:xfrm>
        </p:grpSpPr>
        <p:sp>
          <p:nvSpPr>
            <p:cNvPr id="36" name="Flussdiagramm: Verzweigung 34"/>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a:solidFill>
                    <a:schemeClr val="bg1"/>
                  </a:solidFill>
                  <a:latin typeface="Calibri" panose="020F0502020204030204" pitchFamily="34" charset="0"/>
                  <a:cs typeface="Arial" charset="0"/>
                </a:rPr>
                <a:t>2</a:t>
              </a:r>
            </a:p>
          </p:txBody>
        </p:sp>
        <p:sp>
          <p:nvSpPr>
            <p:cNvPr id="37"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grpSp>
        <p:nvGrpSpPr>
          <p:cNvPr id="38" name="Gruppieren 31"/>
          <p:cNvGrpSpPr>
            <a:grpSpLocks/>
          </p:cNvGrpSpPr>
          <p:nvPr/>
        </p:nvGrpSpPr>
        <p:grpSpPr bwMode="auto">
          <a:xfrm>
            <a:off x="220832" y="1729555"/>
            <a:ext cx="576262" cy="409575"/>
            <a:chOff x="1439652" y="4244040"/>
            <a:chExt cx="576064" cy="409096"/>
          </a:xfrm>
        </p:grpSpPr>
        <p:sp>
          <p:nvSpPr>
            <p:cNvPr id="39" name="Flussdiagramm: Verzweigung 32"/>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a:solidFill>
                    <a:schemeClr val="bg1"/>
                  </a:solidFill>
                  <a:latin typeface="Calibri" panose="020F0502020204030204" pitchFamily="34" charset="0"/>
                  <a:cs typeface="Arial" charset="0"/>
                </a:rPr>
                <a:t>3</a:t>
              </a:r>
            </a:p>
          </p:txBody>
        </p:sp>
        <p:sp>
          <p:nvSpPr>
            <p:cNvPr id="40"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sp>
        <p:nvSpPr>
          <p:cNvPr id="41" name="Rechteck 29"/>
          <p:cNvSpPr>
            <a:spLocks noChangeArrowheads="1"/>
          </p:cNvSpPr>
          <p:nvPr/>
        </p:nvSpPr>
        <p:spPr bwMode="auto">
          <a:xfrm>
            <a:off x="797093" y="1712430"/>
            <a:ext cx="1801660" cy="599962"/>
          </a:xfrm>
          <a:prstGeom prst="rect">
            <a:avLst/>
          </a:prstGeom>
          <a:solidFill>
            <a:srgbClr val="859CC6"/>
          </a:solidFill>
          <a:ln w="9525" cap="flat" cmpd="sng">
            <a:solidFill>
              <a:srgbClr val="FFFFFF"/>
            </a:solidFill>
            <a:prstDash val="solid"/>
            <a:round/>
            <a:headEnd type="none" w="med" len="med"/>
            <a:tailEnd type="none" w="med" len="med"/>
          </a:ln>
          <a:extLst/>
        </p:spPr>
        <p:txBody>
          <a:bodyPr/>
          <a:lstStyle/>
          <a:p>
            <a:pPr algn="ctr"/>
            <a:r>
              <a:rPr lang="en-GB" sz="900" dirty="0" smtClean="0">
                <a:latin typeface="Calibri" panose="020F0502020204030204" pitchFamily="34" charset="0"/>
                <a:cs typeface="Calibri"/>
              </a:rPr>
              <a:t>Austria, Brazil, Canada, Denmark, Finland, Germany, Great Britain, Hungary, Israel, New Zealand</a:t>
            </a:r>
            <a:endParaRPr lang="en-GB" sz="900" dirty="0">
              <a:latin typeface="Calibri" panose="020F0502020204030204" pitchFamily="34" charset="0"/>
              <a:cs typeface="Calibri"/>
            </a:endParaRPr>
          </a:p>
        </p:txBody>
      </p:sp>
      <p:sp>
        <p:nvSpPr>
          <p:cNvPr id="67" name="Rechteck 66"/>
          <p:cNvSpPr/>
          <p:nvPr/>
        </p:nvSpPr>
        <p:spPr>
          <a:xfrm>
            <a:off x="3419367" y="1712429"/>
            <a:ext cx="5391434" cy="1916095"/>
          </a:xfrm>
          <a:prstGeom prst="rect">
            <a:avLst/>
          </a:prstGeom>
          <a:noFill/>
          <a:ln w="1270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9" name="Gerade Verbindung 68"/>
          <p:cNvCxnSpPr/>
          <p:nvPr/>
        </p:nvCxnSpPr>
        <p:spPr>
          <a:xfrm>
            <a:off x="3419367" y="2996468"/>
            <a:ext cx="5391434"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Gerade Verbindung 69"/>
          <p:cNvCxnSpPr/>
          <p:nvPr/>
        </p:nvCxnSpPr>
        <p:spPr>
          <a:xfrm>
            <a:off x="3419367" y="2335731"/>
            <a:ext cx="5391434"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1" name="Flussdiagramm: Manuelle Eingabe 80"/>
          <p:cNvSpPr/>
          <p:nvPr/>
        </p:nvSpPr>
        <p:spPr>
          <a:xfrm>
            <a:off x="3419872" y="1700324"/>
            <a:ext cx="5400600" cy="191609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7"/>
              <a:gd name="connsiteY0" fmla="*/ 99855 h 107855"/>
              <a:gd name="connsiteX1" fmla="*/ 10017 w 10017"/>
              <a:gd name="connsiteY1" fmla="*/ 0 h 107855"/>
              <a:gd name="connsiteX2" fmla="*/ 10000 w 10017"/>
              <a:gd name="connsiteY2" fmla="*/ 107855 h 107855"/>
              <a:gd name="connsiteX3" fmla="*/ 0 w 10017"/>
              <a:gd name="connsiteY3" fmla="*/ 107855 h 107855"/>
              <a:gd name="connsiteX4" fmla="*/ 0 w 10017"/>
              <a:gd name="connsiteY4" fmla="*/ 99855 h 107855"/>
              <a:gd name="connsiteX0" fmla="*/ 0 w 10017"/>
              <a:gd name="connsiteY0" fmla="*/ 99855 h 107855"/>
              <a:gd name="connsiteX1" fmla="*/ 8415 w 10017"/>
              <a:gd name="connsiteY1" fmla="*/ 3162 h 107855"/>
              <a:gd name="connsiteX2" fmla="*/ 10017 w 10017"/>
              <a:gd name="connsiteY2" fmla="*/ 0 h 107855"/>
              <a:gd name="connsiteX3" fmla="*/ 10000 w 10017"/>
              <a:gd name="connsiteY3" fmla="*/ 107855 h 107855"/>
              <a:gd name="connsiteX4" fmla="*/ 0 w 10017"/>
              <a:gd name="connsiteY4" fmla="*/ 107855 h 107855"/>
              <a:gd name="connsiteX5" fmla="*/ 0 w 10017"/>
              <a:gd name="connsiteY5" fmla="*/ 99855 h 107855"/>
              <a:gd name="connsiteX0" fmla="*/ 0 w 10017"/>
              <a:gd name="connsiteY0" fmla="*/ 99855 h 107855"/>
              <a:gd name="connsiteX1" fmla="*/ 5016 w 10017"/>
              <a:gd name="connsiteY1" fmla="*/ 80677 h 107855"/>
              <a:gd name="connsiteX2" fmla="*/ 8415 w 10017"/>
              <a:gd name="connsiteY2" fmla="*/ 3162 h 107855"/>
              <a:gd name="connsiteX3" fmla="*/ 10017 w 10017"/>
              <a:gd name="connsiteY3" fmla="*/ 0 h 107855"/>
              <a:gd name="connsiteX4" fmla="*/ 10000 w 10017"/>
              <a:gd name="connsiteY4" fmla="*/ 107855 h 107855"/>
              <a:gd name="connsiteX5" fmla="*/ 0 w 10017"/>
              <a:gd name="connsiteY5" fmla="*/ 107855 h 107855"/>
              <a:gd name="connsiteX6" fmla="*/ 0 w 10017"/>
              <a:gd name="connsiteY6" fmla="*/ 99855 h 107855"/>
              <a:gd name="connsiteX0" fmla="*/ 0 w 10017"/>
              <a:gd name="connsiteY0" fmla="*/ 92349 h 107855"/>
              <a:gd name="connsiteX1" fmla="*/ 5016 w 10017"/>
              <a:gd name="connsiteY1" fmla="*/ 80677 h 107855"/>
              <a:gd name="connsiteX2" fmla="*/ 8415 w 10017"/>
              <a:gd name="connsiteY2" fmla="*/ 3162 h 107855"/>
              <a:gd name="connsiteX3" fmla="*/ 10017 w 10017"/>
              <a:gd name="connsiteY3" fmla="*/ 0 h 107855"/>
              <a:gd name="connsiteX4" fmla="*/ 10000 w 10017"/>
              <a:gd name="connsiteY4" fmla="*/ 107855 h 107855"/>
              <a:gd name="connsiteX5" fmla="*/ 0 w 10017"/>
              <a:gd name="connsiteY5" fmla="*/ 107855 h 107855"/>
              <a:gd name="connsiteX6" fmla="*/ 0 w 10017"/>
              <a:gd name="connsiteY6" fmla="*/ 92349 h 107855"/>
              <a:gd name="connsiteX0" fmla="*/ 0 w 10017"/>
              <a:gd name="connsiteY0" fmla="*/ 92349 h 107855"/>
              <a:gd name="connsiteX1" fmla="*/ 4899 w 10017"/>
              <a:gd name="connsiteY1" fmla="*/ 69954 h 107855"/>
              <a:gd name="connsiteX2" fmla="*/ 8415 w 10017"/>
              <a:gd name="connsiteY2" fmla="*/ 3162 h 107855"/>
              <a:gd name="connsiteX3" fmla="*/ 10017 w 10017"/>
              <a:gd name="connsiteY3" fmla="*/ 0 h 107855"/>
              <a:gd name="connsiteX4" fmla="*/ 10000 w 10017"/>
              <a:gd name="connsiteY4" fmla="*/ 107855 h 107855"/>
              <a:gd name="connsiteX5" fmla="*/ 0 w 10017"/>
              <a:gd name="connsiteY5" fmla="*/ 107855 h 107855"/>
              <a:gd name="connsiteX6" fmla="*/ 0 w 10017"/>
              <a:gd name="connsiteY6" fmla="*/ 92349 h 1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7" h="107855">
                <a:moveTo>
                  <a:pt x="0" y="92349"/>
                </a:moveTo>
                <a:cubicBezTo>
                  <a:pt x="710" y="82688"/>
                  <a:pt x="3497" y="86070"/>
                  <a:pt x="4899" y="69954"/>
                </a:cubicBezTo>
                <a:cubicBezTo>
                  <a:pt x="6302" y="53839"/>
                  <a:pt x="7456" y="11477"/>
                  <a:pt x="8415" y="3162"/>
                </a:cubicBezTo>
                <a:lnTo>
                  <a:pt x="10017" y="0"/>
                </a:lnTo>
                <a:cubicBezTo>
                  <a:pt x="10011" y="35952"/>
                  <a:pt x="10006" y="71903"/>
                  <a:pt x="10000" y="107855"/>
                </a:cubicBezTo>
                <a:lnTo>
                  <a:pt x="0" y="107855"/>
                </a:lnTo>
                <a:lnTo>
                  <a:pt x="0" y="92349"/>
                </a:lnTo>
                <a:close/>
              </a:path>
            </a:pathLst>
          </a:custGeom>
          <a:solidFill>
            <a:schemeClr val="accent3">
              <a:lumMod val="40000"/>
              <a:lumOff val="60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9" name="Gerade Verbindung mit Pfeil 88"/>
          <p:cNvCxnSpPr/>
          <p:nvPr/>
        </p:nvCxnSpPr>
        <p:spPr>
          <a:xfrm flipV="1">
            <a:off x="2874006" y="1880344"/>
            <a:ext cx="0" cy="1740141"/>
          </a:xfrm>
          <a:prstGeom prst="straightConnector1">
            <a:avLst/>
          </a:prstGeom>
          <a:ln>
            <a:solidFill>
              <a:schemeClr val="bg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0" name="Textfeld 89"/>
          <p:cNvSpPr txBox="1"/>
          <p:nvPr/>
        </p:nvSpPr>
        <p:spPr>
          <a:xfrm rot="16200000">
            <a:off x="2122969" y="2965511"/>
            <a:ext cx="1255852" cy="246221"/>
          </a:xfrm>
          <a:prstGeom prst="rect">
            <a:avLst/>
          </a:prstGeom>
          <a:noFill/>
        </p:spPr>
        <p:txBody>
          <a:bodyPr wrap="square" rtlCol="0">
            <a:spAutoFit/>
          </a:bodyPr>
          <a:lstStyle/>
          <a:p>
            <a:pPr lvl="0">
              <a:defRPr/>
            </a:pPr>
            <a:r>
              <a:rPr lang="en-GB" sz="1000" dirty="0" smtClean="0">
                <a:solidFill>
                  <a:schemeClr val="bg1"/>
                </a:solidFill>
                <a:latin typeface="Calibri" panose="020F0502020204030204" pitchFamily="34" charset="0"/>
              </a:rPr>
              <a:t>Patent Costs €</a:t>
            </a:r>
            <a:endParaRPr lang="de-DE" dirty="0">
              <a:solidFill>
                <a:schemeClr val="bg1"/>
              </a:solidFill>
            </a:endParaRPr>
          </a:p>
        </p:txBody>
      </p:sp>
      <p:cxnSp>
        <p:nvCxnSpPr>
          <p:cNvPr id="91" name="Gerade Verbindung mit Pfeil 90"/>
          <p:cNvCxnSpPr/>
          <p:nvPr/>
        </p:nvCxnSpPr>
        <p:spPr>
          <a:xfrm>
            <a:off x="3422450" y="3752552"/>
            <a:ext cx="5218002" cy="0"/>
          </a:xfrm>
          <a:prstGeom prst="straightConnector1">
            <a:avLst/>
          </a:prstGeom>
          <a:ln>
            <a:solidFill>
              <a:schemeClr val="bg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3" name="Textfeld 92"/>
          <p:cNvSpPr txBox="1"/>
          <p:nvPr/>
        </p:nvSpPr>
        <p:spPr>
          <a:xfrm>
            <a:off x="3338193" y="3758359"/>
            <a:ext cx="1737863" cy="246221"/>
          </a:xfrm>
          <a:prstGeom prst="rect">
            <a:avLst/>
          </a:prstGeom>
          <a:noFill/>
        </p:spPr>
        <p:txBody>
          <a:bodyPr wrap="square" rtlCol="0">
            <a:spAutoFit/>
          </a:bodyPr>
          <a:lstStyle/>
          <a:p>
            <a:pPr lvl="0">
              <a:defRPr/>
            </a:pPr>
            <a:r>
              <a:rPr lang="en-GB" sz="1000" dirty="0" smtClean="0">
                <a:solidFill>
                  <a:schemeClr val="bg1"/>
                </a:solidFill>
                <a:latin typeface="Calibri" panose="020F0502020204030204" pitchFamily="34" charset="0"/>
              </a:rPr>
              <a:t>Internationalization Strategy</a:t>
            </a:r>
            <a:endParaRPr lang="de-DE" dirty="0">
              <a:solidFill>
                <a:schemeClr val="bg1"/>
              </a:solidFill>
            </a:endParaRPr>
          </a:p>
        </p:txBody>
      </p:sp>
      <p:sp>
        <p:nvSpPr>
          <p:cNvPr id="94" name="Rechteck 25"/>
          <p:cNvSpPr>
            <a:spLocks noChangeArrowheads="1"/>
          </p:cNvSpPr>
          <p:nvPr/>
        </p:nvSpPr>
        <p:spPr bwMode="auto">
          <a:xfrm>
            <a:off x="791779" y="3032472"/>
            <a:ext cx="1801659" cy="299981"/>
          </a:xfrm>
          <a:prstGeom prst="rect">
            <a:avLst/>
          </a:prstGeom>
          <a:solidFill>
            <a:schemeClr val="accent2">
              <a:lumMod val="75000"/>
            </a:schemeClr>
          </a:solidFill>
          <a:ln>
            <a:noFill/>
          </a:ln>
          <a:extLst/>
        </p:spPr>
        <p:txBody>
          <a:bodyPr anchor="ctr"/>
          <a:lstStyle/>
          <a:p>
            <a:pPr algn="ctr"/>
            <a:r>
              <a:rPr lang="de-DE" sz="1000" dirty="0" smtClean="0">
                <a:latin typeface="Calibri" panose="020F0502020204030204" pitchFamily="34" charset="0"/>
                <a:cs typeface="Arial" charset="0"/>
              </a:rPr>
              <a:t>+ EU, + USA, + PCT</a:t>
            </a:r>
            <a:endParaRPr lang="de-DE" sz="1000" dirty="0">
              <a:latin typeface="Calibri" panose="020F0502020204030204" pitchFamily="34" charset="0"/>
              <a:cs typeface="Arial" charset="0"/>
            </a:endParaRPr>
          </a:p>
        </p:txBody>
      </p:sp>
      <p:sp>
        <p:nvSpPr>
          <p:cNvPr id="95" name="Rechteck 25"/>
          <p:cNvSpPr>
            <a:spLocks noChangeArrowheads="1"/>
          </p:cNvSpPr>
          <p:nvPr/>
        </p:nvSpPr>
        <p:spPr bwMode="auto">
          <a:xfrm>
            <a:off x="791580" y="3320504"/>
            <a:ext cx="1801659" cy="299981"/>
          </a:xfrm>
          <a:prstGeom prst="rect">
            <a:avLst/>
          </a:prstGeom>
          <a:solidFill>
            <a:schemeClr val="accent2">
              <a:lumMod val="75000"/>
            </a:schemeClr>
          </a:solidFill>
          <a:ln>
            <a:noFill/>
          </a:ln>
          <a:extLst/>
        </p:spPr>
        <p:txBody>
          <a:bodyPr anchor="ctr"/>
          <a:lstStyle/>
          <a:p>
            <a:pPr algn="ctr"/>
            <a:r>
              <a:rPr lang="de-DE" sz="1000" dirty="0" smtClean="0">
                <a:latin typeface="Calibri" panose="020F0502020204030204" pitchFamily="34" charset="0"/>
                <a:cs typeface="Arial" charset="0"/>
              </a:rPr>
              <a:t>File under ES or EP</a:t>
            </a:r>
            <a:endParaRPr lang="de-DE" sz="1000" dirty="0">
              <a:latin typeface="Calibri" panose="020F0502020204030204" pitchFamily="34" charset="0"/>
              <a:cs typeface="Arial" charset="0"/>
            </a:endParaRPr>
          </a:p>
        </p:txBody>
      </p:sp>
      <p:cxnSp>
        <p:nvCxnSpPr>
          <p:cNvPr id="97" name="Gerade Verbindung 96"/>
          <p:cNvCxnSpPr>
            <a:stCxn id="32" idx="3"/>
          </p:cNvCxnSpPr>
          <p:nvPr/>
        </p:nvCxnSpPr>
        <p:spPr>
          <a:xfrm flipV="1">
            <a:off x="719722" y="3336489"/>
            <a:ext cx="198007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Rectangle 102"/>
          <p:cNvSpPr>
            <a:spLocks noChangeArrowheads="1"/>
          </p:cNvSpPr>
          <p:nvPr/>
        </p:nvSpPr>
        <p:spPr bwMode="auto">
          <a:xfrm>
            <a:off x="250825" y="1379624"/>
            <a:ext cx="8642350" cy="4965700"/>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de-DE" sz="1100">
              <a:solidFill>
                <a:schemeClr val="bg1"/>
              </a:solidFill>
              <a:cs typeface="ＭＳ Ｐゴシック" charset="0"/>
            </a:endParaRPr>
          </a:p>
        </p:txBody>
      </p:sp>
      <p:sp>
        <p:nvSpPr>
          <p:cNvPr id="99" name="Rectangle 30"/>
          <p:cNvSpPr>
            <a:spLocks noChangeArrowheads="1"/>
          </p:cNvSpPr>
          <p:nvPr/>
        </p:nvSpPr>
        <p:spPr bwMode="auto">
          <a:xfrm>
            <a:off x="250825" y="1087524"/>
            <a:ext cx="8642350" cy="287338"/>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US" cap="all" dirty="0" smtClean="0">
                <a:latin typeface="Calibri" pitchFamily="34" charset="0"/>
              </a:rPr>
              <a:t>Patent Internationalization costs</a:t>
            </a:r>
            <a:endParaRPr lang="en-US" cap="all" dirty="0">
              <a:latin typeface="Calibri" pitchFamily="34" charset="0"/>
            </a:endParaRPr>
          </a:p>
        </p:txBody>
      </p:sp>
      <p:sp>
        <p:nvSpPr>
          <p:cNvPr id="100" name="Rectangle 9"/>
          <p:cNvSpPr>
            <a:spLocks noChangeArrowheads="1"/>
          </p:cNvSpPr>
          <p:nvPr/>
        </p:nvSpPr>
        <p:spPr bwMode="auto">
          <a:xfrm>
            <a:off x="358018" y="4004580"/>
            <a:ext cx="5546130" cy="2268252"/>
          </a:xfrm>
          <a:prstGeom prst="rect">
            <a:avLst/>
          </a:prstGeom>
          <a:solidFill>
            <a:srgbClr val="DEE7CE">
              <a:alpha val="61000"/>
            </a:srgbClr>
          </a:solidFill>
          <a:ln w="9525">
            <a:solidFill>
              <a:srgbClr val="FFFFFF">
                <a:lumMod val="50000"/>
              </a:srgbClr>
            </a:solidFill>
            <a:miter lim="800000"/>
            <a:headEnd/>
            <a:tailEnd/>
          </a:ln>
        </p:spPr>
        <p:txBody>
          <a:bodyPr anchor="ctr"/>
          <a:lstStyle/>
          <a:p>
            <a:pPr fontAlgn="auto">
              <a:spcBef>
                <a:spcPts val="200"/>
              </a:spcBef>
              <a:spcAft>
                <a:spcPts val="200"/>
              </a:spcAft>
              <a:buClr>
                <a:srgbClr val="DA011C"/>
              </a:buClr>
            </a:pPr>
            <a:endParaRPr lang="de-DE" sz="1050" b="0" u="sng" dirty="0" smtClean="0">
              <a:solidFill>
                <a:srgbClr val="000000"/>
              </a:solidFill>
              <a:latin typeface="Calibri" panose="020F0502020204030204" pitchFamily="34" charset="0"/>
            </a:endParaRPr>
          </a:p>
          <a:p>
            <a:pPr fontAlgn="auto">
              <a:spcBef>
                <a:spcPts val="200"/>
              </a:spcBef>
              <a:spcAft>
                <a:spcPts val="200"/>
              </a:spcAft>
              <a:buClr>
                <a:srgbClr val="DA011C"/>
              </a:buClr>
            </a:pPr>
            <a:r>
              <a:rPr lang="de-DE" sz="1050" b="0" u="sng" dirty="0" err="1" smtClean="0">
                <a:solidFill>
                  <a:srgbClr val="000000"/>
                </a:solidFill>
                <a:latin typeface="Calibri" panose="020F0502020204030204" pitchFamily="34" charset="0"/>
              </a:rPr>
              <a:t>Two</a:t>
            </a:r>
            <a:r>
              <a:rPr lang="de-DE" sz="1050" b="0" u="sng" dirty="0" smtClean="0">
                <a:solidFill>
                  <a:srgbClr val="000000"/>
                </a:solidFill>
                <a:latin typeface="Calibri" panose="020F0502020204030204" pitchFamily="34" charset="0"/>
              </a:rPr>
              <a:t> </a:t>
            </a:r>
            <a:r>
              <a:rPr lang="de-DE" sz="1050" b="0" u="sng" dirty="0" err="1" smtClean="0">
                <a:solidFill>
                  <a:srgbClr val="000000"/>
                </a:solidFill>
                <a:latin typeface="Calibri" panose="020F0502020204030204" pitchFamily="34" charset="0"/>
              </a:rPr>
              <a:t>starting</a:t>
            </a:r>
            <a:r>
              <a:rPr lang="de-DE" sz="1050" b="0" u="sng" dirty="0" smtClean="0">
                <a:solidFill>
                  <a:srgbClr val="000000"/>
                </a:solidFill>
                <a:latin typeface="Calibri" panose="020F0502020204030204" pitchFamily="34" charset="0"/>
              </a:rPr>
              <a:t> </a:t>
            </a:r>
            <a:r>
              <a:rPr lang="de-DE" sz="1050" b="0" u="sng" dirty="0" err="1" smtClean="0">
                <a:solidFill>
                  <a:srgbClr val="000000"/>
                </a:solidFill>
                <a:latin typeface="Calibri" panose="020F0502020204030204" pitchFamily="34" charset="0"/>
              </a:rPr>
              <a:t>options</a:t>
            </a:r>
            <a:r>
              <a:rPr lang="de-DE" sz="1050" b="0" u="sng" dirty="0" smtClean="0">
                <a:solidFill>
                  <a:srgbClr val="000000"/>
                </a:solidFill>
                <a:latin typeface="Calibri" panose="020F0502020204030204" pitchFamily="34" charset="0"/>
              </a:rPr>
              <a:t>:</a:t>
            </a:r>
            <a:endParaRPr lang="en-GB" sz="1050" dirty="0" smtClean="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GB" sz="1050" dirty="0" smtClean="0">
                <a:solidFill>
                  <a:schemeClr val="bg1"/>
                </a:solidFill>
                <a:latin typeface="Calibri" panose="020F0502020204030204" pitchFamily="34" charset="0"/>
                <a:ea typeface="ＭＳ Ｐゴシック" charset="-128"/>
              </a:rPr>
              <a:t>(1) Spanish </a:t>
            </a:r>
            <a:r>
              <a:rPr lang="en-GB" sz="1050" dirty="0">
                <a:solidFill>
                  <a:schemeClr val="bg1"/>
                </a:solidFill>
                <a:latin typeface="Calibri" panose="020F0502020204030204" pitchFamily="34" charset="0"/>
                <a:ea typeface="ＭＳ Ｐゴシック" charset="-128"/>
              </a:rPr>
              <a:t>Office of Patents and Trade Marks (OEPM</a:t>
            </a:r>
            <a:r>
              <a:rPr lang="en-GB" sz="1050" dirty="0" smtClean="0">
                <a:solidFill>
                  <a:schemeClr val="bg1"/>
                </a:solidFill>
                <a:latin typeface="Calibri" panose="020F0502020204030204" pitchFamily="34" charset="0"/>
                <a:ea typeface="ＭＳ Ｐゴシック" charset="-128"/>
              </a:rPr>
              <a:t>)*</a:t>
            </a:r>
            <a:endParaRPr lang="en-GB" sz="1050" dirty="0">
              <a:solidFill>
                <a:schemeClr val="bg1"/>
              </a:solidFill>
              <a:latin typeface="Calibri" panose="020F0502020204030204" pitchFamily="34" charset="0"/>
              <a:ea typeface="ＭＳ Ｐゴシック" charset="-128"/>
            </a:endParaRPr>
          </a:p>
          <a:p>
            <a:pPr marL="171450" indent="-171450" fontAlgn="auto">
              <a:spcBef>
                <a:spcPts val="200"/>
              </a:spcBef>
              <a:spcAft>
                <a:spcPts val="200"/>
              </a:spcAft>
              <a:buClr>
                <a:srgbClr val="DA011C"/>
              </a:buClr>
              <a:buFont typeface="Arial" pitchFamily="34" charset="0"/>
              <a:buChar char="•"/>
            </a:pPr>
            <a:r>
              <a:rPr lang="en-GB" sz="1050" b="0" dirty="0" smtClean="0">
                <a:solidFill>
                  <a:schemeClr val="bg1"/>
                </a:solidFill>
                <a:latin typeface="Calibri" panose="020F0502020204030204" pitchFamily="34" charset="0"/>
                <a:ea typeface="ＭＳ Ｐゴシック" charset="-128"/>
              </a:rPr>
              <a:t>Must be in Spanish, extra </a:t>
            </a:r>
            <a:r>
              <a:rPr lang="en-GB" sz="1050" b="0" dirty="0">
                <a:solidFill>
                  <a:schemeClr val="bg1"/>
                </a:solidFill>
                <a:latin typeface="Calibri" panose="020F0502020204030204" pitchFamily="34" charset="0"/>
                <a:ea typeface="ＭＳ Ｐゴシック" charset="-128"/>
              </a:rPr>
              <a:t>costs for translation</a:t>
            </a:r>
            <a:endParaRPr lang="en-GB" sz="1050" b="0" dirty="0" smtClean="0">
              <a:solidFill>
                <a:schemeClr val="bg1"/>
              </a:solidFill>
              <a:latin typeface="Calibri" panose="020F0502020204030204" pitchFamily="34" charset="0"/>
              <a:ea typeface="ＭＳ Ｐゴシック" charset="-128"/>
            </a:endParaRPr>
          </a:p>
          <a:p>
            <a:pPr marL="171450" indent="-171450" fontAlgn="auto">
              <a:spcBef>
                <a:spcPts val="200"/>
              </a:spcBef>
              <a:spcAft>
                <a:spcPts val="200"/>
              </a:spcAft>
              <a:buClr>
                <a:srgbClr val="DA011C"/>
              </a:buClr>
              <a:buFont typeface="Arial" pitchFamily="34" charset="0"/>
              <a:buChar char="•"/>
            </a:pPr>
            <a:r>
              <a:rPr lang="en-GB" sz="1050" b="0" dirty="0" smtClean="0">
                <a:solidFill>
                  <a:schemeClr val="bg1"/>
                </a:solidFill>
                <a:latin typeface="Calibri" panose="020F0502020204030204" pitchFamily="34" charset="0"/>
                <a:ea typeface="ＭＳ Ｐゴシック" charset="-128"/>
              </a:rPr>
              <a:t>Costs</a:t>
            </a:r>
            <a:r>
              <a:rPr lang="en-GB" sz="1050" b="0" dirty="0">
                <a:solidFill>
                  <a:schemeClr val="bg1"/>
                </a:solidFill>
                <a:latin typeface="Calibri" panose="020F0502020204030204" pitchFamily="34" charset="0"/>
                <a:ea typeface="ＭＳ Ｐゴシック" charset="-128"/>
              </a:rPr>
              <a:t>: </a:t>
            </a:r>
            <a:r>
              <a:rPr lang="en-GB" sz="1050" b="0" dirty="0" smtClean="0">
                <a:solidFill>
                  <a:schemeClr val="bg1"/>
                </a:solidFill>
                <a:latin typeface="Calibri" panose="020F0502020204030204" pitchFamily="34" charset="0"/>
                <a:ea typeface="ＭＳ Ｐゴシック" charset="-128"/>
              </a:rPr>
              <a:t>72€ </a:t>
            </a:r>
            <a:r>
              <a:rPr lang="en-GB" sz="1050" b="0" dirty="0">
                <a:solidFill>
                  <a:schemeClr val="bg1"/>
                </a:solidFill>
                <a:latin typeface="Calibri" panose="020F0502020204030204" pitchFamily="34" charset="0"/>
                <a:ea typeface="ＭＳ Ｐゴシック" charset="-128"/>
              </a:rPr>
              <a:t>filing fee </a:t>
            </a:r>
            <a:r>
              <a:rPr lang="en-GB" sz="1050" b="0" dirty="0" smtClean="0">
                <a:solidFill>
                  <a:schemeClr val="bg1"/>
                </a:solidFill>
                <a:latin typeface="Calibri" panose="020F0502020204030204" pitchFamily="34" charset="0"/>
                <a:ea typeface="ＭＳ Ｐゴシック" charset="-128"/>
              </a:rPr>
              <a:t>+ </a:t>
            </a:r>
            <a:r>
              <a:rPr lang="en-GB" sz="1050" b="0" dirty="0">
                <a:solidFill>
                  <a:schemeClr val="bg1"/>
                </a:solidFill>
                <a:latin typeface="Calibri" panose="020F0502020204030204" pitchFamily="34" charset="0"/>
                <a:ea typeface="ＭＳ Ｐゴシック" charset="-128"/>
              </a:rPr>
              <a:t>ca. 5000 € fee for Patent Attorney + translation costs + (optional) 250 € search fee</a:t>
            </a:r>
          </a:p>
          <a:p>
            <a:pPr marL="177800" fontAlgn="auto">
              <a:spcBef>
                <a:spcPts val="200"/>
              </a:spcBef>
              <a:spcAft>
                <a:spcPts val="200"/>
              </a:spcAft>
              <a:buClr>
                <a:srgbClr val="DA011C"/>
              </a:buClr>
            </a:pPr>
            <a:r>
              <a:rPr lang="en-GB" sz="1050" b="0" dirty="0">
                <a:solidFill>
                  <a:schemeClr val="bg1"/>
                </a:solidFill>
                <a:latin typeface="Calibri" panose="020F0502020204030204" pitchFamily="34" charset="0"/>
                <a:ea typeface="ＭＳ Ｐゴシック" charset="-128"/>
              </a:rPr>
              <a:t>= ca. 5500 € + translation </a:t>
            </a:r>
            <a:r>
              <a:rPr lang="en-GB" sz="1050" b="0" dirty="0" smtClean="0">
                <a:solidFill>
                  <a:schemeClr val="bg1"/>
                </a:solidFill>
                <a:latin typeface="Calibri" panose="020F0502020204030204" pitchFamily="34" charset="0"/>
                <a:ea typeface="ＭＳ Ｐゴシック" charset="-128"/>
              </a:rPr>
              <a:t>costs</a:t>
            </a:r>
            <a:endParaRPr lang="en-GB" sz="105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GB" sz="1050" dirty="0" smtClean="0">
                <a:solidFill>
                  <a:schemeClr val="bg1"/>
                </a:solidFill>
                <a:latin typeface="Calibri" panose="020F0502020204030204" pitchFamily="34" charset="0"/>
                <a:ea typeface="ＭＳ Ｐゴシック" charset="-128"/>
              </a:rPr>
              <a:t>(2) European </a:t>
            </a:r>
            <a:r>
              <a:rPr lang="en-GB" sz="1050" dirty="0">
                <a:solidFill>
                  <a:schemeClr val="bg1"/>
                </a:solidFill>
                <a:latin typeface="Calibri" panose="020F0502020204030204" pitchFamily="34" charset="0"/>
                <a:ea typeface="ＭＳ Ｐゴシック" charset="-128"/>
              </a:rPr>
              <a:t>Patent (EP)*</a:t>
            </a:r>
          </a:p>
          <a:p>
            <a:pPr marL="171450" indent="-171450" fontAlgn="auto">
              <a:spcBef>
                <a:spcPts val="200"/>
              </a:spcBef>
              <a:spcAft>
                <a:spcPts val="200"/>
              </a:spcAft>
              <a:buClr>
                <a:srgbClr val="DA011C"/>
              </a:buClr>
              <a:buFont typeface="Arial" pitchFamily="34" charset="0"/>
              <a:buChar char="•"/>
            </a:pPr>
            <a:r>
              <a:rPr lang="en-GB" sz="1050" b="0" dirty="0" smtClean="0">
                <a:solidFill>
                  <a:schemeClr val="bg1"/>
                </a:solidFill>
                <a:latin typeface="Calibri" panose="020F0502020204030204" pitchFamily="34" charset="0"/>
                <a:ea typeface="ＭＳ Ｐゴシック" charset="-128"/>
              </a:rPr>
              <a:t>Must </a:t>
            </a:r>
            <a:r>
              <a:rPr lang="en-GB" sz="1050" b="0" dirty="0">
                <a:solidFill>
                  <a:schemeClr val="bg1"/>
                </a:solidFill>
                <a:latin typeface="Calibri" panose="020F0502020204030204" pitchFamily="34" charset="0"/>
                <a:ea typeface="ＭＳ Ｐゴシック" charset="-128"/>
              </a:rPr>
              <a:t>be </a:t>
            </a:r>
            <a:r>
              <a:rPr lang="en-GB" sz="1050" b="0" dirty="0" smtClean="0">
                <a:solidFill>
                  <a:schemeClr val="bg1"/>
                </a:solidFill>
                <a:latin typeface="Calibri" panose="020F0502020204030204" pitchFamily="34" charset="0"/>
                <a:ea typeface="ＭＳ Ｐゴシック" charset="-128"/>
              </a:rPr>
              <a:t>in English </a:t>
            </a:r>
            <a:endParaRPr lang="en-GB" sz="1050" b="0" dirty="0">
              <a:solidFill>
                <a:schemeClr val="bg1"/>
              </a:solidFill>
              <a:latin typeface="Calibri" panose="020F0502020204030204" pitchFamily="34" charset="0"/>
              <a:ea typeface="ＭＳ Ｐゴシック" charset="-128"/>
            </a:endParaRPr>
          </a:p>
          <a:p>
            <a:pPr marL="171450" indent="-171450" fontAlgn="auto">
              <a:spcBef>
                <a:spcPts val="200"/>
              </a:spcBef>
              <a:spcAft>
                <a:spcPts val="200"/>
              </a:spcAft>
              <a:buClr>
                <a:srgbClr val="DA011C"/>
              </a:buClr>
              <a:buFont typeface="Arial" pitchFamily="34" charset="0"/>
              <a:buChar char="•"/>
            </a:pPr>
            <a:r>
              <a:rPr lang="en-GB" sz="1050" b="0" dirty="0" smtClean="0">
                <a:solidFill>
                  <a:schemeClr val="bg1"/>
                </a:solidFill>
                <a:latin typeface="Calibri" panose="020F0502020204030204" pitchFamily="34" charset="0"/>
                <a:ea typeface="ＭＳ Ｐゴシック" charset="-128"/>
              </a:rPr>
              <a:t>Costs: 200 € filing fee + 1165 € search fee + ca. 5000 € fee for Patent Attorney</a:t>
            </a:r>
          </a:p>
          <a:p>
            <a:pPr marL="177800" fontAlgn="auto">
              <a:spcBef>
                <a:spcPts val="200"/>
              </a:spcBef>
              <a:spcAft>
                <a:spcPts val="200"/>
              </a:spcAft>
              <a:buClr>
                <a:srgbClr val="DA011C"/>
              </a:buClr>
            </a:pPr>
            <a:r>
              <a:rPr lang="en-GB" sz="1050" b="0" dirty="0" smtClean="0">
                <a:solidFill>
                  <a:schemeClr val="bg1"/>
                </a:solidFill>
                <a:latin typeface="Calibri" panose="020F0502020204030204" pitchFamily="34" charset="0"/>
                <a:ea typeface="ＭＳ Ｐゴシック" charset="-128"/>
              </a:rPr>
              <a:t>= ca. 6500 €</a:t>
            </a:r>
          </a:p>
          <a:p>
            <a:pPr marL="177800" fontAlgn="auto">
              <a:spcBef>
                <a:spcPts val="200"/>
              </a:spcBef>
              <a:spcAft>
                <a:spcPts val="200"/>
              </a:spcAft>
              <a:buClr>
                <a:srgbClr val="DA011C"/>
              </a:buClr>
            </a:pPr>
            <a:endParaRPr lang="en-GB" sz="1050" b="0" dirty="0" smtClean="0">
              <a:solidFill>
                <a:schemeClr val="bg1"/>
              </a:solidFill>
              <a:latin typeface="Calibri" panose="020F0502020204030204" pitchFamily="34" charset="0"/>
              <a:ea typeface="ＭＳ Ｐゴシック" charset="-128"/>
            </a:endParaRPr>
          </a:p>
          <a:p>
            <a:pPr marL="171450" indent="-171450" fontAlgn="auto">
              <a:spcBef>
                <a:spcPts val="200"/>
              </a:spcBef>
              <a:spcAft>
                <a:spcPts val="200"/>
              </a:spcAft>
              <a:buClr>
                <a:srgbClr val="DA011C"/>
              </a:buClr>
              <a:buFont typeface="Arial" pitchFamily="34" charset="0"/>
              <a:buChar char="•"/>
            </a:pPr>
            <a:endParaRPr lang="en-GB" sz="1050" b="0" dirty="0">
              <a:solidFill>
                <a:schemeClr val="bg1"/>
              </a:solidFill>
              <a:latin typeface="Calibri" panose="020F0502020204030204" pitchFamily="34" charset="0"/>
              <a:ea typeface="ＭＳ Ｐゴシック" charset="-128"/>
            </a:endParaRPr>
          </a:p>
        </p:txBody>
      </p:sp>
      <p:sp>
        <p:nvSpPr>
          <p:cNvPr id="103" name="Textfeld 102"/>
          <p:cNvSpPr txBox="1"/>
          <p:nvPr/>
        </p:nvSpPr>
        <p:spPr>
          <a:xfrm>
            <a:off x="2902474" y="3356508"/>
            <a:ext cx="625410" cy="246221"/>
          </a:xfrm>
          <a:prstGeom prst="rect">
            <a:avLst/>
          </a:prstGeom>
          <a:noFill/>
        </p:spPr>
        <p:txBody>
          <a:bodyPr wrap="square" rtlCol="0">
            <a:spAutoFit/>
          </a:bodyPr>
          <a:lstStyle/>
          <a:p>
            <a:pPr lvl="0">
              <a:defRPr/>
            </a:pPr>
            <a:r>
              <a:rPr lang="en-GB" sz="1000" b="0" dirty="0" smtClean="0">
                <a:solidFill>
                  <a:schemeClr val="bg1"/>
                </a:solidFill>
                <a:latin typeface="Calibri" panose="020F0502020204030204" pitchFamily="34" charset="0"/>
              </a:rPr>
              <a:t>6,000 €</a:t>
            </a:r>
            <a:endParaRPr lang="de-DE" b="0" dirty="0">
              <a:solidFill>
                <a:schemeClr val="bg1"/>
              </a:solidFill>
            </a:endParaRPr>
          </a:p>
        </p:txBody>
      </p:sp>
      <p:sp>
        <p:nvSpPr>
          <p:cNvPr id="104" name="Textfeld 103"/>
          <p:cNvSpPr txBox="1"/>
          <p:nvPr/>
        </p:nvSpPr>
        <p:spPr>
          <a:xfrm>
            <a:off x="2843808" y="2838292"/>
            <a:ext cx="739314" cy="246221"/>
          </a:xfrm>
          <a:prstGeom prst="rect">
            <a:avLst/>
          </a:prstGeom>
          <a:noFill/>
        </p:spPr>
        <p:txBody>
          <a:bodyPr wrap="square" rtlCol="0">
            <a:spAutoFit/>
          </a:bodyPr>
          <a:lstStyle/>
          <a:p>
            <a:pPr lvl="0">
              <a:defRPr/>
            </a:pPr>
            <a:r>
              <a:rPr lang="en-GB" sz="1000" b="0" dirty="0" smtClean="0">
                <a:solidFill>
                  <a:schemeClr val="bg1"/>
                </a:solidFill>
                <a:latin typeface="Calibri" panose="020F0502020204030204" pitchFamily="34" charset="0"/>
              </a:rPr>
              <a:t>20,000 €</a:t>
            </a:r>
            <a:endParaRPr lang="de-DE" b="0" dirty="0">
              <a:solidFill>
                <a:schemeClr val="bg1"/>
              </a:solidFill>
            </a:endParaRPr>
          </a:p>
        </p:txBody>
      </p:sp>
      <p:sp>
        <p:nvSpPr>
          <p:cNvPr id="105" name="Textfeld 104"/>
          <p:cNvSpPr txBox="1"/>
          <p:nvPr/>
        </p:nvSpPr>
        <p:spPr>
          <a:xfrm>
            <a:off x="2752566" y="1699799"/>
            <a:ext cx="739314" cy="246221"/>
          </a:xfrm>
          <a:prstGeom prst="rect">
            <a:avLst/>
          </a:prstGeom>
          <a:noFill/>
        </p:spPr>
        <p:txBody>
          <a:bodyPr wrap="square" rtlCol="0">
            <a:spAutoFit/>
          </a:bodyPr>
          <a:lstStyle/>
          <a:p>
            <a:pPr lvl="0">
              <a:defRPr/>
            </a:pPr>
            <a:r>
              <a:rPr lang="en-GB" sz="1000" b="0" dirty="0" smtClean="0">
                <a:solidFill>
                  <a:schemeClr val="bg1"/>
                </a:solidFill>
                <a:latin typeface="Calibri" panose="020F0502020204030204" pitchFamily="34" charset="0"/>
              </a:rPr>
              <a:t>&gt; 60,000 € </a:t>
            </a:r>
          </a:p>
        </p:txBody>
      </p:sp>
      <p:sp>
        <p:nvSpPr>
          <p:cNvPr id="109" name="Rectangle 9"/>
          <p:cNvSpPr>
            <a:spLocks noChangeArrowheads="1"/>
          </p:cNvSpPr>
          <p:nvPr/>
        </p:nvSpPr>
        <p:spPr bwMode="auto">
          <a:xfrm>
            <a:off x="6031451" y="4002856"/>
            <a:ext cx="2789021" cy="2268252"/>
          </a:xfrm>
          <a:prstGeom prst="rect">
            <a:avLst/>
          </a:prstGeom>
          <a:solidFill>
            <a:srgbClr val="DEE7CE">
              <a:alpha val="61000"/>
            </a:srgbClr>
          </a:solidFill>
          <a:ln w="9525">
            <a:solidFill>
              <a:srgbClr val="FFFFFF">
                <a:lumMod val="50000"/>
              </a:srgbClr>
            </a:solidFill>
            <a:miter lim="800000"/>
            <a:headEnd/>
            <a:tailEnd/>
          </a:ln>
        </p:spPr>
        <p:txBody>
          <a:bodyPr anchor="ctr"/>
          <a:lstStyle/>
          <a:p>
            <a:pPr fontAlgn="auto">
              <a:spcBef>
                <a:spcPts val="200"/>
              </a:spcBef>
              <a:spcAft>
                <a:spcPts val="200"/>
              </a:spcAft>
              <a:buClr>
                <a:srgbClr val="DA011C"/>
              </a:buClr>
            </a:pPr>
            <a:r>
              <a:rPr lang="en-US" sz="1000" b="0" dirty="0" smtClean="0">
                <a:solidFill>
                  <a:schemeClr val="bg1"/>
                </a:solidFill>
                <a:latin typeface="Calibri" panose="020F0502020204030204" pitchFamily="34" charset="0"/>
                <a:ea typeface="ＭＳ Ｐゴシック" charset="-128"/>
              </a:rPr>
              <a:t>Renewal fees (EPO for </a:t>
            </a:r>
            <a:r>
              <a:rPr lang="en-US" sz="1000" b="0" u="sng" dirty="0" smtClean="0">
                <a:solidFill>
                  <a:schemeClr val="bg1"/>
                </a:solidFill>
                <a:latin typeface="Calibri" panose="020F0502020204030204" pitchFamily="34" charset="0"/>
                <a:ea typeface="ＭＳ Ｐゴシック" charset="-128"/>
              </a:rPr>
              <a:t>pending</a:t>
            </a:r>
            <a:r>
              <a:rPr lang="en-US" sz="1000" b="0" dirty="0" smtClean="0">
                <a:solidFill>
                  <a:schemeClr val="bg1"/>
                </a:solidFill>
                <a:latin typeface="Calibri" panose="020F0502020204030204" pitchFamily="34" charset="0"/>
                <a:ea typeface="ＭＳ Ｐゴシック" charset="-128"/>
              </a:rPr>
              <a:t> patent application) are </a:t>
            </a:r>
            <a:r>
              <a:rPr lang="en-US" sz="1000" b="0" dirty="0">
                <a:solidFill>
                  <a:schemeClr val="bg1"/>
                </a:solidFill>
                <a:latin typeface="Calibri" panose="020F0502020204030204" pitchFamily="34" charset="0"/>
                <a:ea typeface="ＭＳ Ｐゴシック" charset="-128"/>
              </a:rPr>
              <a:t>due from the end of the second </a:t>
            </a:r>
            <a:r>
              <a:rPr lang="en-US" sz="1000" b="0" dirty="0" smtClean="0">
                <a:solidFill>
                  <a:schemeClr val="bg1"/>
                </a:solidFill>
                <a:latin typeface="Calibri" panose="020F0502020204030204" pitchFamily="34" charset="0"/>
                <a:ea typeface="ＭＳ Ｐゴシック" charset="-128"/>
              </a:rPr>
              <a:t>year*: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3rd year </a:t>
            </a:r>
            <a:r>
              <a:rPr lang="en-US" sz="1000" b="0" dirty="0" smtClean="0">
                <a:solidFill>
                  <a:schemeClr val="bg1"/>
                </a:solidFill>
                <a:latin typeface="Calibri" panose="020F0502020204030204" pitchFamily="34" charset="0"/>
                <a:ea typeface="ＭＳ Ｐゴシック" charset="-128"/>
              </a:rPr>
              <a:t>465 €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4th year </a:t>
            </a:r>
            <a:r>
              <a:rPr lang="en-US" sz="1000" b="0" dirty="0" smtClean="0">
                <a:solidFill>
                  <a:schemeClr val="bg1"/>
                </a:solidFill>
                <a:latin typeface="Calibri" panose="020F0502020204030204" pitchFamily="34" charset="0"/>
                <a:ea typeface="ＭＳ Ｐゴシック" charset="-128"/>
              </a:rPr>
              <a:t>580 €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5th year </a:t>
            </a:r>
            <a:r>
              <a:rPr lang="en-US" sz="1000" b="0" dirty="0" smtClean="0">
                <a:solidFill>
                  <a:schemeClr val="bg1"/>
                </a:solidFill>
                <a:latin typeface="Calibri" panose="020F0502020204030204" pitchFamily="34" charset="0"/>
                <a:ea typeface="ＭＳ Ｐゴシック" charset="-128"/>
              </a:rPr>
              <a:t>810 €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6th year </a:t>
            </a:r>
            <a:r>
              <a:rPr lang="en-US" sz="1000" b="0" dirty="0" smtClean="0">
                <a:solidFill>
                  <a:schemeClr val="bg1"/>
                </a:solidFill>
                <a:latin typeface="Calibri" panose="020F0502020204030204" pitchFamily="34" charset="0"/>
                <a:ea typeface="ＭＳ Ｐゴシック" charset="-128"/>
              </a:rPr>
              <a:t>1,040 €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7th year </a:t>
            </a:r>
            <a:r>
              <a:rPr lang="en-US" sz="1000" b="0" dirty="0" smtClean="0">
                <a:solidFill>
                  <a:schemeClr val="bg1"/>
                </a:solidFill>
                <a:latin typeface="Calibri" panose="020F0502020204030204" pitchFamily="34" charset="0"/>
                <a:ea typeface="ＭＳ Ｐゴシック" charset="-128"/>
              </a:rPr>
              <a:t>1,155 €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8th year </a:t>
            </a:r>
            <a:r>
              <a:rPr lang="en-US" sz="1000" b="0" dirty="0" smtClean="0">
                <a:solidFill>
                  <a:schemeClr val="bg1"/>
                </a:solidFill>
                <a:latin typeface="Calibri" panose="020F0502020204030204" pitchFamily="34" charset="0"/>
                <a:ea typeface="ＭＳ Ｐゴシック" charset="-128"/>
              </a:rPr>
              <a:t>1,265 €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9th year </a:t>
            </a:r>
            <a:r>
              <a:rPr lang="en-US" sz="1000" b="0" dirty="0" smtClean="0">
                <a:solidFill>
                  <a:schemeClr val="bg1"/>
                </a:solidFill>
                <a:latin typeface="Calibri" panose="020F0502020204030204" pitchFamily="34" charset="0"/>
                <a:ea typeface="ＭＳ Ｐゴシック" charset="-128"/>
              </a:rPr>
              <a:t>1,380 €</a:t>
            </a:r>
            <a:endParaRPr lang="en-US" sz="1000" b="0" dirty="0">
              <a:solidFill>
                <a:schemeClr val="bg1"/>
              </a:solidFill>
              <a:latin typeface="Calibri" panose="020F0502020204030204" pitchFamily="34" charset="0"/>
              <a:ea typeface="ＭＳ Ｐゴシック" charset="-128"/>
            </a:endParaRPr>
          </a:p>
          <a:p>
            <a:pPr fontAlgn="auto">
              <a:spcBef>
                <a:spcPts val="200"/>
              </a:spcBef>
              <a:spcAft>
                <a:spcPts val="200"/>
              </a:spcAft>
              <a:buClr>
                <a:srgbClr val="DA011C"/>
              </a:buClr>
            </a:pPr>
            <a:r>
              <a:rPr lang="en-US" sz="1000" b="0" dirty="0">
                <a:solidFill>
                  <a:schemeClr val="bg1"/>
                </a:solidFill>
                <a:latin typeface="Calibri" panose="020F0502020204030204" pitchFamily="34" charset="0"/>
                <a:ea typeface="ＭＳ Ｐゴシック" charset="-128"/>
              </a:rPr>
              <a:t>for the 10th </a:t>
            </a:r>
            <a:r>
              <a:rPr lang="en-US" sz="1000" b="0" dirty="0" smtClean="0">
                <a:solidFill>
                  <a:schemeClr val="bg1"/>
                </a:solidFill>
                <a:latin typeface="Calibri" panose="020F0502020204030204" pitchFamily="34" charset="0"/>
                <a:ea typeface="ＭＳ Ｐゴシック" charset="-128"/>
              </a:rPr>
              <a:t>year + </a:t>
            </a:r>
            <a:r>
              <a:rPr lang="en-US" sz="1000" b="0" dirty="0">
                <a:solidFill>
                  <a:schemeClr val="bg1"/>
                </a:solidFill>
                <a:latin typeface="Calibri" panose="020F0502020204030204" pitchFamily="34" charset="0"/>
                <a:ea typeface="ＭＳ Ｐゴシック" charset="-128"/>
              </a:rPr>
              <a:t>subsequent </a:t>
            </a:r>
            <a:r>
              <a:rPr lang="en-US" sz="1000" b="0" dirty="0" smtClean="0">
                <a:solidFill>
                  <a:schemeClr val="bg1"/>
                </a:solidFill>
                <a:latin typeface="Calibri" panose="020F0502020204030204" pitchFamily="34" charset="0"/>
                <a:ea typeface="ＭＳ Ｐゴシック" charset="-128"/>
              </a:rPr>
              <a:t>yrs. 1,560 €</a:t>
            </a:r>
          </a:p>
          <a:p>
            <a:pPr fontAlgn="auto">
              <a:spcBef>
                <a:spcPts val="200"/>
              </a:spcBef>
              <a:spcAft>
                <a:spcPts val="200"/>
              </a:spcAft>
              <a:buClr>
                <a:srgbClr val="DA011C"/>
              </a:buClr>
            </a:pPr>
            <a:r>
              <a:rPr lang="en-US" sz="1000" b="0" dirty="0" smtClean="0">
                <a:solidFill>
                  <a:schemeClr val="bg1"/>
                </a:solidFill>
                <a:latin typeface="Calibri" panose="020F0502020204030204" pitchFamily="34" charset="0"/>
                <a:ea typeface="ＭＳ Ｐゴシック" charset="-128"/>
              </a:rPr>
              <a:t>*</a:t>
            </a:r>
            <a:r>
              <a:rPr lang="en-US" sz="900" b="0" dirty="0" smtClean="0">
                <a:solidFill>
                  <a:schemeClr val="bg1"/>
                </a:solidFill>
                <a:latin typeface="Calibri" panose="020F0502020204030204" pitchFamily="34" charset="0"/>
                <a:ea typeface="ＭＳ Ｐゴシック" charset="-128"/>
              </a:rPr>
              <a:t>much </a:t>
            </a:r>
            <a:r>
              <a:rPr lang="en-US" sz="900" b="0" dirty="0">
                <a:solidFill>
                  <a:schemeClr val="bg1"/>
                </a:solidFill>
                <a:latin typeface="Calibri" panose="020F0502020204030204" pitchFamily="34" charset="0"/>
                <a:ea typeface="ＭＳ Ｐゴシック" charset="-128"/>
              </a:rPr>
              <a:t>more costly </a:t>
            </a:r>
            <a:r>
              <a:rPr lang="en-US" sz="900" b="0" dirty="0" smtClean="0">
                <a:solidFill>
                  <a:schemeClr val="bg1"/>
                </a:solidFill>
                <a:latin typeface="Calibri" panose="020F0502020204030204" pitchFamily="34" charset="0"/>
                <a:ea typeface="ＭＳ Ｐゴシック" charset="-128"/>
              </a:rPr>
              <a:t>for </a:t>
            </a:r>
            <a:r>
              <a:rPr lang="en-US" sz="900" b="0" dirty="0">
                <a:solidFill>
                  <a:schemeClr val="bg1"/>
                </a:solidFill>
                <a:latin typeface="Calibri" panose="020F0502020204030204" pitchFamily="34" charset="0"/>
                <a:ea typeface="ＭＳ Ｐゴシック" charset="-128"/>
              </a:rPr>
              <a:t>maintaining a </a:t>
            </a:r>
            <a:r>
              <a:rPr lang="en-US" sz="900" b="0" u="sng" dirty="0">
                <a:solidFill>
                  <a:schemeClr val="bg1"/>
                </a:solidFill>
                <a:latin typeface="Calibri" panose="020F0502020204030204" pitchFamily="34" charset="0"/>
                <a:ea typeface="ＭＳ Ｐゴシック" charset="-128"/>
              </a:rPr>
              <a:t>granted</a:t>
            </a:r>
            <a:r>
              <a:rPr lang="en-US" sz="900" b="0" dirty="0">
                <a:solidFill>
                  <a:schemeClr val="bg1"/>
                </a:solidFill>
                <a:latin typeface="Calibri" panose="020F0502020204030204" pitchFamily="34" charset="0"/>
                <a:ea typeface="ＭＳ Ｐゴシック" charset="-128"/>
              </a:rPr>
              <a:t> European patent in a number of countries</a:t>
            </a:r>
            <a:endParaRPr lang="en-US" sz="1000" b="0" dirty="0">
              <a:solidFill>
                <a:schemeClr val="bg1"/>
              </a:solidFill>
              <a:latin typeface="Calibri" panose="020F0502020204030204" pitchFamily="34" charset="0"/>
              <a:ea typeface="ＭＳ Ｐゴシック" charset="-128"/>
            </a:endParaRPr>
          </a:p>
        </p:txBody>
      </p:sp>
      <p:sp>
        <p:nvSpPr>
          <p:cNvPr id="111" name="Textfeld 16"/>
          <p:cNvSpPr txBox="1">
            <a:spLocks noChangeArrowheads="1"/>
          </p:cNvSpPr>
          <p:nvPr/>
        </p:nvSpPr>
        <p:spPr bwMode="auto">
          <a:xfrm>
            <a:off x="215018" y="6296136"/>
            <a:ext cx="349288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1600">
                <a:solidFill>
                  <a:schemeClr val="tx1"/>
                </a:solidFill>
                <a:latin typeface="Arial" charset="0"/>
                <a:ea typeface="ＭＳ Ｐゴシック" pitchFamily="34" charset="-128"/>
              </a:defRPr>
            </a:lvl1pPr>
            <a:lvl2pPr marL="742950" indent="-285750" eaLnBrk="0" hangingPunct="0">
              <a:spcBef>
                <a:spcPct val="20000"/>
              </a:spcBef>
              <a:buChar char="–"/>
              <a:defRPr sz="1600">
                <a:solidFill>
                  <a:schemeClr val="tx1"/>
                </a:solidFill>
                <a:latin typeface="Arial" charset="0"/>
                <a:ea typeface="ＭＳ Ｐゴシック" pitchFamily="34" charset="-128"/>
              </a:defRPr>
            </a:lvl2pPr>
            <a:lvl3pPr marL="1143000" indent="-228600" eaLnBrk="0" hangingPunct="0">
              <a:spcBef>
                <a:spcPct val="20000"/>
              </a:spcBef>
              <a:buChar char="•"/>
              <a:defRPr sz="1600">
                <a:solidFill>
                  <a:schemeClr val="tx1"/>
                </a:solidFill>
                <a:latin typeface="Arial" charset="0"/>
                <a:ea typeface="ＭＳ Ｐゴシック" pitchFamily="34" charset="-128"/>
              </a:defRPr>
            </a:lvl3pPr>
            <a:lvl4pPr marL="1600200" indent="-228600" eaLnBrk="0" hangingPunct="0">
              <a:spcBef>
                <a:spcPct val="20000"/>
              </a:spcBef>
              <a:buChar char="–"/>
              <a:defRPr sz="1600">
                <a:solidFill>
                  <a:schemeClr val="tx1"/>
                </a:solidFill>
                <a:latin typeface="Arial" charset="0"/>
                <a:ea typeface="ＭＳ Ｐゴシック" pitchFamily="34" charset="-128"/>
              </a:defRPr>
            </a:lvl4pPr>
            <a:lvl5pPr marL="2057400" indent="-228600" eaLnBrk="0" hangingPunct="0">
              <a:spcBef>
                <a:spcPct val="20000"/>
              </a:spcBef>
              <a:buChar char="»"/>
              <a:defRPr sz="16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9pPr>
          </a:lstStyle>
          <a:p>
            <a:pPr eaLnBrk="1" hangingPunct="1">
              <a:spcBef>
                <a:spcPct val="0"/>
              </a:spcBef>
              <a:buFontTx/>
              <a:buNone/>
            </a:pPr>
            <a:r>
              <a:rPr lang="en-US" altLang="de-DE" sz="900" i="1" dirty="0" smtClean="0">
                <a:solidFill>
                  <a:schemeClr val="bg1"/>
                </a:solidFill>
                <a:latin typeface="Calibri" panose="020F0502020204030204" pitchFamily="34" charset="0"/>
              </a:rPr>
              <a:t>Source: </a:t>
            </a:r>
            <a:r>
              <a:rPr lang="en-US" altLang="de-DE" sz="900" b="0" dirty="0" smtClean="0">
                <a:solidFill>
                  <a:schemeClr val="bg1"/>
                </a:solidFill>
                <a:latin typeface="Calibri" panose="020F0502020204030204" pitchFamily="34" charset="0"/>
              </a:rPr>
              <a:t>EPO, </a:t>
            </a:r>
            <a:r>
              <a:rPr lang="en-US" sz="900" b="0" dirty="0">
                <a:solidFill>
                  <a:srgbClr val="3B3B3B"/>
                </a:solidFill>
                <a:latin typeface="Calibri"/>
                <a:ea typeface="ＭＳ Ｐゴシック" charset="-128"/>
                <a:hlinkClick r:id="rId2"/>
              </a:rPr>
              <a:t>http://</a:t>
            </a:r>
            <a:r>
              <a:rPr lang="en-US" sz="900" b="0" dirty="0" smtClean="0">
                <a:solidFill>
                  <a:srgbClr val="3B3B3B"/>
                </a:solidFill>
                <a:latin typeface="Calibri"/>
                <a:ea typeface="ＭＳ Ｐゴシック" charset="-128"/>
                <a:hlinkClick r:id="rId2"/>
              </a:rPr>
              <a:t>www.epo.org/applying/forms-fees/fees.html</a:t>
            </a:r>
            <a:r>
              <a:rPr lang="en-US" sz="900" b="0" dirty="0" smtClean="0">
                <a:solidFill>
                  <a:srgbClr val="3B3B3B"/>
                </a:solidFill>
                <a:latin typeface="Calibri"/>
                <a:ea typeface="ＭＳ Ｐゴシック" charset="-128"/>
              </a:rPr>
              <a:t> </a:t>
            </a:r>
            <a:endParaRPr lang="en-US" altLang="de-DE" sz="900" b="0" dirty="0">
              <a:solidFill>
                <a:schemeClr val="bg1"/>
              </a:solidFill>
              <a:latin typeface="Calibri" panose="020F0502020204030204" pitchFamily="34" charset="0"/>
            </a:endParaRPr>
          </a:p>
        </p:txBody>
      </p:sp>
      <p:sp>
        <p:nvSpPr>
          <p:cNvPr id="112" name="Rectangle 30"/>
          <p:cNvSpPr>
            <a:spLocks noChangeArrowheads="1"/>
          </p:cNvSpPr>
          <p:nvPr/>
        </p:nvSpPr>
        <p:spPr bwMode="auto">
          <a:xfrm>
            <a:off x="3415307" y="1376288"/>
            <a:ext cx="5513177" cy="36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round/>
                <a:headEnd/>
                <a:tailEnd type="triangle" w="med" len="med"/>
              </a14:hiddenLine>
            </a:ext>
          </a:extLst>
        </p:spPr>
        <p:txBody>
          <a:bodyPr anchor="ctr"/>
          <a:lstStyle/>
          <a:p>
            <a:r>
              <a:rPr lang="en-US" sz="1400" dirty="0" smtClean="0">
                <a:solidFill>
                  <a:schemeClr val="bg1"/>
                </a:solidFill>
                <a:latin typeface="Calibri" pitchFamily="34" charset="0"/>
              </a:rPr>
              <a:t>Generalized Patent Internationalization Costs </a:t>
            </a:r>
            <a:endParaRPr lang="en-US" sz="1400" i="1" dirty="0">
              <a:solidFill>
                <a:schemeClr val="bg1"/>
              </a:solidFill>
              <a:latin typeface="Calibri" pitchFamily="34" charset="0"/>
            </a:endParaRPr>
          </a:p>
        </p:txBody>
      </p:sp>
      <p:sp>
        <p:nvSpPr>
          <p:cNvPr id="42" name="Textfeld 2"/>
          <p:cNvSpPr txBox="1"/>
          <p:nvPr/>
        </p:nvSpPr>
        <p:spPr>
          <a:xfrm>
            <a:off x="287524" y="6078004"/>
            <a:ext cx="5832647" cy="230832"/>
          </a:xfrm>
          <a:prstGeom prst="rect">
            <a:avLst/>
          </a:prstGeom>
          <a:noFill/>
        </p:spPr>
        <p:txBody>
          <a:bodyPr wrap="square">
            <a:spAutoFit/>
          </a:bodyPr>
          <a:lstStyle/>
          <a:p>
            <a:pPr>
              <a:defRPr/>
            </a:pPr>
            <a:r>
              <a:rPr lang="en-GB" sz="900" dirty="0" smtClean="0">
                <a:solidFill>
                  <a:schemeClr val="bg1"/>
                </a:solidFill>
                <a:latin typeface="Calibri" panose="020F0502020204030204" pitchFamily="34" charset="0"/>
                <a:ea typeface="+mn-ea"/>
              </a:rPr>
              <a:t>*</a:t>
            </a:r>
            <a:r>
              <a:rPr lang="en-GB" sz="900" b="0" dirty="0" smtClean="0">
                <a:solidFill>
                  <a:schemeClr val="bg1"/>
                </a:solidFill>
                <a:latin typeface="Calibri" panose="020F0502020204030204" pitchFamily="34" charset="0"/>
                <a:ea typeface="+mn-ea"/>
              </a:rPr>
              <a:t> The total amount depends on the actual work load of the Patent Attorney and may exceed the mentioned amount</a:t>
            </a:r>
            <a:endParaRPr lang="en-GB" sz="900" b="0" dirty="0">
              <a:solidFill>
                <a:schemeClr val="bg1"/>
              </a:solidFill>
              <a:latin typeface="Calibri" panose="020F0502020204030204" pitchFamily="34" charset="0"/>
              <a:ea typeface="+mn-ea"/>
            </a:endParaRPr>
          </a:p>
        </p:txBody>
      </p:sp>
      <p:grpSp>
        <p:nvGrpSpPr>
          <p:cNvPr id="43" name="Gruppieren 42"/>
          <p:cNvGrpSpPr/>
          <p:nvPr/>
        </p:nvGrpSpPr>
        <p:grpSpPr>
          <a:xfrm>
            <a:off x="154734" y="29239"/>
            <a:ext cx="7070996" cy="986761"/>
            <a:chOff x="154734" y="29239"/>
            <a:chExt cx="7070996" cy="1195562"/>
          </a:xfrm>
        </p:grpSpPr>
        <p:grpSp>
          <p:nvGrpSpPr>
            <p:cNvPr id="44" name="Gruppieren 43"/>
            <p:cNvGrpSpPr/>
            <p:nvPr/>
          </p:nvGrpSpPr>
          <p:grpSpPr>
            <a:xfrm>
              <a:off x="154734" y="29239"/>
              <a:ext cx="768742" cy="1195562"/>
              <a:chOff x="-908203" y="996188"/>
              <a:chExt cx="768742" cy="1997043"/>
            </a:xfrm>
          </p:grpSpPr>
          <p:sp>
            <p:nvSpPr>
              <p:cNvPr id="46" name="Chevron 67"/>
              <p:cNvSpPr/>
              <p:nvPr/>
            </p:nvSpPr>
            <p:spPr>
              <a:xfrm>
                <a:off x="-828600" y="996188"/>
                <a:ext cx="689139" cy="1997043"/>
              </a:xfrm>
              <a:prstGeom prst="chevron">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7" name="Oval 56"/>
              <p:cNvSpPr>
                <a:spLocks noChangeAspect="1"/>
              </p:cNvSpPr>
              <p:nvPr/>
            </p:nvSpPr>
            <p:spPr>
              <a:xfrm>
                <a:off x="-908203" y="1562015"/>
                <a:ext cx="648499" cy="865389"/>
              </a:xfrm>
              <a:prstGeom prst="ellipse">
                <a:avLst/>
              </a:prstGeom>
              <a:solidFill>
                <a:schemeClr val="tx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48" name="Oval 59"/>
              <p:cNvSpPr>
                <a:spLocks noChangeAspect="1"/>
              </p:cNvSpPr>
              <p:nvPr/>
            </p:nvSpPr>
            <p:spPr>
              <a:xfrm>
                <a:off x="-833376" y="1661868"/>
                <a:ext cx="498845" cy="665684"/>
              </a:xfrm>
              <a:prstGeom prst="ellipse">
                <a:avLst/>
              </a:prstGeom>
              <a:solidFill>
                <a:schemeClr val="tx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grpSp>
        <p:sp>
          <p:nvSpPr>
            <p:cNvPr id="45" name="Titel 1"/>
            <p:cNvSpPr txBox="1">
              <a:spLocks/>
            </p:cNvSpPr>
            <p:nvPr/>
          </p:nvSpPr>
          <p:spPr bwMode="auto">
            <a:xfrm>
              <a:off x="1043608" y="419708"/>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Fourth Step: </a:t>
              </a:r>
              <a:r>
                <a:rPr lang="en-US" sz="1800" b="0" dirty="0">
                  <a:effectLst>
                    <a:outerShdw blurRad="38100" dist="38100" dir="2700000" algn="tl">
                      <a:srgbClr val="000000">
                        <a:alpha val="43137"/>
                      </a:srgbClr>
                    </a:outerShdw>
                  </a:effectLst>
                  <a:ea typeface="ＭＳ Ｐゴシック" pitchFamily="34" charset="-128"/>
                </a:rPr>
                <a:t>Summary of analysis can be used as basis for filing patent(s) as well as informing your patent nationalization strategy</a:t>
              </a:r>
            </a:p>
          </p:txBody>
        </p:sp>
      </p:grpSp>
    </p:spTree>
    <p:extLst>
      <p:ext uri="{BB962C8B-B14F-4D97-AF65-F5344CB8AC3E}">
        <p14:creationId xmlns:p14="http://schemas.microsoft.com/office/powerpoint/2010/main" val="8294345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Gerade Verbindung 67"/>
          <p:cNvCxnSpPr/>
          <p:nvPr/>
        </p:nvCxnSpPr>
        <p:spPr>
          <a:xfrm>
            <a:off x="863588" y="2900650"/>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469685" y="1932397"/>
            <a:ext cx="747700"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p:nvPr/>
        </p:nvCxnSpPr>
        <p:spPr>
          <a:xfrm>
            <a:off x="856923" y="3356289"/>
            <a:ext cx="0" cy="109816"/>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Gerade Verbindung 10"/>
          <p:cNvCxnSpPr/>
          <p:nvPr/>
        </p:nvCxnSpPr>
        <p:spPr>
          <a:xfrm>
            <a:off x="855499" y="3460558"/>
            <a:ext cx="4409957"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p:nvCxnSpPr>
        <p:spPr>
          <a:xfrm>
            <a:off x="5260731" y="3356289"/>
            <a:ext cx="0" cy="109816"/>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1750487" y="3114014"/>
            <a:ext cx="3235877" cy="584775"/>
          </a:xfrm>
          <a:prstGeom prst="rect">
            <a:avLst/>
          </a:prstGeom>
          <a:noFill/>
        </p:spPr>
        <p:txBody>
          <a:bodyPr wrap="square" rtlCol="0">
            <a:spAutoFit/>
          </a:bodyPr>
          <a:lstStyle/>
          <a:p>
            <a:pPr lvl="0">
              <a:defRPr/>
            </a:pPr>
            <a:r>
              <a:rPr lang="en-GB" sz="1000" dirty="0">
                <a:solidFill>
                  <a:schemeClr val="bg1"/>
                </a:solidFill>
                <a:latin typeface="Calibri" panose="020F0502020204030204" pitchFamily="34" charset="0"/>
              </a:rPr>
              <a:t>Step </a:t>
            </a:r>
            <a:r>
              <a:rPr lang="en-GB" sz="1000" dirty="0" smtClean="0">
                <a:solidFill>
                  <a:schemeClr val="bg1"/>
                </a:solidFill>
                <a:latin typeface="Calibri" panose="020F0502020204030204" pitchFamily="34" charset="0"/>
              </a:rPr>
              <a:t>2</a:t>
            </a:r>
            <a:endParaRPr lang="en-GB" sz="1000" dirty="0">
              <a:solidFill>
                <a:schemeClr val="bg1"/>
              </a:solidFill>
              <a:latin typeface="Calibri" panose="020F0502020204030204" pitchFamily="34" charset="0"/>
            </a:endParaRPr>
          </a:p>
          <a:p>
            <a:pPr lvl="0">
              <a:defRPr/>
            </a:pPr>
            <a:r>
              <a:rPr lang="en-GB" sz="1000" b="0" dirty="0" smtClean="0">
                <a:solidFill>
                  <a:schemeClr val="bg1"/>
                </a:solidFill>
                <a:latin typeface="Calibri" panose="020F0502020204030204" pitchFamily="34" charset="0"/>
              </a:rPr>
              <a:t>Decide on internationalization strategy within </a:t>
            </a:r>
            <a:r>
              <a:rPr lang="en-GB" sz="1000" dirty="0" smtClean="0">
                <a:solidFill>
                  <a:schemeClr val="bg1"/>
                </a:solidFill>
                <a:latin typeface="Calibri" panose="020F0502020204030204" pitchFamily="34" charset="0"/>
              </a:rPr>
              <a:t>31 months</a:t>
            </a:r>
            <a:endParaRPr lang="en-GB" sz="1000" dirty="0">
              <a:solidFill>
                <a:schemeClr val="bg1"/>
              </a:solidFill>
              <a:latin typeface="Calibri" panose="020F0502020204030204" pitchFamily="34" charset="0"/>
            </a:endParaRPr>
          </a:p>
          <a:p>
            <a:endParaRPr lang="de-DE" dirty="0">
              <a:solidFill>
                <a:schemeClr val="bg1"/>
              </a:solidFill>
            </a:endParaRPr>
          </a:p>
        </p:txBody>
      </p:sp>
      <p:sp>
        <p:nvSpPr>
          <p:cNvPr id="3" name="Richtungspfeil 2"/>
          <p:cNvSpPr/>
          <p:nvPr/>
        </p:nvSpPr>
        <p:spPr>
          <a:xfrm>
            <a:off x="755576" y="2781889"/>
            <a:ext cx="1512168" cy="202366"/>
          </a:xfrm>
          <a:prstGeom prst="homePlate">
            <a:avLst/>
          </a:prstGeom>
          <a:gradFill>
            <a:gsLst>
              <a:gs pos="12000">
                <a:schemeClr val="accent1">
                  <a:lumMod val="75000"/>
                </a:schemeClr>
              </a:gs>
              <a:gs pos="100000">
                <a:schemeClr val="tx1"/>
              </a:gs>
              <a:gs pos="100000">
                <a:schemeClr val="tx1">
                  <a:lumMod val="95000"/>
                </a:schemeClr>
              </a:gs>
            </a:gsLst>
            <a:lin ang="10800000" scaled="1"/>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4" name="Eingekerbter Richtungspfeil 3"/>
          <p:cNvSpPr/>
          <p:nvPr/>
        </p:nvSpPr>
        <p:spPr>
          <a:xfrm>
            <a:off x="2231739" y="2781888"/>
            <a:ext cx="2862697" cy="202365"/>
          </a:xfrm>
          <a:prstGeom prst="chevron">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grpSp>
        <p:nvGrpSpPr>
          <p:cNvPr id="6" name="Gruppieren 5"/>
          <p:cNvGrpSpPr/>
          <p:nvPr/>
        </p:nvGrpSpPr>
        <p:grpSpPr>
          <a:xfrm>
            <a:off x="5490517" y="1856534"/>
            <a:ext cx="3329955" cy="1968114"/>
            <a:chOff x="5166481" y="1726414"/>
            <a:chExt cx="3329955" cy="1968114"/>
          </a:xfrm>
        </p:grpSpPr>
        <p:sp>
          <p:nvSpPr>
            <p:cNvPr id="27" name="Pfeil nach rechts 26"/>
            <p:cNvSpPr/>
            <p:nvPr/>
          </p:nvSpPr>
          <p:spPr>
            <a:xfrm>
              <a:off x="5176325" y="2661425"/>
              <a:ext cx="936104" cy="180602"/>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30" name="Rechteck 25"/>
            <p:cNvSpPr>
              <a:spLocks noChangeArrowheads="1"/>
            </p:cNvSpPr>
            <p:nvPr/>
          </p:nvSpPr>
          <p:spPr bwMode="auto">
            <a:xfrm>
              <a:off x="6694776" y="1726414"/>
              <a:ext cx="1801659" cy="599962"/>
            </a:xfrm>
            <a:prstGeom prst="rect">
              <a:avLst/>
            </a:prstGeom>
            <a:solidFill>
              <a:schemeClr val="accent2">
                <a:lumMod val="75000"/>
              </a:schemeClr>
            </a:solidFill>
            <a:ln>
              <a:noFill/>
            </a:ln>
            <a:extLst/>
          </p:spPr>
          <p:txBody>
            <a:bodyPr anchor="ctr"/>
            <a:lstStyle/>
            <a:p>
              <a:pPr algn="ctr"/>
              <a:r>
                <a:rPr lang="de-DE" sz="1000" dirty="0" smtClean="0">
                  <a:latin typeface="Calibri" panose="020F0502020204030204" pitchFamily="34" charset="0"/>
                  <a:cs typeface="Arial" charset="0"/>
                </a:rPr>
                <a:t>EP, USA, WO</a:t>
              </a:r>
              <a:endParaRPr lang="de-DE" sz="1000" dirty="0">
                <a:latin typeface="Calibri" panose="020F0502020204030204" pitchFamily="34" charset="0"/>
                <a:cs typeface="Arial" charset="0"/>
              </a:endParaRPr>
            </a:p>
          </p:txBody>
        </p:sp>
        <p:grpSp>
          <p:nvGrpSpPr>
            <p:cNvPr id="31" name="Gruppieren 27"/>
            <p:cNvGrpSpPr>
              <a:grpSpLocks/>
            </p:cNvGrpSpPr>
            <p:nvPr/>
          </p:nvGrpSpPr>
          <p:grpSpPr bwMode="auto">
            <a:xfrm>
              <a:off x="6118514" y="1750914"/>
              <a:ext cx="576263" cy="409575"/>
              <a:chOff x="1439652" y="4244040"/>
              <a:chExt cx="576064" cy="409096"/>
            </a:xfrm>
          </p:grpSpPr>
          <p:sp>
            <p:nvSpPr>
              <p:cNvPr id="32" name="Flussdiagramm: Verzweigung 36"/>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dirty="0">
                    <a:solidFill>
                      <a:schemeClr val="bg1"/>
                    </a:solidFill>
                    <a:latin typeface="Calibri" panose="020F0502020204030204" pitchFamily="34" charset="0"/>
                    <a:cs typeface="Arial" charset="0"/>
                  </a:rPr>
                  <a:t>1</a:t>
                </a:r>
              </a:p>
            </p:txBody>
          </p:sp>
          <p:sp>
            <p:nvSpPr>
              <p:cNvPr id="33"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sp>
          <p:nvSpPr>
            <p:cNvPr id="34" name="Rechteck 26"/>
            <p:cNvSpPr>
              <a:spLocks noChangeArrowheads="1"/>
            </p:cNvSpPr>
            <p:nvPr/>
          </p:nvSpPr>
          <p:spPr bwMode="auto">
            <a:xfrm>
              <a:off x="6694776" y="2410490"/>
              <a:ext cx="1801659" cy="599962"/>
            </a:xfrm>
            <a:prstGeom prst="rect">
              <a:avLst/>
            </a:prstGeom>
            <a:solidFill>
              <a:schemeClr val="accent2">
                <a:lumMod val="60000"/>
                <a:lumOff val="40000"/>
              </a:schemeClr>
            </a:solidFill>
            <a:ln>
              <a:noFill/>
            </a:ln>
            <a:extLst/>
          </p:spPr>
          <p:txBody>
            <a:bodyPr anchor="ctr"/>
            <a:lstStyle/>
            <a:p>
              <a:pPr algn="ctr"/>
              <a:r>
                <a:rPr lang="en-GB" sz="900" dirty="0" smtClean="0">
                  <a:latin typeface="Calibri" panose="020F0502020204030204" pitchFamily="34" charset="0"/>
                </a:rPr>
                <a:t>Australia, Canada, China, Japan, South </a:t>
              </a:r>
              <a:r>
                <a:rPr lang="en-GB" sz="900" dirty="0">
                  <a:latin typeface="Calibri" panose="020F0502020204030204" pitchFamily="34" charset="0"/>
                </a:rPr>
                <a:t>Korea</a:t>
              </a:r>
            </a:p>
          </p:txBody>
        </p:sp>
        <p:grpSp>
          <p:nvGrpSpPr>
            <p:cNvPr id="35" name="Gruppieren 28"/>
            <p:cNvGrpSpPr>
              <a:grpSpLocks/>
            </p:cNvGrpSpPr>
            <p:nvPr/>
          </p:nvGrpSpPr>
          <p:grpSpPr bwMode="auto">
            <a:xfrm>
              <a:off x="6112428" y="2468967"/>
              <a:ext cx="576263" cy="409575"/>
              <a:chOff x="1439652" y="4244040"/>
              <a:chExt cx="576064" cy="409096"/>
            </a:xfrm>
          </p:grpSpPr>
          <p:sp>
            <p:nvSpPr>
              <p:cNvPr id="36" name="Flussdiagramm: Verzweigung 34"/>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a:solidFill>
                      <a:schemeClr val="bg1"/>
                    </a:solidFill>
                    <a:latin typeface="Calibri" panose="020F0502020204030204" pitchFamily="34" charset="0"/>
                    <a:cs typeface="Arial" charset="0"/>
                  </a:rPr>
                  <a:t>2</a:t>
                </a:r>
              </a:p>
            </p:txBody>
          </p:sp>
          <p:sp>
            <p:nvSpPr>
              <p:cNvPr id="37"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grpSp>
          <p:nvGrpSpPr>
            <p:cNvPr id="38" name="Gruppieren 31"/>
            <p:cNvGrpSpPr>
              <a:grpSpLocks/>
            </p:cNvGrpSpPr>
            <p:nvPr/>
          </p:nvGrpSpPr>
          <p:grpSpPr bwMode="auto">
            <a:xfrm>
              <a:off x="6118515" y="3111691"/>
              <a:ext cx="576262" cy="409575"/>
              <a:chOff x="1439652" y="4244040"/>
              <a:chExt cx="576064" cy="409096"/>
            </a:xfrm>
          </p:grpSpPr>
          <p:sp>
            <p:nvSpPr>
              <p:cNvPr id="39" name="Flussdiagramm: Verzweigung 32"/>
              <p:cNvSpPr>
                <a:spLocks noChangeArrowheads="1"/>
              </p:cNvSpPr>
              <p:nvPr/>
            </p:nvSpPr>
            <p:spPr bwMode="auto">
              <a:xfrm>
                <a:off x="1505601" y="4401136"/>
                <a:ext cx="432000" cy="252000"/>
              </a:xfrm>
              <a:prstGeom prst="flowChartDecision">
                <a:avLst/>
              </a:prstGeom>
              <a:solidFill>
                <a:srgbClr val="DEE7CE"/>
              </a:solidFill>
              <a:ln w="9525">
                <a:solidFill>
                  <a:srgbClr val="7F7F7F"/>
                </a:solidFill>
                <a:round/>
                <a:headEnd/>
                <a:tailEnd type="triangle" w="med" len="med"/>
              </a:ln>
            </p:spPr>
            <p:txBody>
              <a:bodyPr anchor="ctr"/>
              <a:lstStyle/>
              <a:p>
                <a:pPr algn="ctr"/>
                <a:r>
                  <a:rPr lang="de-DE">
                    <a:solidFill>
                      <a:schemeClr val="bg1"/>
                    </a:solidFill>
                    <a:latin typeface="Calibri" panose="020F0502020204030204" pitchFamily="34" charset="0"/>
                    <a:cs typeface="Arial" charset="0"/>
                  </a:rPr>
                  <a:t>3</a:t>
                </a:r>
              </a:p>
            </p:txBody>
          </p:sp>
          <p:sp>
            <p:nvSpPr>
              <p:cNvPr id="40" name="Textfeld 28"/>
              <p:cNvSpPr txBox="1">
                <a:spLocks noChangeArrowheads="1"/>
              </p:cNvSpPr>
              <p:nvPr/>
            </p:nvSpPr>
            <p:spPr bwMode="auto">
              <a:xfrm>
                <a:off x="1439652" y="4244040"/>
                <a:ext cx="576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a:defRPr sz="1600">
                    <a:solidFill>
                      <a:schemeClr val="tx1"/>
                    </a:solidFill>
                    <a:latin typeface="Arial" charset="0"/>
                    <a:ea typeface="ＭＳ Ｐゴシック" charset="0"/>
                  </a:defRPr>
                </a:lvl2pPr>
                <a:lvl3pPr>
                  <a:defRPr sz="1600">
                    <a:solidFill>
                      <a:schemeClr val="tx1"/>
                    </a:solidFill>
                    <a:latin typeface="Arial" charset="0"/>
                    <a:ea typeface="ＭＳ Ｐゴシック" charset="0"/>
                  </a:defRPr>
                </a:lvl3pPr>
                <a:lvl4pPr>
                  <a:defRPr sz="1600">
                    <a:solidFill>
                      <a:schemeClr val="tx1"/>
                    </a:solidFill>
                    <a:latin typeface="Arial" charset="0"/>
                    <a:ea typeface="ＭＳ Ｐゴシック" charset="0"/>
                  </a:defRPr>
                </a:lvl4pPr>
                <a:lvl5pPr>
                  <a:defRPr sz="1600">
                    <a:solidFill>
                      <a:schemeClr val="tx1"/>
                    </a:solidFill>
                    <a:latin typeface="Arial" charset="0"/>
                    <a:ea typeface="ＭＳ Ｐゴシック" charset="0"/>
                  </a:defRPr>
                </a:lvl5pPr>
                <a:lvl6pPr eaLnBrk="0" hangingPunct="0">
                  <a:defRPr sz="1600">
                    <a:solidFill>
                      <a:schemeClr val="tx1"/>
                    </a:solidFill>
                    <a:latin typeface="Arial" charset="0"/>
                    <a:ea typeface="ＭＳ Ｐゴシック" charset="0"/>
                  </a:defRPr>
                </a:lvl6pPr>
                <a:lvl7pPr eaLnBrk="0" hangingPunct="0">
                  <a:defRPr sz="1600">
                    <a:solidFill>
                      <a:schemeClr val="tx1"/>
                    </a:solidFill>
                    <a:latin typeface="Arial" charset="0"/>
                    <a:ea typeface="ＭＳ Ｐゴシック" charset="0"/>
                  </a:defRPr>
                </a:lvl7pPr>
                <a:lvl8pPr eaLnBrk="0" hangingPunct="0">
                  <a:defRPr sz="1600">
                    <a:solidFill>
                      <a:schemeClr val="tx1"/>
                    </a:solidFill>
                    <a:latin typeface="Arial" charset="0"/>
                    <a:ea typeface="ＭＳ Ｐゴシック" charset="0"/>
                  </a:defRPr>
                </a:lvl8pPr>
                <a:lvl9pPr eaLnBrk="0" hangingPunct="0">
                  <a:defRPr sz="1600">
                    <a:solidFill>
                      <a:schemeClr val="tx1"/>
                    </a:solidFill>
                    <a:latin typeface="Arial" charset="0"/>
                    <a:ea typeface="ＭＳ Ｐゴシック" charset="0"/>
                  </a:defRPr>
                </a:lvl9pPr>
              </a:lstStyle>
              <a:p>
                <a:pPr algn="ctr"/>
                <a:r>
                  <a:rPr lang="de-DE" sz="800" dirty="0">
                    <a:solidFill>
                      <a:schemeClr val="bg1"/>
                    </a:solidFill>
                    <a:latin typeface="Calibri" panose="020F0502020204030204" pitchFamily="34" charset="0"/>
                    <a:cs typeface="Arial" charset="0"/>
                  </a:rPr>
                  <a:t>Priority</a:t>
                </a:r>
                <a:endParaRPr lang="de-DE" sz="600" dirty="0">
                  <a:solidFill>
                    <a:schemeClr val="bg1"/>
                  </a:solidFill>
                  <a:latin typeface="Calibri" panose="020F0502020204030204" pitchFamily="34" charset="0"/>
                  <a:cs typeface="Arial" charset="0"/>
                </a:endParaRPr>
              </a:p>
            </p:txBody>
          </p:sp>
        </p:grpSp>
        <p:sp>
          <p:nvSpPr>
            <p:cNvPr id="41" name="Rechteck 29"/>
            <p:cNvSpPr>
              <a:spLocks noChangeArrowheads="1"/>
            </p:cNvSpPr>
            <p:nvPr/>
          </p:nvSpPr>
          <p:spPr bwMode="auto">
            <a:xfrm>
              <a:off x="6694776" y="3094566"/>
              <a:ext cx="1801660" cy="599962"/>
            </a:xfrm>
            <a:prstGeom prst="rect">
              <a:avLst/>
            </a:prstGeom>
            <a:solidFill>
              <a:srgbClr val="859CC6"/>
            </a:solidFill>
            <a:ln w="9525" cap="flat" cmpd="sng">
              <a:solidFill>
                <a:srgbClr val="FFFFFF"/>
              </a:solidFill>
              <a:prstDash val="solid"/>
              <a:round/>
              <a:headEnd type="none" w="med" len="med"/>
              <a:tailEnd type="none" w="med" len="med"/>
            </a:ln>
            <a:extLst/>
          </p:spPr>
          <p:txBody>
            <a:bodyPr/>
            <a:lstStyle/>
            <a:p>
              <a:pPr algn="ctr"/>
              <a:r>
                <a:rPr lang="en-GB" sz="900" dirty="0" smtClean="0">
                  <a:latin typeface="Calibri" panose="020F0502020204030204" pitchFamily="34" charset="0"/>
                  <a:cs typeface="Calibri"/>
                </a:rPr>
                <a:t>Austria, Brazil, Canada, Denmark, Finland, Germany, Great Britain, Hungary, Israel, New Zealand</a:t>
              </a:r>
              <a:endParaRPr lang="en-GB" sz="900" dirty="0">
                <a:latin typeface="Calibri" panose="020F0502020204030204" pitchFamily="34" charset="0"/>
                <a:cs typeface="Calibri"/>
              </a:endParaRPr>
            </a:p>
          </p:txBody>
        </p:sp>
        <p:sp>
          <p:nvSpPr>
            <p:cNvPr id="43" name="Pfeil nach rechts 42"/>
            <p:cNvSpPr/>
            <p:nvPr/>
          </p:nvSpPr>
          <p:spPr>
            <a:xfrm rot="2152712">
              <a:off x="5195062" y="2941369"/>
              <a:ext cx="936104" cy="180602"/>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44" name="Pfeil nach rechts 43"/>
            <p:cNvSpPr/>
            <p:nvPr/>
          </p:nvSpPr>
          <p:spPr>
            <a:xfrm rot="19220138">
              <a:off x="5166481" y="2349086"/>
              <a:ext cx="955633" cy="180602"/>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grpSp>
      <p:sp>
        <p:nvSpPr>
          <p:cNvPr id="48" name="Rechteck 47"/>
          <p:cNvSpPr/>
          <p:nvPr/>
        </p:nvSpPr>
        <p:spPr>
          <a:xfrm>
            <a:off x="323528" y="1434358"/>
            <a:ext cx="1577975" cy="553998"/>
          </a:xfrm>
          <a:prstGeom prst="rect">
            <a:avLst/>
          </a:prstGeom>
        </p:spPr>
        <p:txBody>
          <a:bodyPr wrap="square">
            <a:spAutoFit/>
          </a:bodyPr>
          <a:lstStyle/>
          <a:p>
            <a:pPr>
              <a:defRPr/>
            </a:pPr>
            <a:r>
              <a:rPr lang="en-GB" sz="1000" dirty="0">
                <a:solidFill>
                  <a:schemeClr val="bg1"/>
                </a:solidFill>
                <a:latin typeface="Calibri" panose="020F0502020204030204" pitchFamily="34" charset="0"/>
              </a:rPr>
              <a:t>Step 1</a:t>
            </a:r>
          </a:p>
          <a:p>
            <a:pPr>
              <a:defRPr/>
            </a:pPr>
            <a:r>
              <a:rPr lang="en-GB" sz="1000" dirty="0">
                <a:solidFill>
                  <a:schemeClr val="bg1"/>
                </a:solidFill>
                <a:latin typeface="Calibri" panose="020F0502020204030204" pitchFamily="34" charset="0"/>
              </a:rPr>
              <a:t> </a:t>
            </a:r>
            <a:r>
              <a:rPr lang="en-GB" sz="1000" dirty="0" smtClean="0">
                <a:solidFill>
                  <a:schemeClr val="bg1"/>
                </a:solidFill>
                <a:latin typeface="Calibri" panose="020F0502020204030204" pitchFamily="34" charset="0"/>
              </a:rPr>
              <a:t>            ES</a:t>
            </a:r>
          </a:p>
          <a:p>
            <a:pPr>
              <a:defRPr/>
            </a:pPr>
            <a:r>
              <a:rPr lang="en-GB" sz="1000" dirty="0" smtClean="0">
                <a:solidFill>
                  <a:schemeClr val="bg1"/>
                </a:solidFill>
                <a:latin typeface="Calibri" panose="020F0502020204030204" pitchFamily="34" charset="0"/>
              </a:rPr>
              <a:t>Patent Application</a:t>
            </a:r>
            <a:endParaRPr lang="en-GB" sz="1000" dirty="0">
              <a:solidFill>
                <a:schemeClr val="bg1"/>
              </a:solidFill>
              <a:latin typeface="Calibri" panose="020F0502020204030204" pitchFamily="34" charset="0"/>
            </a:endParaRPr>
          </a:p>
        </p:txBody>
      </p:sp>
      <p:cxnSp>
        <p:nvCxnSpPr>
          <p:cNvPr id="50" name="Gerade Verbindung mit Pfeil 49"/>
          <p:cNvCxnSpPr/>
          <p:nvPr/>
        </p:nvCxnSpPr>
        <p:spPr>
          <a:xfrm>
            <a:off x="842778" y="1933769"/>
            <a:ext cx="0" cy="513777"/>
          </a:xfrm>
          <a:prstGeom prst="straightConnector1">
            <a:avLst/>
          </a:prstGeom>
          <a:ln>
            <a:solidFill>
              <a:schemeClr val="bg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Gerade Verbindung 51"/>
          <p:cNvCxnSpPr/>
          <p:nvPr/>
        </p:nvCxnSpPr>
        <p:spPr>
          <a:xfrm>
            <a:off x="855499" y="2626118"/>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Textfeld 56"/>
          <p:cNvSpPr txBox="1"/>
          <p:nvPr/>
        </p:nvSpPr>
        <p:spPr>
          <a:xfrm>
            <a:off x="126513" y="2410094"/>
            <a:ext cx="964872"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months  0</a:t>
            </a:r>
            <a:endParaRPr lang="en-GB" sz="1000" dirty="0">
              <a:solidFill>
                <a:schemeClr val="bg1"/>
              </a:solidFill>
              <a:latin typeface="Calibri" panose="020F0502020204030204" pitchFamily="34" charset="0"/>
            </a:endParaRPr>
          </a:p>
        </p:txBody>
      </p:sp>
      <p:grpSp>
        <p:nvGrpSpPr>
          <p:cNvPr id="5" name="Gruppieren 4"/>
          <p:cNvGrpSpPr/>
          <p:nvPr/>
        </p:nvGrpSpPr>
        <p:grpSpPr>
          <a:xfrm>
            <a:off x="1691680" y="1700324"/>
            <a:ext cx="1044116" cy="1056310"/>
            <a:chOff x="2807804" y="1569937"/>
            <a:chExt cx="1044116" cy="1056310"/>
          </a:xfrm>
        </p:grpSpPr>
        <p:cxnSp>
          <p:nvCxnSpPr>
            <p:cNvPr id="46" name="Gerade Verbindung 45"/>
            <p:cNvCxnSpPr/>
            <p:nvPr/>
          </p:nvCxnSpPr>
          <p:spPr>
            <a:xfrm>
              <a:off x="2920327" y="1788152"/>
              <a:ext cx="747700"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Textfeld 46"/>
            <p:cNvSpPr txBox="1"/>
            <p:nvPr/>
          </p:nvSpPr>
          <p:spPr>
            <a:xfrm>
              <a:off x="2807804" y="1569937"/>
              <a:ext cx="1044116"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PCT Filing</a:t>
              </a:r>
              <a:endParaRPr lang="en-GB" sz="1000" dirty="0">
                <a:solidFill>
                  <a:schemeClr val="bg1"/>
                </a:solidFill>
                <a:latin typeface="Calibri" panose="020F0502020204030204" pitchFamily="34" charset="0"/>
              </a:endParaRPr>
            </a:p>
          </p:txBody>
        </p:sp>
        <p:sp>
          <p:nvSpPr>
            <p:cNvPr id="51" name="Textfeld 50"/>
            <p:cNvSpPr txBox="1"/>
            <p:nvPr/>
          </p:nvSpPr>
          <p:spPr>
            <a:xfrm>
              <a:off x="3158843" y="2287379"/>
              <a:ext cx="342038"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12</a:t>
              </a:r>
              <a:endParaRPr lang="en-GB" sz="1000" dirty="0">
                <a:solidFill>
                  <a:schemeClr val="bg1"/>
                </a:solidFill>
                <a:latin typeface="Calibri" panose="020F0502020204030204" pitchFamily="34" charset="0"/>
              </a:endParaRPr>
            </a:p>
          </p:txBody>
        </p:sp>
        <p:cxnSp>
          <p:nvCxnSpPr>
            <p:cNvPr id="58" name="Gerade Verbindung 57"/>
            <p:cNvCxnSpPr/>
            <p:nvPr/>
          </p:nvCxnSpPr>
          <p:spPr>
            <a:xfrm>
              <a:off x="3329862" y="2502636"/>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Gerade Verbindung mit Pfeil 58"/>
            <p:cNvCxnSpPr/>
            <p:nvPr/>
          </p:nvCxnSpPr>
          <p:spPr>
            <a:xfrm>
              <a:off x="3329862" y="1788152"/>
              <a:ext cx="319" cy="502220"/>
            </a:xfrm>
            <a:prstGeom prst="straightConnector1">
              <a:avLst/>
            </a:prstGeom>
            <a:ln>
              <a:solidFill>
                <a:schemeClr val="bg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5" name="Textfeld 646"/>
          <p:cNvSpPr txBox="1"/>
          <p:nvPr/>
        </p:nvSpPr>
        <p:spPr>
          <a:xfrm>
            <a:off x="1412236" y="3476714"/>
            <a:ext cx="3483800" cy="707886"/>
          </a:xfrm>
          <a:prstGeom prst="rect">
            <a:avLst/>
          </a:prstGeom>
          <a:solidFill>
            <a:schemeClr val="tx1"/>
          </a:solidFill>
          <a:ln w="19050" cmpd="sng">
            <a:noFill/>
          </a:ln>
        </p:spPr>
        <p:txBody>
          <a:bodyPr wrap="square" anchor="ctr">
            <a:spAutoFit/>
          </a:bodyPr>
          <a:lstStyle>
            <a:defPPr>
              <a:defRPr lang="de-DE"/>
            </a:defPPr>
            <a:lvl1pPr algn="ctr">
              <a:defRPr sz="800"/>
            </a:lvl1pPr>
          </a:lstStyle>
          <a:p>
            <a:pPr marL="342900" algn="l">
              <a:defRPr/>
            </a:pPr>
            <a:r>
              <a:rPr lang="en-US" sz="1000" b="0" dirty="0" smtClean="0">
                <a:solidFill>
                  <a:schemeClr val="bg1"/>
                </a:solidFill>
                <a:latin typeface="Calibri" pitchFamily="34" charset="0"/>
              </a:rPr>
              <a:t>Important factors to consider:</a:t>
            </a:r>
          </a:p>
          <a:p>
            <a:pPr marL="514350" indent="-171450" algn="l">
              <a:buClr>
                <a:schemeClr val="accent2">
                  <a:lumMod val="75000"/>
                </a:schemeClr>
              </a:buClr>
              <a:buFont typeface="Wingdings" panose="05000000000000000000" pitchFamily="2" charset="2"/>
              <a:buChar char="ü"/>
              <a:defRPr/>
            </a:pPr>
            <a:r>
              <a:rPr lang="en-US" sz="1000" b="0" dirty="0" smtClean="0">
                <a:solidFill>
                  <a:schemeClr val="bg1"/>
                </a:solidFill>
                <a:latin typeface="Calibri" pitchFamily="34" charset="0"/>
              </a:rPr>
              <a:t>Financial resources</a:t>
            </a:r>
          </a:p>
          <a:p>
            <a:pPr marL="514350" indent="-171450" algn="l">
              <a:buClr>
                <a:schemeClr val="accent2">
                  <a:lumMod val="75000"/>
                </a:schemeClr>
              </a:buClr>
              <a:buFont typeface="Wingdings" panose="05000000000000000000" pitchFamily="2" charset="2"/>
              <a:buChar char="ü"/>
              <a:defRPr/>
            </a:pPr>
            <a:r>
              <a:rPr lang="en-US" sz="1000" b="0" dirty="0" smtClean="0">
                <a:solidFill>
                  <a:schemeClr val="bg1"/>
                </a:solidFill>
                <a:latin typeface="Calibri" pitchFamily="34" charset="0"/>
              </a:rPr>
              <a:t>Importance of markets</a:t>
            </a:r>
          </a:p>
          <a:p>
            <a:pPr marL="514350" indent="-171450" algn="l">
              <a:buClr>
                <a:schemeClr val="accent2">
                  <a:lumMod val="75000"/>
                </a:schemeClr>
              </a:buClr>
              <a:buFont typeface="Wingdings" panose="05000000000000000000" pitchFamily="2" charset="2"/>
              <a:buChar char="ü"/>
              <a:defRPr/>
            </a:pPr>
            <a:r>
              <a:rPr lang="en-US" sz="1000" b="0" dirty="0" smtClean="0">
                <a:solidFill>
                  <a:schemeClr val="bg1"/>
                </a:solidFill>
                <a:latin typeface="Calibri" pitchFamily="34" charset="0"/>
              </a:rPr>
              <a:t>Potential customers or competitors</a:t>
            </a:r>
          </a:p>
        </p:txBody>
      </p:sp>
      <p:sp>
        <p:nvSpPr>
          <p:cNvPr id="49" name="Rectangle 102"/>
          <p:cNvSpPr>
            <a:spLocks noChangeArrowheads="1"/>
          </p:cNvSpPr>
          <p:nvPr/>
        </p:nvSpPr>
        <p:spPr bwMode="auto">
          <a:xfrm>
            <a:off x="250825" y="1379624"/>
            <a:ext cx="8642350" cy="4965700"/>
          </a:xfrm>
          <a:prstGeom prst="rect">
            <a:avLst/>
          </a:prstGeom>
          <a:noFill/>
          <a:ln w="12700">
            <a:solidFill>
              <a:srgbClr val="6686B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de-DE" sz="1100">
              <a:solidFill>
                <a:schemeClr val="bg1"/>
              </a:solidFill>
              <a:cs typeface="ＭＳ Ｐゴシック" charset="0"/>
            </a:endParaRPr>
          </a:p>
        </p:txBody>
      </p:sp>
      <p:sp>
        <p:nvSpPr>
          <p:cNvPr id="53" name="Rectangle 30"/>
          <p:cNvSpPr>
            <a:spLocks noChangeArrowheads="1"/>
          </p:cNvSpPr>
          <p:nvPr/>
        </p:nvSpPr>
        <p:spPr bwMode="auto">
          <a:xfrm>
            <a:off x="250825" y="1087524"/>
            <a:ext cx="8642350" cy="287338"/>
          </a:xfrm>
          <a:prstGeom prst="rect">
            <a:avLst/>
          </a:prstGeom>
          <a:solidFill>
            <a:schemeClr val="accent1">
              <a:lumMod val="75000"/>
            </a:schemeClr>
          </a:solidFill>
          <a:ln w="12700">
            <a:solidFill>
              <a:schemeClr val="accent1">
                <a:lumMod val="75000"/>
              </a:schemeClr>
            </a:solidFill>
            <a:miter lim="800000"/>
            <a:headEnd/>
            <a:tailEnd/>
          </a:ln>
        </p:spPr>
        <p:txBody>
          <a:bodyPr anchor="ctr"/>
          <a:lstStyle/>
          <a:p>
            <a:pPr>
              <a:spcBef>
                <a:spcPts val="200"/>
              </a:spcBef>
              <a:spcAft>
                <a:spcPts val="200"/>
              </a:spcAft>
              <a:defRPr/>
            </a:pPr>
            <a:r>
              <a:rPr lang="en-US" cap="all" dirty="0" smtClean="0">
                <a:latin typeface="Calibri" pitchFamily="34" charset="0"/>
              </a:rPr>
              <a:t>Patent Internationalization strategy &amp; decision making – limited resources, maximum time</a:t>
            </a:r>
            <a:endParaRPr lang="en-US" cap="all" dirty="0">
              <a:latin typeface="Calibri" pitchFamily="34" charset="0"/>
            </a:endParaRPr>
          </a:p>
        </p:txBody>
      </p:sp>
      <p:sp>
        <p:nvSpPr>
          <p:cNvPr id="54" name="Textfeld 16"/>
          <p:cNvSpPr txBox="1">
            <a:spLocks noChangeArrowheads="1"/>
          </p:cNvSpPr>
          <p:nvPr/>
        </p:nvSpPr>
        <p:spPr bwMode="auto">
          <a:xfrm>
            <a:off x="179015" y="6317988"/>
            <a:ext cx="83534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1600">
                <a:solidFill>
                  <a:schemeClr val="tx1"/>
                </a:solidFill>
                <a:latin typeface="Arial" charset="0"/>
                <a:ea typeface="ＭＳ Ｐゴシック" pitchFamily="34" charset="-128"/>
              </a:defRPr>
            </a:lvl1pPr>
            <a:lvl2pPr marL="742950" indent="-285750" eaLnBrk="0" hangingPunct="0">
              <a:spcBef>
                <a:spcPct val="20000"/>
              </a:spcBef>
              <a:buChar char="–"/>
              <a:defRPr sz="1600">
                <a:solidFill>
                  <a:schemeClr val="tx1"/>
                </a:solidFill>
                <a:latin typeface="Arial" charset="0"/>
                <a:ea typeface="ＭＳ Ｐゴシック" pitchFamily="34" charset="-128"/>
              </a:defRPr>
            </a:lvl2pPr>
            <a:lvl3pPr marL="1143000" indent="-228600" eaLnBrk="0" hangingPunct="0">
              <a:spcBef>
                <a:spcPct val="20000"/>
              </a:spcBef>
              <a:buChar char="•"/>
              <a:defRPr sz="1600">
                <a:solidFill>
                  <a:schemeClr val="tx1"/>
                </a:solidFill>
                <a:latin typeface="Arial" charset="0"/>
                <a:ea typeface="ＭＳ Ｐゴシック" pitchFamily="34" charset="-128"/>
              </a:defRPr>
            </a:lvl3pPr>
            <a:lvl4pPr marL="1600200" indent="-228600" eaLnBrk="0" hangingPunct="0">
              <a:spcBef>
                <a:spcPct val="20000"/>
              </a:spcBef>
              <a:buChar char="–"/>
              <a:defRPr sz="1600">
                <a:solidFill>
                  <a:schemeClr val="tx1"/>
                </a:solidFill>
                <a:latin typeface="Arial" charset="0"/>
                <a:ea typeface="ＭＳ Ｐゴシック" pitchFamily="34" charset="-128"/>
              </a:defRPr>
            </a:lvl4pPr>
            <a:lvl5pPr marL="2057400" indent="-228600" eaLnBrk="0" hangingPunct="0">
              <a:spcBef>
                <a:spcPct val="20000"/>
              </a:spcBef>
              <a:buChar char="»"/>
              <a:defRPr sz="16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34" charset="-128"/>
              </a:defRPr>
            </a:lvl9pPr>
          </a:lstStyle>
          <a:p>
            <a:pPr eaLnBrk="1" hangingPunct="1">
              <a:spcBef>
                <a:spcPct val="0"/>
              </a:spcBef>
              <a:buFontTx/>
              <a:buNone/>
            </a:pPr>
            <a:r>
              <a:rPr lang="en-US" altLang="de-DE" sz="900" i="1" dirty="0" smtClean="0">
                <a:solidFill>
                  <a:schemeClr val="bg1"/>
                </a:solidFill>
                <a:latin typeface="Calibri" panose="020F0502020204030204" pitchFamily="34" charset="0"/>
              </a:rPr>
              <a:t>Source: </a:t>
            </a:r>
            <a:r>
              <a:rPr lang="en-US" altLang="de-DE" sz="900" b="0" dirty="0" smtClean="0">
                <a:solidFill>
                  <a:schemeClr val="bg1"/>
                </a:solidFill>
                <a:latin typeface="Calibri" panose="020F0502020204030204" pitchFamily="34" charset="0"/>
              </a:rPr>
              <a:t>WIPO, </a:t>
            </a:r>
            <a:r>
              <a:rPr lang="en-US" sz="900" b="0" dirty="0">
                <a:solidFill>
                  <a:srgbClr val="3B3B3B"/>
                </a:solidFill>
                <a:latin typeface="Calibri"/>
                <a:ea typeface="ＭＳ Ｐゴシック" charset="-128"/>
              </a:rPr>
              <a:t>http://www.wipo.int/sme/en/faq/pat_faqs_q9.html </a:t>
            </a:r>
            <a:r>
              <a:rPr lang="en-US" altLang="de-DE" sz="900" i="1" dirty="0" smtClean="0">
                <a:solidFill>
                  <a:schemeClr val="bg1"/>
                </a:solidFill>
                <a:latin typeface="Calibri" panose="020F0502020204030204" pitchFamily="34" charset="0"/>
              </a:rPr>
              <a:t> </a:t>
            </a:r>
            <a:endParaRPr lang="en-US" altLang="de-DE" sz="900" b="0" dirty="0">
              <a:solidFill>
                <a:schemeClr val="bg1"/>
              </a:solidFill>
              <a:latin typeface="Calibri" panose="020F0502020204030204" pitchFamily="34" charset="0"/>
            </a:endParaRPr>
          </a:p>
        </p:txBody>
      </p:sp>
      <p:sp>
        <p:nvSpPr>
          <p:cNvPr id="55" name="Eingekerbter Richtungspfeil 54"/>
          <p:cNvSpPr/>
          <p:nvPr/>
        </p:nvSpPr>
        <p:spPr>
          <a:xfrm>
            <a:off x="5031052" y="2781889"/>
            <a:ext cx="302161" cy="202364"/>
          </a:xfrm>
          <a:prstGeom prst="chevron">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56" name="Eingekerbter Richtungspfeil 55"/>
          <p:cNvSpPr/>
          <p:nvPr/>
        </p:nvSpPr>
        <p:spPr>
          <a:xfrm>
            <a:off x="5265456" y="2781888"/>
            <a:ext cx="302161" cy="202366"/>
          </a:xfrm>
          <a:prstGeom prst="chevron">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grpSp>
        <p:nvGrpSpPr>
          <p:cNvPr id="60" name="Gruppieren 59"/>
          <p:cNvGrpSpPr/>
          <p:nvPr/>
        </p:nvGrpSpPr>
        <p:grpSpPr>
          <a:xfrm>
            <a:off x="4499992" y="1700324"/>
            <a:ext cx="1044116" cy="1056310"/>
            <a:chOff x="2564398" y="1569937"/>
            <a:chExt cx="1044116" cy="1056310"/>
          </a:xfrm>
        </p:grpSpPr>
        <p:cxnSp>
          <p:nvCxnSpPr>
            <p:cNvPr id="61" name="Gerade Verbindung 60"/>
            <p:cNvCxnSpPr/>
            <p:nvPr/>
          </p:nvCxnSpPr>
          <p:spPr>
            <a:xfrm>
              <a:off x="2676921" y="1788152"/>
              <a:ext cx="747700"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2" name="Textfeld 61"/>
            <p:cNvSpPr txBox="1"/>
            <p:nvPr/>
          </p:nvSpPr>
          <p:spPr>
            <a:xfrm>
              <a:off x="2564398" y="1569937"/>
              <a:ext cx="1044116"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EP Filing</a:t>
              </a:r>
              <a:endParaRPr lang="en-GB" sz="1000" dirty="0">
                <a:solidFill>
                  <a:schemeClr val="bg1"/>
                </a:solidFill>
                <a:latin typeface="Calibri" panose="020F0502020204030204" pitchFamily="34" charset="0"/>
              </a:endParaRPr>
            </a:p>
          </p:txBody>
        </p:sp>
        <p:sp>
          <p:nvSpPr>
            <p:cNvPr id="63" name="Textfeld 62"/>
            <p:cNvSpPr txBox="1"/>
            <p:nvPr/>
          </p:nvSpPr>
          <p:spPr>
            <a:xfrm>
              <a:off x="3158843" y="2287379"/>
              <a:ext cx="342038"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+1</a:t>
              </a:r>
              <a:endParaRPr lang="en-GB" sz="1000" dirty="0">
                <a:solidFill>
                  <a:schemeClr val="bg1"/>
                </a:solidFill>
                <a:latin typeface="Calibri" panose="020F0502020204030204" pitchFamily="34" charset="0"/>
              </a:endParaRPr>
            </a:p>
          </p:txBody>
        </p:sp>
        <p:cxnSp>
          <p:nvCxnSpPr>
            <p:cNvPr id="64" name="Gerade Verbindung 63"/>
            <p:cNvCxnSpPr/>
            <p:nvPr/>
          </p:nvCxnSpPr>
          <p:spPr>
            <a:xfrm>
              <a:off x="3329862" y="2502636"/>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3086456" y="1788152"/>
              <a:ext cx="319" cy="502220"/>
            </a:xfrm>
            <a:prstGeom prst="straightConnector1">
              <a:avLst/>
            </a:prstGeom>
            <a:ln>
              <a:solidFill>
                <a:schemeClr val="bg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66" name="Textfeld 65"/>
          <p:cNvSpPr txBox="1"/>
          <p:nvPr/>
        </p:nvSpPr>
        <p:spPr>
          <a:xfrm>
            <a:off x="4860032" y="2417766"/>
            <a:ext cx="342038" cy="246221"/>
          </a:xfrm>
          <a:prstGeom prst="rect">
            <a:avLst/>
          </a:prstGeom>
          <a:noFill/>
        </p:spPr>
        <p:txBody>
          <a:bodyPr wrap="square" rtlCol="0">
            <a:spAutoFit/>
          </a:bodyPr>
          <a:lstStyle/>
          <a:p>
            <a:pPr lvl="0" algn="ctr">
              <a:defRPr/>
            </a:pPr>
            <a:r>
              <a:rPr lang="en-GB" sz="1000" dirty="0" smtClean="0">
                <a:solidFill>
                  <a:schemeClr val="bg1"/>
                </a:solidFill>
                <a:latin typeface="Calibri" panose="020F0502020204030204" pitchFamily="34" charset="0"/>
              </a:rPr>
              <a:t>30</a:t>
            </a:r>
            <a:endParaRPr lang="en-GB" sz="1000" dirty="0">
              <a:solidFill>
                <a:schemeClr val="bg1"/>
              </a:solidFill>
              <a:latin typeface="Calibri" panose="020F0502020204030204" pitchFamily="34" charset="0"/>
            </a:endParaRPr>
          </a:p>
        </p:txBody>
      </p:sp>
      <p:cxnSp>
        <p:nvCxnSpPr>
          <p:cNvPr id="67" name="Gerade Verbindung 66"/>
          <p:cNvCxnSpPr/>
          <p:nvPr/>
        </p:nvCxnSpPr>
        <p:spPr>
          <a:xfrm>
            <a:off x="5031051" y="2633023"/>
            <a:ext cx="0" cy="123611"/>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hteck 9"/>
          <p:cNvSpPr/>
          <p:nvPr/>
        </p:nvSpPr>
        <p:spPr>
          <a:xfrm>
            <a:off x="377533" y="3044666"/>
            <a:ext cx="954107" cy="253916"/>
          </a:xfrm>
          <a:prstGeom prst="rect">
            <a:avLst/>
          </a:prstGeom>
        </p:spPr>
        <p:txBody>
          <a:bodyPr wrap="none">
            <a:spAutoFit/>
          </a:bodyPr>
          <a:lstStyle/>
          <a:p>
            <a:pPr>
              <a:defRPr/>
            </a:pPr>
            <a:r>
              <a:rPr lang="en-GB" sz="1000" b="0" dirty="0">
                <a:solidFill>
                  <a:schemeClr val="bg1"/>
                </a:solidFill>
                <a:latin typeface="Calibri" panose="020F0502020204030204" pitchFamily="34" charset="0"/>
              </a:rPr>
              <a:t>(Priority Date)</a:t>
            </a:r>
          </a:p>
        </p:txBody>
      </p:sp>
      <p:sp>
        <p:nvSpPr>
          <p:cNvPr id="69" name="Rectangle 9"/>
          <p:cNvSpPr>
            <a:spLocks noChangeArrowheads="1"/>
          </p:cNvSpPr>
          <p:nvPr/>
        </p:nvSpPr>
        <p:spPr bwMode="auto">
          <a:xfrm>
            <a:off x="372258" y="4328616"/>
            <a:ext cx="8462454" cy="1944216"/>
          </a:xfrm>
          <a:prstGeom prst="rect">
            <a:avLst/>
          </a:prstGeom>
          <a:solidFill>
            <a:srgbClr val="DEE7CE">
              <a:alpha val="61000"/>
            </a:srgbClr>
          </a:solidFill>
          <a:ln w="9525">
            <a:solidFill>
              <a:srgbClr val="FFFFFF">
                <a:lumMod val="50000"/>
              </a:srgbClr>
            </a:solidFill>
            <a:miter lim="800000"/>
            <a:headEnd/>
            <a:tailEnd/>
          </a:ln>
        </p:spPr>
        <p:txBody>
          <a:bodyPr anchor="ctr"/>
          <a:lstStyle/>
          <a:p>
            <a:pPr fontAlgn="auto">
              <a:spcBef>
                <a:spcPts val="200"/>
              </a:spcBef>
              <a:spcAft>
                <a:spcPts val="600"/>
              </a:spcAft>
              <a:buClr>
                <a:srgbClr val="DA011C"/>
              </a:buClr>
            </a:pPr>
            <a:r>
              <a:rPr lang="en-US" sz="1050" dirty="0" smtClean="0">
                <a:solidFill>
                  <a:schemeClr val="bg1"/>
                </a:solidFill>
                <a:latin typeface="Calibri" panose="020F0502020204030204" pitchFamily="34" charset="0"/>
              </a:rPr>
              <a:t>Here we outline a patent application strategy which allows a longer time frame to decide on internationalization and defer costs</a:t>
            </a:r>
          </a:p>
          <a:p>
            <a:pPr marL="171450" indent="-171450" fontAlgn="auto">
              <a:spcBef>
                <a:spcPts val="200"/>
              </a:spcBef>
              <a:spcAft>
                <a:spcPts val="600"/>
              </a:spcAft>
              <a:buClr>
                <a:srgbClr val="DA011C"/>
              </a:buClr>
              <a:buFont typeface="Arial" panose="020B0604020202020204" pitchFamily="34" charset="0"/>
              <a:buChar char="•"/>
            </a:pPr>
            <a:r>
              <a:rPr lang="en-US" sz="1050" b="0" dirty="0" smtClean="0">
                <a:solidFill>
                  <a:schemeClr val="bg1"/>
                </a:solidFill>
                <a:latin typeface="Calibri" panose="020F0502020204030204" pitchFamily="34" charset="0"/>
              </a:rPr>
              <a:t>Compared to a conventional designation strategy (i.e. single country and/or EP, later followed by PCT), filing a PCT (world patent) during the first 12 month period allows a total of up to 30 months to determine countries for IP protection</a:t>
            </a:r>
            <a:r>
              <a:rPr lang="en-US" sz="1050" b="0" dirty="0">
                <a:solidFill>
                  <a:schemeClr val="bg1"/>
                </a:solidFill>
                <a:latin typeface="Calibri" panose="020F0502020204030204" pitchFamily="34" charset="0"/>
              </a:rPr>
              <a:t>. This strategy takes advantage of the priority date and can defer costs. </a:t>
            </a:r>
            <a:endParaRPr lang="en-US" sz="1050" b="0" dirty="0" smtClean="0">
              <a:solidFill>
                <a:schemeClr val="bg1"/>
              </a:solidFill>
              <a:latin typeface="Calibri" panose="020F0502020204030204" pitchFamily="34" charset="0"/>
            </a:endParaRPr>
          </a:p>
          <a:p>
            <a:pPr marL="171450" indent="-171450" fontAlgn="auto">
              <a:spcBef>
                <a:spcPts val="200"/>
              </a:spcBef>
              <a:spcAft>
                <a:spcPts val="600"/>
              </a:spcAft>
              <a:buClr>
                <a:srgbClr val="DA011C"/>
              </a:buClr>
              <a:buFont typeface="Arial" panose="020B0604020202020204" pitchFamily="34" charset="0"/>
              <a:buChar char="•"/>
            </a:pPr>
            <a:r>
              <a:rPr lang="en-US" sz="1050" b="0" dirty="0" smtClean="0">
                <a:solidFill>
                  <a:schemeClr val="bg1"/>
                </a:solidFill>
                <a:latin typeface="Calibri" panose="020F0502020204030204" pitchFamily="34" charset="0"/>
              </a:rPr>
              <a:t>Filing an EP patent by month 30 even allows an extra month to  designate the EU countries for which patent is to be extended. </a:t>
            </a:r>
          </a:p>
          <a:p>
            <a:pPr marL="171450" indent="-171450" fontAlgn="auto">
              <a:spcBef>
                <a:spcPts val="200"/>
              </a:spcBef>
              <a:spcAft>
                <a:spcPts val="600"/>
              </a:spcAft>
              <a:buClr>
                <a:srgbClr val="DA011C"/>
              </a:buClr>
              <a:buFont typeface="Arial" panose="020B0604020202020204" pitchFamily="34" charset="0"/>
              <a:buChar char="•"/>
            </a:pPr>
            <a:r>
              <a:rPr lang="en-US" sz="1050" b="0" dirty="0" smtClean="0">
                <a:solidFill>
                  <a:schemeClr val="bg1"/>
                </a:solidFill>
                <a:latin typeface="Calibri" panose="020F0502020204030204" pitchFamily="34" charset="0"/>
              </a:rPr>
              <a:t>Once granted your invention will be protected in selected countries for a period of 17 – 20 years. </a:t>
            </a:r>
            <a:endParaRPr lang="en-US" sz="1100" b="0" dirty="0" smtClean="0">
              <a:solidFill>
                <a:schemeClr val="bg1"/>
              </a:solidFill>
              <a:latin typeface="Calibri" panose="020F0502020204030204" pitchFamily="34" charset="0"/>
              <a:ea typeface="ＭＳ Ｐゴシック" charset="-128"/>
            </a:endParaRPr>
          </a:p>
        </p:txBody>
      </p:sp>
      <p:grpSp>
        <p:nvGrpSpPr>
          <p:cNvPr id="70" name="Gruppieren 69"/>
          <p:cNvGrpSpPr/>
          <p:nvPr/>
        </p:nvGrpSpPr>
        <p:grpSpPr>
          <a:xfrm>
            <a:off x="154734" y="29239"/>
            <a:ext cx="7070996" cy="986761"/>
            <a:chOff x="154734" y="29239"/>
            <a:chExt cx="7070996" cy="1195562"/>
          </a:xfrm>
        </p:grpSpPr>
        <p:grpSp>
          <p:nvGrpSpPr>
            <p:cNvPr id="71" name="Gruppieren 70"/>
            <p:cNvGrpSpPr/>
            <p:nvPr/>
          </p:nvGrpSpPr>
          <p:grpSpPr>
            <a:xfrm>
              <a:off x="154734" y="29239"/>
              <a:ext cx="768742" cy="1195562"/>
              <a:chOff x="-908203" y="996188"/>
              <a:chExt cx="768742" cy="1997043"/>
            </a:xfrm>
          </p:grpSpPr>
          <p:sp>
            <p:nvSpPr>
              <p:cNvPr id="73" name="Chevron 67"/>
              <p:cNvSpPr/>
              <p:nvPr/>
            </p:nvSpPr>
            <p:spPr>
              <a:xfrm>
                <a:off x="-828600" y="996188"/>
                <a:ext cx="689139" cy="1997043"/>
              </a:xfrm>
              <a:prstGeom prst="chevron">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4" name="Oval 56"/>
              <p:cNvSpPr>
                <a:spLocks noChangeAspect="1"/>
              </p:cNvSpPr>
              <p:nvPr/>
            </p:nvSpPr>
            <p:spPr>
              <a:xfrm>
                <a:off x="-908203" y="1562015"/>
                <a:ext cx="648499" cy="865389"/>
              </a:xfrm>
              <a:prstGeom prst="ellipse">
                <a:avLst/>
              </a:prstGeom>
              <a:solidFill>
                <a:schemeClr val="tx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75" name="Oval 59"/>
              <p:cNvSpPr>
                <a:spLocks noChangeAspect="1"/>
              </p:cNvSpPr>
              <p:nvPr/>
            </p:nvSpPr>
            <p:spPr>
              <a:xfrm>
                <a:off x="-833376" y="1661868"/>
                <a:ext cx="498845" cy="665684"/>
              </a:xfrm>
              <a:prstGeom prst="ellipse">
                <a:avLst/>
              </a:prstGeom>
              <a:solidFill>
                <a:schemeClr val="tx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03</a:t>
                </a:r>
                <a:endParaRPr lang="en-US" sz="1200" b="1" dirty="0">
                  <a:solidFill>
                    <a:schemeClr val="tx1"/>
                  </a:solidFill>
                  <a:latin typeface="+mj-lt"/>
                </a:endParaRPr>
              </a:p>
            </p:txBody>
          </p:sp>
        </p:grpSp>
        <p:sp>
          <p:nvSpPr>
            <p:cNvPr id="72" name="Titel 1"/>
            <p:cNvSpPr txBox="1">
              <a:spLocks/>
            </p:cNvSpPr>
            <p:nvPr/>
          </p:nvSpPr>
          <p:spPr bwMode="auto">
            <a:xfrm>
              <a:off x="1043608" y="419708"/>
              <a:ext cx="618212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a:defRPr/>
              </a:pPr>
              <a:r>
                <a:rPr lang="en-US" sz="2800" b="0" dirty="0" smtClean="0">
                  <a:effectLst>
                    <a:outerShdw blurRad="38100" dist="38100" dir="2700000" algn="tl">
                      <a:srgbClr val="000000">
                        <a:alpha val="43137"/>
                      </a:srgbClr>
                    </a:outerShdw>
                  </a:effectLst>
                  <a:ea typeface="ＭＳ Ｐゴシック" pitchFamily="34" charset="-128"/>
                </a:rPr>
                <a:t>Evaluation </a:t>
              </a:r>
              <a:r>
                <a:rPr lang="en-US" sz="2800" b="0" dirty="0">
                  <a:effectLst>
                    <a:outerShdw blurRad="38100" dist="38100" dir="2700000" algn="tl">
                      <a:srgbClr val="000000">
                        <a:alpha val="43137"/>
                      </a:srgbClr>
                    </a:outerShdw>
                  </a:effectLst>
                  <a:ea typeface="ＭＳ Ｐゴシック" pitchFamily="34" charset="-128"/>
                </a:rPr>
                <a:t>of the invention</a:t>
              </a:r>
            </a:p>
            <a:p>
              <a:pPr fontAlgn="auto">
                <a:spcAft>
                  <a:spcPts val="0"/>
                </a:spcAft>
                <a:defRPr/>
              </a:pPr>
              <a:r>
                <a:rPr lang="en-GB" sz="1800" b="0" dirty="0" smtClean="0">
                  <a:effectLst>
                    <a:outerShdw blurRad="38100" dist="38100" dir="2700000" algn="tl">
                      <a:srgbClr val="000000">
                        <a:alpha val="43137"/>
                      </a:srgbClr>
                    </a:outerShdw>
                  </a:effectLst>
                  <a:ea typeface="ＭＳ Ｐゴシック" pitchFamily="34" charset="-128"/>
                </a:rPr>
                <a:t>Fourth Step: </a:t>
              </a:r>
              <a:r>
                <a:rPr lang="en-US" sz="1800" b="0" dirty="0">
                  <a:effectLst>
                    <a:outerShdw blurRad="38100" dist="38100" dir="2700000" algn="tl">
                      <a:srgbClr val="000000">
                        <a:alpha val="43137"/>
                      </a:srgbClr>
                    </a:outerShdw>
                  </a:effectLst>
                  <a:ea typeface="ＭＳ Ｐゴシック" pitchFamily="34" charset="-128"/>
                </a:rPr>
                <a:t>Summary of analysis can be used as basis for filing patent(s) as well as informing your patent nationalization strategy</a:t>
              </a:r>
            </a:p>
          </p:txBody>
        </p:sp>
      </p:grpSp>
    </p:spTree>
    <p:extLst>
      <p:ext uri="{BB962C8B-B14F-4D97-AF65-F5344CB8AC3E}">
        <p14:creationId xmlns:p14="http://schemas.microsoft.com/office/powerpoint/2010/main" val="6129839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1808056614"/>
              </p:ext>
            </p:extLst>
          </p:nvPr>
        </p:nvGraphicFramePr>
        <p:xfrm>
          <a:off x="2555875" y="1556792"/>
          <a:ext cx="4032250" cy="4110613"/>
        </p:xfrm>
        <a:graphic>
          <a:graphicData uri="http://schemas.openxmlformats.org/drawingml/2006/table">
            <a:tbl>
              <a:tblPr/>
              <a:tblGrid>
                <a:gridCol w="972168"/>
                <a:gridCol w="3060082"/>
              </a:tblGrid>
              <a:tr h="224413">
                <a:tc>
                  <a:txBody>
                    <a:bodyPr/>
                    <a:lstStyle/>
                    <a:p>
                      <a:pPr marL="0" algn="ctr" defTabSz="914400" rtl="0" eaLnBrk="1" fontAlgn="b" latinLnBrk="0" hangingPunct="1"/>
                      <a:r>
                        <a:rPr lang="en-US" sz="1000" b="1" i="0" u="none" strike="noStrike" kern="1200" noProof="0" dirty="0" smtClean="0">
                          <a:solidFill>
                            <a:schemeClr val="tx1"/>
                          </a:solidFill>
                          <a:effectLst/>
                          <a:latin typeface="Arial" pitchFamily="34" charset="0"/>
                          <a:ea typeface="+mn-ea"/>
                          <a:cs typeface="Arial" pitchFamily="34" charset="0"/>
                        </a:rPr>
                        <a:t>Abbreviation</a:t>
                      </a:r>
                      <a:endParaRPr lang="en-US" sz="1000" b="1" i="0" u="none" strike="noStrike" kern="1200" noProof="0" dirty="0">
                        <a:solidFill>
                          <a:schemeClr val="tx1"/>
                        </a:solidFill>
                        <a:effectLst/>
                        <a:latin typeface="Arial" pitchFamily="34" charset="0"/>
                        <a:ea typeface="+mn-ea"/>
                        <a:cs typeface="Arial" pitchFamily="34" charset="0"/>
                      </a:endParaRPr>
                    </a:p>
                  </a:txBody>
                  <a:tcPr marL="36002" marR="36002" marT="35995" marB="3599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9CC6"/>
                    </a:solidFill>
                  </a:tcPr>
                </a:tc>
                <a:tc>
                  <a:txBody>
                    <a:bodyPr/>
                    <a:lstStyle/>
                    <a:p>
                      <a:pPr marL="0" algn="l" defTabSz="914400" rtl="0" eaLnBrk="1" fontAlgn="b" latinLnBrk="0" hangingPunct="1"/>
                      <a:r>
                        <a:rPr lang="en-US" sz="1000" b="1" i="0" u="none" strike="noStrike" kern="1200" noProof="0" dirty="0" smtClean="0">
                          <a:solidFill>
                            <a:schemeClr val="tx1"/>
                          </a:solidFill>
                          <a:effectLst/>
                          <a:latin typeface="Arial" pitchFamily="34" charset="0"/>
                          <a:ea typeface="+mn-ea"/>
                          <a:cs typeface="Arial" pitchFamily="34" charset="0"/>
                        </a:rPr>
                        <a:t>Meaning</a:t>
                      </a:r>
                      <a:endParaRPr lang="en-US" sz="1000" b="1" i="0" u="none" strike="noStrike" kern="1200" noProof="0" dirty="0">
                        <a:solidFill>
                          <a:schemeClr val="tx1"/>
                        </a:solidFill>
                        <a:effectLst/>
                        <a:latin typeface="Arial" pitchFamily="34" charset="0"/>
                        <a:ea typeface="+mn-ea"/>
                        <a:cs typeface="Arial" pitchFamily="34" charset="0"/>
                      </a:endParaRPr>
                    </a:p>
                  </a:txBody>
                  <a:tcPr marL="36002" marR="36002" marT="35995" marB="3599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9CC6"/>
                    </a:solidFill>
                  </a:tcPr>
                </a:tc>
              </a:tr>
              <a:tr h="157664">
                <a:tc>
                  <a:txBody>
                    <a:bodyPr/>
                    <a:lstStyle/>
                    <a:p>
                      <a:pPr algn="ctr" rtl="0" fontAlgn="b"/>
                      <a:r>
                        <a:rPr lang="de-DE" sz="1000" b="0" i="0" u="none" strike="noStrike">
                          <a:solidFill>
                            <a:srgbClr val="000000"/>
                          </a:solidFill>
                          <a:effectLst/>
                          <a:latin typeface="Arial"/>
                        </a:rPr>
                        <a:t>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Austria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AU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Australia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BR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Brazil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Canada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CN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China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DE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Germany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DK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Denmark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European Patent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EPO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European Patent Office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Spain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FI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Finland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GB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Great Britain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HU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Hungary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Israel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JP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Japan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KR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South-Korea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KR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South Korea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Norway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NZ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New Zealand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PT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Portugal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Slovenia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US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a:solidFill>
                            <a:srgbClr val="000000"/>
                          </a:solidFill>
                          <a:effectLst/>
                          <a:latin typeface="Arial"/>
                        </a:rPr>
                        <a:t>USA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a:solidFill>
                            <a:srgbClr val="000000"/>
                          </a:solidFill>
                          <a:effectLst/>
                          <a:latin typeface="Arial"/>
                        </a:rPr>
                        <a:t>WIPO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dirty="0" smtClean="0">
                          <a:solidFill>
                            <a:srgbClr val="000000"/>
                          </a:solidFill>
                          <a:effectLst/>
                          <a:latin typeface="Arial"/>
                        </a:rPr>
                        <a:t>World </a:t>
                      </a:r>
                      <a:r>
                        <a:rPr lang="de-DE" sz="1000" b="0" i="0" u="none" strike="noStrike" dirty="0" err="1">
                          <a:solidFill>
                            <a:srgbClr val="000000"/>
                          </a:solidFill>
                          <a:effectLst/>
                          <a:latin typeface="Arial"/>
                        </a:rPr>
                        <a:t>Intellectual</a:t>
                      </a:r>
                      <a:r>
                        <a:rPr lang="de-DE" sz="1000" b="0" i="0" u="none" strike="noStrike" dirty="0">
                          <a:solidFill>
                            <a:srgbClr val="000000"/>
                          </a:solidFill>
                          <a:effectLst/>
                          <a:latin typeface="Arial"/>
                        </a:rPr>
                        <a:t> Property </a:t>
                      </a:r>
                      <a:r>
                        <a:rPr lang="de-DE" sz="1000" b="0" i="0" u="none" strike="noStrike" dirty="0" err="1">
                          <a:solidFill>
                            <a:srgbClr val="000000"/>
                          </a:solidFill>
                          <a:effectLst/>
                          <a:latin typeface="Arial"/>
                        </a:rPr>
                        <a:t>Organization</a:t>
                      </a:r>
                      <a:endParaRPr lang="de-DE" sz="1000" b="0" i="0" u="none" strike="noStrike" dirty="0">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664">
                <a:tc>
                  <a:txBody>
                    <a:bodyPr/>
                    <a:lstStyle/>
                    <a:p>
                      <a:pPr algn="ctr" rtl="0" fontAlgn="b"/>
                      <a:r>
                        <a:rPr lang="de-DE" sz="1000" b="0" i="0" u="none" strike="noStrike" dirty="0">
                          <a:solidFill>
                            <a:srgbClr val="000000"/>
                          </a:solidFill>
                          <a:effectLst/>
                          <a:latin typeface="Arial"/>
                        </a:rPr>
                        <a:t>WO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0" u="none" strike="noStrike" dirty="0">
                          <a:solidFill>
                            <a:srgbClr val="000000"/>
                          </a:solidFill>
                          <a:effectLst/>
                          <a:latin typeface="Arial"/>
                        </a:rPr>
                        <a:t>Abbreviation </a:t>
                      </a:r>
                      <a:r>
                        <a:rPr lang="de-DE" sz="1000" b="0" i="0" u="none" strike="noStrike" dirty="0" err="1">
                          <a:solidFill>
                            <a:srgbClr val="000000"/>
                          </a:solidFill>
                          <a:effectLst/>
                          <a:latin typeface="Arial"/>
                        </a:rPr>
                        <a:t>for</a:t>
                      </a:r>
                      <a:r>
                        <a:rPr lang="de-DE" sz="1000" b="0" i="0" u="none" strike="noStrike" dirty="0">
                          <a:solidFill>
                            <a:srgbClr val="000000"/>
                          </a:solidFill>
                          <a:effectLst/>
                          <a:latin typeface="Arial"/>
                        </a:rPr>
                        <a:t> a PCT patent (valid </a:t>
                      </a:r>
                      <a:r>
                        <a:rPr lang="de-DE" sz="1000" b="0" i="0" u="none" strike="noStrike" dirty="0" err="1">
                          <a:solidFill>
                            <a:srgbClr val="000000"/>
                          </a:solidFill>
                          <a:effectLst/>
                          <a:latin typeface="Arial"/>
                        </a:rPr>
                        <a:t>worldwide</a:t>
                      </a:r>
                      <a:r>
                        <a:rPr lang="de-DE" sz="1000" b="0" i="0" u="none" strike="noStrike" dirty="0">
                          <a:solidFill>
                            <a:srgbClr val="000000"/>
                          </a:solidFill>
                          <a:effectLst/>
                          <a:latin typeface="Arial"/>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Titel 1"/>
          <p:cNvSpPr txBox="1">
            <a:spLocks/>
          </p:cNvSpPr>
          <p:nvPr/>
        </p:nvSpPr>
        <p:spPr bwMode="auto">
          <a:xfrm>
            <a:off x="358775" y="392113"/>
            <a:ext cx="7010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noAutofit/>
          </a:bodyPr>
          <a:lstStyle>
            <a:lvl1pPr algn="l" rtl="0" fontAlgn="base">
              <a:spcBef>
                <a:spcPct val="0"/>
              </a:spcBef>
              <a:spcAft>
                <a:spcPct val="0"/>
              </a:spcAft>
              <a:defRPr sz="4600" kern="1200">
                <a:solidFill>
                  <a:schemeClr val="bg1"/>
                </a:solidFill>
                <a:latin typeface="Calibri" pitchFamily="34" charset="0"/>
                <a:ea typeface="Calibri" pitchFamily="34" charset="0"/>
                <a:cs typeface="Calibri" pitchFamily="34" charset="0"/>
              </a:defRPr>
            </a:lvl1pPr>
            <a:lvl2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2pPr>
            <a:lvl3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3pPr>
            <a:lvl4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4pPr>
            <a:lvl5pPr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5pPr>
            <a:lvl6pPr marL="4572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6pPr>
            <a:lvl7pPr marL="9144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7pPr>
            <a:lvl8pPr marL="13716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8pPr>
            <a:lvl9pPr marL="1828800" algn="l" rtl="0" fontAlgn="base">
              <a:spcBef>
                <a:spcPct val="0"/>
              </a:spcBef>
              <a:spcAft>
                <a:spcPct val="0"/>
              </a:spcAft>
              <a:defRPr sz="4600">
                <a:solidFill>
                  <a:schemeClr val="bg1"/>
                </a:solidFill>
                <a:latin typeface="Calibri" pitchFamily="34" charset="0"/>
                <a:ea typeface="Calibri" pitchFamily="34" charset="0"/>
                <a:cs typeface="Calibri" pitchFamily="34" charset="0"/>
              </a:defRPr>
            </a:lvl9pPr>
          </a:lstStyle>
          <a:p>
            <a:pPr fontAlgn="auto">
              <a:spcAft>
                <a:spcPts val="0"/>
              </a:spcAft>
              <a:defRPr/>
            </a:pPr>
            <a:r>
              <a:rPr lang="en-GB" sz="2800" b="0" dirty="0" smtClean="0">
                <a:effectLst>
                  <a:outerShdw blurRad="38100" dist="38100" dir="2700000" algn="tl">
                    <a:srgbClr val="000000">
                      <a:alpha val="43137"/>
                    </a:srgbClr>
                  </a:outerShdw>
                </a:effectLst>
                <a:ea typeface="ＭＳ Ｐゴシック" pitchFamily="34" charset="-128"/>
              </a:rPr>
              <a:t>List of abbreviations</a:t>
            </a:r>
            <a:endParaRPr lang="en-GB" sz="2800" b="0" dirty="0">
              <a:effectLst>
                <a:outerShdw blurRad="38100" dist="38100" dir="2700000" algn="tl">
                  <a:srgbClr val="000000">
                    <a:alpha val="43137"/>
                  </a:srgbClr>
                </a:outerShdw>
              </a:effectLst>
              <a:ea typeface="ＭＳ Ｐゴシック" pitchFamily="34" charset="-128"/>
            </a:endParaRPr>
          </a:p>
        </p:txBody>
      </p:sp>
    </p:spTree>
    <p:extLst>
      <p:ext uri="{BB962C8B-B14F-4D97-AF65-F5344CB8AC3E}">
        <p14:creationId xmlns:p14="http://schemas.microsoft.com/office/powerpoint/2010/main" val="1962797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heme/theme1.xml><?xml version="1.0" encoding="utf-8"?>
<a:theme xmlns:a="http://schemas.openxmlformats.org/drawingml/2006/main" name="1_Technique">
  <a:themeElements>
    <a:clrScheme name="Health-2-market essai2">
      <a:dk1>
        <a:sysClr val="windowText" lastClr="000000"/>
      </a:dk1>
      <a:lt1>
        <a:srgbClr val="FFFFFF"/>
      </a:lt1>
      <a:dk2>
        <a:srgbClr val="FFFFFF"/>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2_Technique">
  <a:themeElements>
    <a:clrScheme name="Health-2-market essai2">
      <a:dk1>
        <a:sysClr val="windowText" lastClr="000000"/>
      </a:dk1>
      <a:lt1>
        <a:srgbClr val="FFFFFF"/>
      </a:lt1>
      <a:dk2>
        <a:srgbClr val="FFFFFF"/>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ealth-2-market essai2">
    <a:dk1>
      <a:sysClr val="windowText" lastClr="000000"/>
    </a:dk1>
    <a:lt1>
      <a:srgbClr val="FFFFFF"/>
    </a:lt1>
    <a:dk2>
      <a:srgbClr val="FFFFFF"/>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Health-2-market essai2">
    <a:dk1>
      <a:sysClr val="windowText" lastClr="000000"/>
    </a:dk1>
    <a:lt1>
      <a:srgbClr val="FFFFFF"/>
    </a:lt1>
    <a:dk2>
      <a:srgbClr val="FFFFFF"/>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Health-2-market essai2">
    <a:dk1>
      <a:sysClr val="windowText" lastClr="000000"/>
    </a:dk1>
    <a:lt1>
      <a:srgbClr val="FFFFFF"/>
    </a:lt1>
    <a:dk2>
      <a:srgbClr val="FFFFFF"/>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3023</Words>
  <Application>Microsoft Office PowerPoint</Application>
  <PresentationFormat>Bildschirmpräsentation (4:3)</PresentationFormat>
  <Paragraphs>565</Paragraphs>
  <Slides>20</Slides>
  <Notes>2</Notes>
  <HiddenSlides>0</HiddenSlides>
  <MMClips>0</MMClips>
  <ScaleCrop>false</ScaleCrop>
  <HeadingPairs>
    <vt:vector size="6" baseType="variant">
      <vt:variant>
        <vt:lpstr>Design</vt:lpstr>
      </vt:variant>
      <vt:variant>
        <vt:i4>2</vt:i4>
      </vt:variant>
      <vt:variant>
        <vt:lpstr>Eingebettete OLE-Server</vt:lpstr>
      </vt:variant>
      <vt:variant>
        <vt:i4>1</vt:i4>
      </vt:variant>
      <vt:variant>
        <vt:lpstr>Folientitel</vt:lpstr>
      </vt:variant>
      <vt:variant>
        <vt:i4>20</vt:i4>
      </vt:variant>
    </vt:vector>
  </HeadingPairs>
  <TitlesOfParts>
    <vt:vector size="23" baseType="lpstr">
      <vt:lpstr>1_Technique</vt:lpstr>
      <vt:lpstr>2_Technique</vt:lpstr>
      <vt:lpstr>Arbeitsblatt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Nicole hentschel</dc:creator>
  <cp:lastModifiedBy>Arvizu Amicis</cp:lastModifiedBy>
  <cp:revision>1911</cp:revision>
  <cp:lastPrinted>2013-08-02T12:17:13Z</cp:lastPrinted>
  <dcterms:created xsi:type="dcterms:W3CDTF">2010-12-21T17:11:16Z</dcterms:created>
  <dcterms:modified xsi:type="dcterms:W3CDTF">2015-10-02T09:32:28Z</dcterms:modified>
</cp:coreProperties>
</file>